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301" r:id="rId3"/>
    <p:sldId id="302" r:id="rId4"/>
    <p:sldId id="293" r:id="rId5"/>
    <p:sldId id="292" r:id="rId6"/>
    <p:sldId id="294" r:id="rId7"/>
    <p:sldId id="296" r:id="rId8"/>
    <p:sldId id="297" r:id="rId9"/>
    <p:sldId id="295" r:id="rId10"/>
    <p:sldId id="298" r:id="rId11"/>
    <p:sldId id="303" r:id="rId12"/>
    <p:sldId id="299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ED88-EC83-96AA-24CD-26782DA9B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22818-5968-37DB-3EEA-98FD040F2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F04D-4879-0B97-0CA6-B9278896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E8D8-7461-C2EB-3E5A-A5011B28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F5D0-8799-107D-8EA5-59C6978E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67A2-E96B-9EEB-4EA4-5DC5CEF7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02096-22C3-98D7-C588-63E065498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23DC-107B-F6EC-0757-20B6892B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B593-B625-5575-0A33-1B9B3F0C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EE2FD-CEDA-C14D-C59E-CB4A0B74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5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C8290-25D8-2B92-08DB-46065CC7C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6F9A1-0062-1FD8-0D50-2CD907A0D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4EBFC-1576-FEE2-B09A-ADD59894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1586-DE3D-5F5A-B4A7-CF2E96C8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0A28C-1CE4-3C06-B383-32079893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BE73-9C20-9E46-972C-4D279E84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055C-87FC-797D-8CDB-C8BD6A9C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129BA-31B4-8C8B-64EF-C8CAC529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5DD5-138B-9FA8-0B02-AD2151AD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51EF-F834-F8D6-1448-527F33E0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2F62-2A72-785B-A9D8-D5998F8A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01E3E-6807-3DE4-59E4-BCE5DD550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FB62E-13CA-B6D1-1DF8-9A110219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2FEAD-E7B1-D19D-614C-8901C9B5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297F-E840-C086-D7DB-25346041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7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112D-17D7-C754-FC83-71E96854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34A0-CCFC-336D-21AC-1C0872FD9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702B9-44FD-4AAF-AE0C-0D5B32630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61989-E37E-5119-8110-31AA5F62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F1151-5867-8C8A-9721-76EF9A39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BD683-6A8D-3EA3-97B3-5C739E0F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8CC6-9055-32F9-C64E-23DA8F8D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479BB-1E18-D3E2-D9FF-D63ACA4B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CAE4B-837B-4C46-224B-AA76CD0D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3CB32-5D30-61C1-AAF6-08ADD39A9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2D59C-5EEA-4ACE-56A2-47183AC53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D0B46-DFED-3E79-5F9D-5D9B6BB8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CF3DD-7C38-1A95-E371-719077FA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ECAAE-EC59-71DB-EEAD-6A096F5B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0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F4F7-BEFB-78B6-9E2D-FCFBC39B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93463-68D3-ECBA-0B5B-7E6B2394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F3641-F4F5-8713-7ABE-8A615A59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592C1-FE54-7D46-145E-D53F4A64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3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5D3E6-AC0D-5FA6-7E61-D0BCC050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53B30-0D91-2B97-C737-3786EF68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19EFE-0148-4468-59BC-02534060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2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681F-2F91-84B2-6F51-2BFCEA18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58CD-72C9-BBE6-9237-7DBCBFA3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C462A-5C1D-891F-11C1-62DD4AC90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F1CA8-3C65-2BAB-A63C-3A3CEBA3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1389F-E02C-399B-3F04-60F5B826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5CD42-6A52-D2B8-0D50-B481A327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8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B150-1E80-0056-F217-7A8FDF98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56863-8C5B-D1DE-C66C-4C22B9A1B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B866A-A9ED-AB37-333E-9309E950D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2F202-631B-C4E4-7948-6E848909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FF34E-CD8F-6911-6074-5140F370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F3DB3-F440-61DC-0E7E-B505A99F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FC529-1AE2-2C2F-6DC2-7D9F67DA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4053-0CC5-2EB5-C147-2B7B76920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FD9B-80E8-BBAB-C81B-2809C571D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BEE5A-F1CF-8448-82D2-29F6FAC2E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B633-B1A5-4C46-C216-A1799CB30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4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ixneuf19/a398c08f00aac24609c3cc44c29af1f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University Logo, symbol, meaning, history, PNG">
            <a:extLst>
              <a:ext uri="{FF2B5EF4-FFF2-40B4-BE49-F238E27FC236}">
                <a16:creationId xmlns:a16="http://schemas.microsoft.com/office/drawing/2014/main" id="{C6EF9492-144B-2428-9144-DC63EA254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" y="-406868"/>
            <a:ext cx="4966283" cy="279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288F74-B5A4-F43D-F532-41DA9CE52AB0}"/>
              </a:ext>
            </a:extLst>
          </p:cNvPr>
          <p:cNvSpPr txBox="1"/>
          <p:nvPr/>
        </p:nvSpPr>
        <p:spPr>
          <a:xfrm>
            <a:off x="201338" y="6031684"/>
            <a:ext cx="388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CS411 Spring 23</a:t>
            </a:r>
          </a:p>
          <a:p>
            <a:r>
              <a:rPr lang="en-US" sz="1400" dirty="0"/>
              <a:t>Peter B. Golbus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E527B3-182A-AE82-2D6C-F9DD4F5D4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Flask App In-Class Exercise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DECA99-CEF7-18B1-4D48-AFAEC2517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341224" cy="1655762"/>
          </a:xfrm>
        </p:spPr>
        <p:txBody>
          <a:bodyPr/>
          <a:lstStyle/>
          <a:p>
            <a:r>
              <a:rPr lang="en-US" dirty="0"/>
              <a:t>A semester’s worth of material in 30 minutes or less for you to copy-pasta</a:t>
            </a:r>
          </a:p>
        </p:txBody>
      </p:sp>
    </p:spTree>
    <p:extLst>
      <p:ext uri="{BB962C8B-B14F-4D97-AF65-F5344CB8AC3E}">
        <p14:creationId xmlns:p14="http://schemas.microsoft.com/office/powerpoint/2010/main" val="10733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BA46-A669-AA84-C4C8-5239BFEA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HTML with Jinja2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308E-CA8B-7618-E2E8-48FDEA6B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 variables }}, </a:t>
            </a:r>
          </a:p>
          <a:p>
            <a:r>
              <a:rPr lang="en-US" dirty="0"/>
              <a:t>{% if conditionals %}</a:t>
            </a:r>
          </a:p>
          <a:p>
            <a:r>
              <a:rPr lang="en-US" dirty="0"/>
              <a:t>{% for loops in lists %} </a:t>
            </a:r>
          </a:p>
          <a:p>
            <a:r>
              <a:rPr lang="en-US" dirty="0"/>
              <a:t>Not really a frontend / backend. This is all backend</a:t>
            </a:r>
          </a:p>
        </p:txBody>
      </p:sp>
    </p:spTree>
    <p:extLst>
      <p:ext uri="{BB962C8B-B14F-4D97-AF65-F5344CB8AC3E}">
        <p14:creationId xmlns:p14="http://schemas.microsoft.com/office/powerpoint/2010/main" val="95512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A142-554B-863D-29C9-E0BEAC0D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Allowance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528E-5875-F2C7-3D98-B4C3307F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Webview</a:t>
            </a:r>
            <a:r>
              <a:rPr lang="en-US" dirty="0"/>
              <a:t> in front of a </a:t>
            </a:r>
            <a:r>
              <a:rPr lang="en-US" dirty="0" err="1"/>
              <a:t>db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SQLite is a </a:t>
            </a:r>
            <a:r>
              <a:rPr lang="en-US" dirty="0" err="1"/>
              <a:t>rdbms</a:t>
            </a:r>
            <a:r>
              <a:rPr lang="en-US" dirty="0"/>
              <a:t> that stores small databases in flat text files</a:t>
            </a:r>
          </a:p>
          <a:p>
            <a:pPr lvl="1"/>
            <a:r>
              <a:rPr lang="en-US"/>
              <a:t>Constants stored in .env file</a:t>
            </a:r>
            <a:endParaRPr lang="en-US" dirty="0"/>
          </a:p>
          <a:p>
            <a:r>
              <a:rPr lang="en-US" dirty="0"/>
              <a:t>People have the weirdest hobbies</a:t>
            </a:r>
          </a:p>
        </p:txBody>
      </p:sp>
    </p:spTree>
    <p:extLst>
      <p:ext uri="{BB962C8B-B14F-4D97-AF65-F5344CB8AC3E}">
        <p14:creationId xmlns:p14="http://schemas.microsoft.com/office/powerpoint/2010/main" val="190376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986D-6DED-2C83-A2B3-1417CECA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fancy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51D3-6C09-4439-7470-86AD3CA7F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index and update w/ results from API calls</a:t>
            </a:r>
          </a:p>
          <a:p>
            <a:pPr lvl="1"/>
            <a:r>
              <a:rPr lang="en-US" dirty="0"/>
              <a:t>True frontend / backend decoupling </a:t>
            </a:r>
          </a:p>
          <a:p>
            <a:r>
              <a:rPr lang="en-US" dirty="0"/>
              <a:t>Example: concentration</a:t>
            </a:r>
          </a:p>
        </p:txBody>
      </p:sp>
    </p:spTree>
    <p:extLst>
      <p:ext uri="{BB962C8B-B14F-4D97-AF65-F5344CB8AC3E}">
        <p14:creationId xmlns:p14="http://schemas.microsoft.com/office/powerpoint/2010/main" val="417736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286A-B530-DE31-8599-6D4CD86F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Minesweeper and Mastermind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D290-9A29-28B7-7D59-746C05A85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implemented </a:t>
            </a:r>
          </a:p>
          <a:p>
            <a:pPr lvl="1"/>
            <a:r>
              <a:rPr lang="en-US" sz="2800" dirty="0"/>
              <a:t>The model logic for Minesweeper and Mastermind</a:t>
            </a:r>
          </a:p>
          <a:p>
            <a:pPr lvl="1"/>
            <a:r>
              <a:rPr lang="en-US" sz="2800" dirty="0"/>
              <a:t>Basic frontend versions</a:t>
            </a:r>
          </a:p>
          <a:p>
            <a:pPr lvl="1"/>
            <a:r>
              <a:rPr lang="en-US" sz="2800" dirty="0"/>
              <a:t>True decoupled versions</a:t>
            </a:r>
          </a:p>
          <a:p>
            <a:r>
              <a:rPr lang="en-US" sz="3200" dirty="0"/>
              <a:t>I have provided</a:t>
            </a:r>
          </a:p>
          <a:p>
            <a:pPr lvl="1"/>
            <a:r>
              <a:rPr lang="en-US" sz="2800" dirty="0"/>
              <a:t>Model logic</a:t>
            </a:r>
          </a:p>
          <a:p>
            <a:pPr lvl="1"/>
            <a:r>
              <a:rPr lang="en-US" sz="2800" dirty="0"/>
              <a:t>Templates and a stubbed out app for frontend version</a:t>
            </a:r>
          </a:p>
          <a:p>
            <a:pPr lvl="1"/>
            <a:r>
              <a:rPr lang="en-US" sz="2800" dirty="0"/>
              <a:t>Templates and a stubbed out app view for decoupled version</a:t>
            </a:r>
          </a:p>
          <a:p>
            <a:pPr lvl="1"/>
            <a:r>
              <a:rPr lang="en-US" sz="2800"/>
              <a:t>Full solutions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267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053588-7E62-25DE-3F4B-0660BBFBA5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DF63AF-7154-3479-F79F-C819EE7E2865}"/>
              </a:ext>
            </a:extLst>
          </p:cNvPr>
          <p:cNvSpPr txBox="1"/>
          <p:nvPr/>
        </p:nvSpPr>
        <p:spPr>
          <a:xfrm>
            <a:off x="6096000" y="5421086"/>
            <a:ext cx="4470598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Impact" panose="020B0806030902050204" pitchFamily="34" charset="0"/>
              </a:rPr>
              <a:t>Web Server </a:t>
            </a:r>
            <a:br>
              <a:rPr lang="en-US" sz="4000" dirty="0">
                <a:solidFill>
                  <a:srgbClr val="FF0000"/>
                </a:solidFill>
                <a:latin typeface="Impact" panose="020B0806030902050204" pitchFamily="34" charset="0"/>
              </a:rPr>
            </a:br>
            <a:r>
              <a:rPr lang="en-US" sz="4000" dirty="0">
                <a:solidFill>
                  <a:srgbClr val="FF0000"/>
                </a:solidFill>
                <a:latin typeface="Impact" panose="020B0806030902050204" pitchFamily="34" charset="0"/>
              </a:rPr>
              <a:t>Gateway Interface?</a:t>
            </a:r>
          </a:p>
        </p:txBody>
      </p:sp>
    </p:spTree>
    <p:extLst>
      <p:ext uri="{BB962C8B-B14F-4D97-AF65-F5344CB8AC3E}">
        <p14:creationId xmlns:p14="http://schemas.microsoft.com/office/powerpoint/2010/main" val="207331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E00A-ED24-3007-5AE8-08962443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A424-D5B6-C477-A2BA-4E3246484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is a Python micro web framework</a:t>
            </a:r>
          </a:p>
          <a:p>
            <a:r>
              <a:rPr lang="en-US" dirty="0"/>
              <a:t>It generates http responses and nothing else</a:t>
            </a:r>
          </a:p>
        </p:txBody>
      </p:sp>
    </p:spTree>
    <p:extLst>
      <p:ext uri="{BB962C8B-B14F-4D97-AF65-F5344CB8AC3E}">
        <p14:creationId xmlns:p14="http://schemas.microsoft.com/office/powerpoint/2010/main" val="17358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EC7A-4113-5FBF-310E-F14D21ED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9299CC-3567-34A4-19C4-56844171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'/hello'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.logger.info(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run me from the command line: &lt;flask --app main run&gt; or &lt;python app.py&gt;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                       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.run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'0.0.0.0'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69D57-08E9-C23F-EC7D-E61CCD24E3A1}"/>
              </a:ext>
            </a:extLst>
          </p:cNvPr>
          <p:cNvSpPr txBox="1"/>
          <p:nvPr/>
        </p:nvSpPr>
        <p:spPr>
          <a:xfrm>
            <a:off x="4304581" y="2339146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BF7313-0593-2941-28CB-36CF035FA669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1337094" y="2424023"/>
            <a:ext cx="2967487" cy="2075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12FE7B-3AF2-4E1D-5BC7-3056833DC30D}"/>
              </a:ext>
            </a:extLst>
          </p:cNvPr>
          <p:cNvCxnSpPr>
            <a:cxnSpLocks/>
          </p:cNvCxnSpPr>
          <p:nvPr/>
        </p:nvCxnSpPr>
        <p:spPr>
          <a:xfrm flipH="1">
            <a:off x="1337094" y="2631533"/>
            <a:ext cx="2967487" cy="3772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6672DE-5E5A-5B82-1814-1C7DC3894188}"/>
              </a:ext>
            </a:extLst>
          </p:cNvPr>
          <p:cNvCxnSpPr>
            <a:cxnSpLocks/>
          </p:cNvCxnSpPr>
          <p:nvPr/>
        </p:nvCxnSpPr>
        <p:spPr>
          <a:xfrm flipH="1">
            <a:off x="1595887" y="2648717"/>
            <a:ext cx="2708694" cy="89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460A9B-AE01-2523-22BD-CD0C5AFDF40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595887" y="2631534"/>
            <a:ext cx="2708694" cy="3066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01A56917-592F-7664-5558-7DA4B6511E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23963"/>
            <a:ext cx="5181600" cy="2754662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82C697-4966-6168-EF70-D9FF23C85765}"/>
              </a:ext>
            </a:extLst>
          </p:cNvPr>
          <p:cNvSpPr txBox="1"/>
          <p:nvPr/>
        </p:nvSpPr>
        <p:spPr>
          <a:xfrm>
            <a:off x="4654944" y="3641692"/>
            <a:ext cx="911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C90561-AAF4-33E5-831E-338739E4D767}"/>
              </a:ext>
            </a:extLst>
          </p:cNvPr>
          <p:cNvCxnSpPr>
            <a:cxnSpLocks/>
          </p:cNvCxnSpPr>
          <p:nvPr/>
        </p:nvCxnSpPr>
        <p:spPr>
          <a:xfrm flipH="1">
            <a:off x="2375647" y="4001294"/>
            <a:ext cx="2279297" cy="1696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35CDCC-98A9-5B90-A9C3-4E03702FD18A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565963" y="3539502"/>
            <a:ext cx="2753284" cy="394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E7235B-34EF-89A2-D02C-356197508C48}"/>
              </a:ext>
            </a:extLst>
          </p:cNvPr>
          <p:cNvSpPr txBox="1"/>
          <p:nvPr/>
        </p:nvSpPr>
        <p:spPr>
          <a:xfrm>
            <a:off x="6976402" y="1477341"/>
            <a:ext cx="109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route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2F60FD-EB44-7297-E545-AC7E8D3DF3CF}"/>
              </a:ext>
            </a:extLst>
          </p:cNvPr>
          <p:cNvCxnSpPr>
            <a:cxnSpLocks/>
          </p:cNvCxnSpPr>
          <p:nvPr/>
        </p:nvCxnSpPr>
        <p:spPr>
          <a:xfrm flipH="1">
            <a:off x="2922494" y="1836943"/>
            <a:ext cx="4053908" cy="1140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0D8B48-0329-7B91-94DD-D366DB6C597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8066957" y="1769729"/>
            <a:ext cx="1686643" cy="16592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28" grpId="0"/>
      <p:bldP spid="28" grpId="1"/>
      <p:bldP spid="35" grpId="0"/>
      <p:bldP spid="3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E193-198A-FFF8-4379-0E55D723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a flask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6E7D9-746D-94FD-EEFD-56E8CFF0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webapp/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webapp/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__init__.py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utils.py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logger.py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webapp_model.py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static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</a:t>
            </a:r>
            <a:r>
              <a:rPr lang="en-US" sz="1100" dirty="0" err="1">
                <a:latin typeface="Consolas" panose="020B0609020204030204" pitchFamily="49" charset="0"/>
              </a:rPr>
              <a:t>css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 |  style.css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</a:t>
            </a:r>
            <a:r>
              <a:rPr lang="en-US" sz="1100" dirty="0" err="1">
                <a:latin typeface="Consolas" panose="020B0609020204030204" pitchFamily="49" charset="0"/>
              </a:rPr>
              <a:t>javascript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 |  webappView.js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images / assets / whatever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templates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index.html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app.py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requirements.txt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</a:t>
            </a:r>
            <a:r>
              <a:rPr lang="en-US" sz="1100" dirty="0" err="1">
                <a:latin typeface="Consolas" panose="020B0609020204030204" pitchFamily="49" charset="0"/>
              </a:rPr>
              <a:t>requirements.lock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7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967281-F5B5-40F9-A851-A5308C26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Requirements.*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4270A2-3895-6164-5FDD-A88A301D3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 level requirements for a human</a:t>
            </a:r>
          </a:p>
          <a:p>
            <a:r>
              <a:rPr lang="en-US" dirty="0"/>
              <a:t>requirements.txt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A9B33A-CDA8-5A50-A8D5-3F43EBC45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2.2.3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3E454E-722E-AB13-008A-E1F0FACF6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requirements for deployment</a:t>
            </a:r>
          </a:p>
          <a:p>
            <a:r>
              <a:rPr lang="en-US" dirty="0" err="1"/>
              <a:t>requirements.lock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B92E55E-EC1B-C08E-8343-22AAE698E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click==8.1.3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Flask==2.2.3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importlib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-metadata==6.0.0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itsdangerous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==2.1.2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Jinja2==3.1.2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MarkupSafe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==2.1.2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mysql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-connector-python==8.0.32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protobuf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==3.20.3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Werkzeug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==2.2.3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zipp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==3.15.0</a:t>
            </a:r>
          </a:p>
        </p:txBody>
      </p:sp>
    </p:spTree>
    <p:extLst>
      <p:ext uri="{BB962C8B-B14F-4D97-AF65-F5344CB8AC3E}">
        <p14:creationId xmlns:p14="http://schemas.microsoft.com/office/powerpoint/2010/main" val="351757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62D349-448E-7DA2-8857-AAFC15E5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Virtualenvs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FC151C-9415-5309-1426-121DB62A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INSTALL DEPENDENCIES INTO YOUR SYSTEM PYTHON ENVIRONMENT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python -m </a:t>
            </a:r>
            <a:r>
              <a:rPr lang="en-US" dirty="0" err="1">
                <a:latin typeface="Consolas" panose="020B0609020204030204" pitchFamily="49" charset="0"/>
              </a:rPr>
              <a:t>venv</a:t>
            </a:r>
            <a:r>
              <a:rPr lang="en-US" dirty="0">
                <a:latin typeface="Consolas" panose="020B0609020204030204" pitchFamily="49" charset="0"/>
              </a:rPr>
              <a:t> /path/to/new/virtual/environment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source /path/to/new/virtual/environment/bin/activate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pip install –r </a:t>
            </a:r>
            <a:r>
              <a:rPr lang="en-US" dirty="0" err="1">
                <a:latin typeface="Consolas" panose="020B0609020204030204" pitchFamily="49" charset="0"/>
              </a:rPr>
              <a:t>requirements.lock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When you are done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deactivate</a:t>
            </a: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9E72-E52F-B7A0-CB55-C58BA32C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just do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10AC-F2C7-4575-7E42-0E8DC494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Setup python, pip, </a:t>
            </a:r>
            <a:r>
              <a:rPr lang="en-US" dirty="0" err="1">
                <a:hlinkClick r:id="rId2"/>
              </a:rPr>
              <a:t>virtualenv</a:t>
            </a:r>
            <a:r>
              <a:rPr lang="en-US" dirty="0">
                <a:hlinkClick r:id="rId2"/>
              </a:rPr>
              <a:t> and </a:t>
            </a:r>
            <a:r>
              <a:rPr lang="en-US" dirty="0" err="1">
                <a:hlinkClick r:id="rId2"/>
              </a:rPr>
              <a:t>virtualwrapper</a:t>
            </a:r>
            <a:r>
              <a:rPr lang="en-US" dirty="0">
                <a:hlinkClick r:id="rId2"/>
              </a:rPr>
              <a:t>, with </a:t>
            </a:r>
            <a:r>
              <a:rPr lang="en-US" dirty="0" err="1">
                <a:hlinkClick r:id="rId2"/>
              </a:rPr>
              <a:t>zsh</a:t>
            </a:r>
            <a:r>
              <a:rPr lang="en-US" dirty="0">
                <a:hlinkClick r:id="rId2"/>
              </a:rPr>
              <a:t> on a new machine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7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B4CB81-D042-757D-F215-53F5E881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requirements with </a:t>
            </a:r>
            <a:r>
              <a:rPr lang="en-US" dirty="0">
                <a:latin typeface="Consolas" panose="020B0609020204030204" pitchFamily="49" charset="0"/>
              </a:rPr>
              <a:t>pip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C34E63-EADF-4A6A-59A1-948542D92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requirements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pip install flask</a:t>
            </a:r>
          </a:p>
          <a:p>
            <a:r>
              <a:rPr lang="en-US" dirty="0"/>
              <a:t>Generate lock file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pip freeze &gt; </a:t>
            </a:r>
            <a:r>
              <a:rPr lang="en-US" dirty="0" err="1">
                <a:latin typeface="Consolas" panose="020B0609020204030204" pitchFamily="49" charset="0"/>
              </a:rPr>
              <a:t>requirements.lock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Install from file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pip install –r </a:t>
            </a:r>
            <a:r>
              <a:rPr lang="en-US" dirty="0" err="1">
                <a:latin typeface="Consolas" panose="020B0609020204030204" pitchFamily="49" charset="0"/>
              </a:rPr>
              <a:t>requirements.lock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0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5717</TotalTime>
  <Words>526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Impact</vt:lpstr>
      <vt:lpstr>Office Theme</vt:lpstr>
      <vt:lpstr>Flask App In-Class Exercise</vt:lpstr>
      <vt:lpstr>PowerPoint Presentation</vt:lpstr>
      <vt:lpstr>What is Flask?</vt:lpstr>
      <vt:lpstr>Anatomy of hello world</vt:lpstr>
      <vt:lpstr>Layout of a flask app</vt:lpstr>
      <vt:lpstr>Requirements.*</vt:lpstr>
      <vt:lpstr>Virtualenvs</vt:lpstr>
      <vt:lpstr>But just do this</vt:lpstr>
      <vt:lpstr>Installing requirements with pip </vt:lpstr>
      <vt:lpstr>Injecting HTML with Jinja2 templates</vt:lpstr>
      <vt:lpstr>Allowance app</vt:lpstr>
      <vt:lpstr>Getting fancy with jquery</vt:lpstr>
      <vt:lpstr>Minesweeper and Mastermind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Pipelines</dc:title>
  <dc:creator>Golbus, Peter B.</dc:creator>
  <cp:lastModifiedBy>tiger milionaire</cp:lastModifiedBy>
  <cp:revision>28</cp:revision>
  <dcterms:created xsi:type="dcterms:W3CDTF">2023-03-31T17:19:26Z</dcterms:created>
  <dcterms:modified xsi:type="dcterms:W3CDTF">2024-02-13T12:40:45Z</dcterms:modified>
</cp:coreProperties>
</file>