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82a5d50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82a5d50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82a5d50c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82a5d50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82a5d50c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82a5d50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82a5d50c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82a5d50c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63" y="109775"/>
            <a:ext cx="760367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30833"/>
            <a:ext cx="9144000" cy="2455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972" y="0"/>
            <a:ext cx="72820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775" y="137538"/>
            <a:ext cx="8396449" cy="48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88" y="245100"/>
            <a:ext cx="8232774" cy="465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