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2" r:id="rId4"/>
    <p:sldId id="290" r:id="rId5"/>
    <p:sldId id="257" r:id="rId6"/>
    <p:sldId id="275" r:id="rId7"/>
    <p:sldId id="276" r:id="rId8"/>
    <p:sldId id="285" r:id="rId9"/>
    <p:sldId id="286" r:id="rId10"/>
    <p:sldId id="287" r:id="rId11"/>
    <p:sldId id="288" r:id="rId12"/>
    <p:sldId id="289" r:id="rId13"/>
    <p:sldId id="273" r:id="rId14"/>
    <p:sldId id="283" r:id="rId15"/>
    <p:sldId id="279" r:id="rId16"/>
    <p:sldId id="25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49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1096-D27A-427A-8343-11E852D69651}" type="doc">
      <dgm:prSet loTypeId="urn:microsoft.com/office/officeart/2005/8/layout/cycle5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042B50-A0FC-4FC5-B68C-AC1B59A713C0}">
      <dgm:prSet phldrT="[Text]"/>
      <dgm:spPr/>
      <dgm:t>
        <a:bodyPr/>
        <a:lstStyle/>
        <a:p>
          <a:r>
            <a:rPr lang="en-US" dirty="0" smtClean="0"/>
            <a:t>Identify Candidate Properties</a:t>
          </a:r>
          <a:endParaRPr lang="en-US" dirty="0"/>
        </a:p>
      </dgm:t>
    </dgm:pt>
    <dgm:pt modelId="{0C99C3EE-A990-4D29-9118-6B77F81F993F}" type="parTrans" cxnId="{D6A4E944-7332-4A63-A2EF-6F2FB55D7E7A}">
      <dgm:prSet/>
      <dgm:spPr/>
      <dgm:t>
        <a:bodyPr/>
        <a:lstStyle/>
        <a:p>
          <a:endParaRPr lang="en-US"/>
        </a:p>
      </dgm:t>
    </dgm:pt>
    <dgm:pt modelId="{55714E71-9D3B-42D7-9C6B-8B8628A6643C}" type="sibTrans" cxnId="{D6A4E944-7332-4A63-A2EF-6F2FB55D7E7A}">
      <dgm:prSet/>
      <dgm:spPr/>
      <dgm:t>
        <a:bodyPr/>
        <a:lstStyle/>
        <a:p>
          <a:endParaRPr lang="en-US"/>
        </a:p>
      </dgm:t>
    </dgm:pt>
    <dgm:pt modelId="{8525BAC2-3E4E-42C9-A5B3-29E85C5D2921}">
      <dgm:prSet phldrT="[Text]"/>
      <dgm:spPr/>
      <dgm:t>
        <a:bodyPr/>
        <a:lstStyle/>
        <a:p>
          <a:r>
            <a:rPr lang="en-US" dirty="0" smtClean="0"/>
            <a:t>Secure Funding</a:t>
          </a:r>
          <a:endParaRPr lang="en-US" dirty="0"/>
        </a:p>
      </dgm:t>
    </dgm:pt>
    <dgm:pt modelId="{62088480-3794-4FEC-9D96-EFAD0A98DEE0}" type="parTrans" cxnId="{4D7736B5-1253-4561-A260-5F605DEB2040}">
      <dgm:prSet/>
      <dgm:spPr/>
      <dgm:t>
        <a:bodyPr/>
        <a:lstStyle/>
        <a:p>
          <a:endParaRPr lang="en-US"/>
        </a:p>
      </dgm:t>
    </dgm:pt>
    <dgm:pt modelId="{DCBD70C9-021C-4D6D-871B-5BD17641150B}" type="sibTrans" cxnId="{4D7736B5-1253-4561-A260-5F605DEB2040}">
      <dgm:prSet/>
      <dgm:spPr/>
      <dgm:t>
        <a:bodyPr/>
        <a:lstStyle/>
        <a:p>
          <a:endParaRPr lang="en-US"/>
        </a:p>
      </dgm:t>
    </dgm:pt>
    <dgm:pt modelId="{A0EBE6C6-D70A-41F0-BBC8-C44C48A48865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0B910092-8800-4EBC-A5C0-2D53C17CF6CF}" type="parTrans" cxnId="{AF30518E-076C-4800-A958-BE2E87DDE443}">
      <dgm:prSet/>
      <dgm:spPr/>
      <dgm:t>
        <a:bodyPr/>
        <a:lstStyle/>
        <a:p>
          <a:endParaRPr lang="en-US"/>
        </a:p>
      </dgm:t>
    </dgm:pt>
    <dgm:pt modelId="{1D0A4F4F-AF08-4D8E-881A-8F162A74F1D0}" type="sibTrans" cxnId="{AF30518E-076C-4800-A958-BE2E87DDE443}">
      <dgm:prSet/>
      <dgm:spPr/>
      <dgm:t>
        <a:bodyPr/>
        <a:lstStyle/>
        <a:p>
          <a:endParaRPr lang="en-US"/>
        </a:p>
      </dgm:t>
    </dgm:pt>
    <dgm:pt modelId="{175C5510-F19E-4026-B910-AB02FE3CDABC}">
      <dgm:prSet phldrT="[Text]"/>
      <dgm:spPr/>
      <dgm:t>
        <a:bodyPr/>
        <a:lstStyle/>
        <a:p>
          <a:r>
            <a:rPr lang="en-US" dirty="0" smtClean="0"/>
            <a:t>Repair Property</a:t>
          </a:r>
          <a:endParaRPr lang="en-US" dirty="0"/>
        </a:p>
      </dgm:t>
    </dgm:pt>
    <dgm:pt modelId="{DBEAFA70-9741-428B-9758-750849C387E9}" type="parTrans" cxnId="{4D3DB586-AC15-4905-B934-17E4299D0F43}">
      <dgm:prSet/>
      <dgm:spPr/>
      <dgm:t>
        <a:bodyPr/>
        <a:lstStyle/>
        <a:p>
          <a:endParaRPr lang="en-US"/>
        </a:p>
      </dgm:t>
    </dgm:pt>
    <dgm:pt modelId="{4CB91FBE-9C62-4350-A2ED-B7E8AE209AA3}" type="sibTrans" cxnId="{4D3DB586-AC15-4905-B934-17E4299D0F43}">
      <dgm:prSet/>
      <dgm:spPr/>
      <dgm:t>
        <a:bodyPr/>
        <a:lstStyle/>
        <a:p>
          <a:endParaRPr lang="en-US"/>
        </a:p>
      </dgm:t>
    </dgm:pt>
    <dgm:pt modelId="{E0FD6B6F-368F-430F-B6C8-C80938203F73}">
      <dgm:prSet phldrT="[Text]"/>
      <dgm:spPr/>
      <dgm:t>
        <a:bodyPr/>
        <a:lstStyle/>
        <a:p>
          <a:r>
            <a:rPr lang="en-US" dirty="0" smtClean="0"/>
            <a:t>Lease and Operate</a:t>
          </a:r>
          <a:endParaRPr lang="en-US" dirty="0"/>
        </a:p>
      </dgm:t>
    </dgm:pt>
    <dgm:pt modelId="{F368C7A3-3580-4F5C-A1AD-09A6039F077B}" type="parTrans" cxnId="{EA11AA43-9053-44F0-B7E9-B374888792C4}">
      <dgm:prSet/>
      <dgm:spPr/>
      <dgm:t>
        <a:bodyPr/>
        <a:lstStyle/>
        <a:p>
          <a:endParaRPr lang="en-US"/>
        </a:p>
      </dgm:t>
    </dgm:pt>
    <dgm:pt modelId="{8ECFBB16-7787-4E42-9279-A7A2819BAA9F}" type="sibTrans" cxnId="{EA11AA43-9053-44F0-B7E9-B374888792C4}">
      <dgm:prSet/>
      <dgm:spPr/>
      <dgm:t>
        <a:bodyPr/>
        <a:lstStyle/>
        <a:p>
          <a:endParaRPr lang="en-US"/>
        </a:p>
      </dgm:t>
    </dgm:pt>
    <dgm:pt modelId="{162F9980-154E-4094-8C9B-B234E38DCB4D}">
      <dgm:prSet phldrT="[Text]"/>
      <dgm:spPr/>
      <dgm:t>
        <a:bodyPr/>
        <a:lstStyle/>
        <a:p>
          <a:r>
            <a:rPr lang="en-US" dirty="0" smtClean="0"/>
            <a:t>Analyze Properties</a:t>
          </a:r>
          <a:endParaRPr lang="en-US" dirty="0"/>
        </a:p>
      </dgm:t>
    </dgm:pt>
    <dgm:pt modelId="{AE82D014-5BD7-4169-B743-1FC24AA6CC17}" type="parTrans" cxnId="{C1475EA5-DC35-4D12-B2B6-765236698C05}">
      <dgm:prSet/>
      <dgm:spPr/>
      <dgm:t>
        <a:bodyPr/>
        <a:lstStyle/>
        <a:p>
          <a:endParaRPr lang="en-US"/>
        </a:p>
      </dgm:t>
    </dgm:pt>
    <dgm:pt modelId="{73D5A29B-5399-423A-A5DF-E36A54327E10}" type="sibTrans" cxnId="{C1475EA5-DC35-4D12-B2B6-765236698C05}">
      <dgm:prSet/>
      <dgm:spPr/>
      <dgm:t>
        <a:bodyPr/>
        <a:lstStyle/>
        <a:p>
          <a:endParaRPr lang="en-US"/>
        </a:p>
      </dgm:t>
    </dgm:pt>
    <dgm:pt modelId="{573519A2-A752-47B0-A1F8-305D4C3C3831}">
      <dgm:prSet phldrT="[Text]"/>
      <dgm:spPr/>
      <dgm:t>
        <a:bodyPr/>
        <a:lstStyle/>
        <a:p>
          <a:r>
            <a:rPr lang="en-US" dirty="0" smtClean="0"/>
            <a:t>Negotiate and Agree Purchase</a:t>
          </a:r>
          <a:endParaRPr lang="en-US" dirty="0"/>
        </a:p>
      </dgm:t>
    </dgm:pt>
    <dgm:pt modelId="{763F80DB-35A1-4178-8BB1-398103A6BBE4}" type="parTrans" cxnId="{DD8142C9-EE56-43B3-8111-F278E0A6EDB3}">
      <dgm:prSet/>
      <dgm:spPr/>
      <dgm:t>
        <a:bodyPr/>
        <a:lstStyle/>
        <a:p>
          <a:endParaRPr lang="en-US"/>
        </a:p>
      </dgm:t>
    </dgm:pt>
    <dgm:pt modelId="{E01CAFFA-5248-4ECB-A5AF-7A30A6661632}" type="sibTrans" cxnId="{DD8142C9-EE56-43B3-8111-F278E0A6EDB3}">
      <dgm:prSet/>
      <dgm:spPr/>
      <dgm:t>
        <a:bodyPr/>
        <a:lstStyle/>
        <a:p>
          <a:endParaRPr lang="en-US"/>
        </a:p>
      </dgm:t>
    </dgm:pt>
    <dgm:pt modelId="{5EBEC8C3-8C25-4BB6-A2D8-BFCC0913CD41}">
      <dgm:prSet phldrT="[Text]"/>
      <dgm:spPr/>
      <dgm:t>
        <a:bodyPr/>
        <a:lstStyle/>
        <a:p>
          <a:r>
            <a:rPr lang="en-US" dirty="0" smtClean="0"/>
            <a:t>Sell Property</a:t>
          </a:r>
          <a:endParaRPr lang="en-US" dirty="0"/>
        </a:p>
      </dgm:t>
    </dgm:pt>
    <dgm:pt modelId="{2F6F1D6C-9474-4D5E-92B8-0F920E7551D4}" type="parTrans" cxnId="{640E084F-3935-4576-81C3-3B54E7E2EAFA}">
      <dgm:prSet/>
      <dgm:spPr/>
      <dgm:t>
        <a:bodyPr/>
        <a:lstStyle/>
        <a:p>
          <a:endParaRPr lang="en-US"/>
        </a:p>
      </dgm:t>
    </dgm:pt>
    <dgm:pt modelId="{CD0DE42E-E6DF-42AF-8678-E3EC8A6502CB}" type="sibTrans" cxnId="{640E084F-3935-4576-81C3-3B54E7E2EAFA}">
      <dgm:prSet/>
      <dgm:spPr/>
      <dgm:t>
        <a:bodyPr/>
        <a:lstStyle/>
        <a:p>
          <a:endParaRPr lang="en-US"/>
        </a:p>
      </dgm:t>
    </dgm:pt>
    <dgm:pt modelId="{1AB5F7A7-20C0-4415-B2C6-EF3E2889D69D}" type="pres">
      <dgm:prSet presAssocID="{292D1096-D27A-427A-8343-11E852D696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4E7D9-6AE7-4C99-9650-B6DF8EEF8627}" type="pres">
      <dgm:prSet presAssocID="{FA042B50-A0FC-4FC5-B68C-AC1B59A713C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9C476-EA12-470A-84C2-E04C4F57D168}" type="pres">
      <dgm:prSet presAssocID="{FA042B50-A0FC-4FC5-B68C-AC1B59A713C0}" presName="spNode" presStyleCnt="0"/>
      <dgm:spPr/>
    </dgm:pt>
    <dgm:pt modelId="{E81424B7-74C4-4D0B-819B-A3E82A14A582}" type="pres">
      <dgm:prSet presAssocID="{55714E71-9D3B-42D7-9C6B-8B8628A6643C}" presName="sibTrans" presStyleLbl="sibTrans1D1" presStyleIdx="0" presStyleCnt="8"/>
      <dgm:spPr/>
      <dgm:t>
        <a:bodyPr/>
        <a:lstStyle/>
        <a:p>
          <a:endParaRPr lang="en-US"/>
        </a:p>
      </dgm:t>
    </dgm:pt>
    <dgm:pt modelId="{0EABA571-C63B-478E-938E-D229CA236792}" type="pres">
      <dgm:prSet presAssocID="{162F9980-154E-4094-8C9B-B234E38DCB4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9D92-84DC-49BC-9778-CF2E11A3F9D3}" type="pres">
      <dgm:prSet presAssocID="{162F9980-154E-4094-8C9B-B234E38DCB4D}" presName="spNode" presStyleCnt="0"/>
      <dgm:spPr/>
    </dgm:pt>
    <dgm:pt modelId="{1B1E9C8A-988F-419C-9D85-7B6F0A1456F3}" type="pres">
      <dgm:prSet presAssocID="{73D5A29B-5399-423A-A5DF-E36A54327E1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34A3C4A-2DFA-4AF4-AA8B-5392BE5C04D1}" type="pres">
      <dgm:prSet presAssocID="{573519A2-A752-47B0-A1F8-305D4C3C383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D319F-56B7-4D62-824B-D252F8987824}" type="pres">
      <dgm:prSet presAssocID="{573519A2-A752-47B0-A1F8-305D4C3C3831}" presName="spNode" presStyleCnt="0"/>
      <dgm:spPr/>
    </dgm:pt>
    <dgm:pt modelId="{AF537652-DECD-4555-8B73-1D9D5E565799}" type="pres">
      <dgm:prSet presAssocID="{E01CAFFA-5248-4ECB-A5AF-7A30A666163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093B6285-763E-42CD-AB8F-2F7BCB98FB7F}" type="pres">
      <dgm:prSet presAssocID="{8525BAC2-3E4E-42C9-A5B3-29E85C5D292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ECAFA-31EE-49A2-B0A2-BD6A6FB69340}" type="pres">
      <dgm:prSet presAssocID="{8525BAC2-3E4E-42C9-A5B3-29E85C5D2921}" presName="spNode" presStyleCnt="0"/>
      <dgm:spPr/>
    </dgm:pt>
    <dgm:pt modelId="{5B7242B3-ABA4-47DE-B8E7-16ED560A2030}" type="pres">
      <dgm:prSet presAssocID="{DCBD70C9-021C-4D6D-871B-5BD17641150B}" presName="sibTrans" presStyleLbl="sibTrans1D1" presStyleIdx="3" presStyleCnt="8"/>
      <dgm:spPr/>
      <dgm:t>
        <a:bodyPr/>
        <a:lstStyle/>
        <a:p>
          <a:endParaRPr lang="en-US"/>
        </a:p>
      </dgm:t>
    </dgm:pt>
    <dgm:pt modelId="{3CF7B4B9-C536-420F-AC58-C97B2F95DF69}" type="pres">
      <dgm:prSet presAssocID="{A0EBE6C6-D70A-41F0-BBC8-C44C48A4886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F5171-431E-4164-838C-AAE8BE1A8530}" type="pres">
      <dgm:prSet presAssocID="{A0EBE6C6-D70A-41F0-BBC8-C44C48A48865}" presName="spNode" presStyleCnt="0"/>
      <dgm:spPr/>
    </dgm:pt>
    <dgm:pt modelId="{4EBBF2C7-0DFF-4BF9-87AC-312A70745035}" type="pres">
      <dgm:prSet presAssocID="{1D0A4F4F-AF08-4D8E-881A-8F162A74F1D0}" presName="sibTrans" presStyleLbl="sibTrans1D1" presStyleIdx="4" presStyleCnt="8"/>
      <dgm:spPr/>
      <dgm:t>
        <a:bodyPr/>
        <a:lstStyle/>
        <a:p>
          <a:endParaRPr lang="en-US"/>
        </a:p>
      </dgm:t>
    </dgm:pt>
    <dgm:pt modelId="{5C4105BA-2A20-4973-A760-37BA2F827666}" type="pres">
      <dgm:prSet presAssocID="{175C5510-F19E-4026-B910-AB02FE3CDAB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CEB8C-4FC6-4E96-B3A9-07D64DC1F48A}" type="pres">
      <dgm:prSet presAssocID="{175C5510-F19E-4026-B910-AB02FE3CDABC}" presName="spNode" presStyleCnt="0"/>
      <dgm:spPr/>
    </dgm:pt>
    <dgm:pt modelId="{FB3E8CEC-04EC-4697-BEA8-93DE0B3715BD}" type="pres">
      <dgm:prSet presAssocID="{4CB91FBE-9C62-4350-A2ED-B7E8AE209AA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512DA541-FA5D-4FDB-AD96-CD30649C8D1B}" type="pres">
      <dgm:prSet presAssocID="{E0FD6B6F-368F-430F-B6C8-C80938203F7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378C2-8B91-494A-99AC-45754280C254}" type="pres">
      <dgm:prSet presAssocID="{E0FD6B6F-368F-430F-B6C8-C80938203F73}" presName="spNode" presStyleCnt="0"/>
      <dgm:spPr/>
    </dgm:pt>
    <dgm:pt modelId="{E5C5345C-823B-48A4-A7EB-F74A37E12944}" type="pres">
      <dgm:prSet presAssocID="{8ECFBB16-7787-4E42-9279-A7A2819BAA9F}" presName="sibTrans" presStyleLbl="sibTrans1D1" presStyleIdx="6" presStyleCnt="8"/>
      <dgm:spPr/>
      <dgm:t>
        <a:bodyPr/>
        <a:lstStyle/>
        <a:p>
          <a:endParaRPr lang="en-US"/>
        </a:p>
      </dgm:t>
    </dgm:pt>
    <dgm:pt modelId="{9C315043-FBE4-49A5-8EB1-B2553C96D684}" type="pres">
      <dgm:prSet presAssocID="{5EBEC8C3-8C25-4BB6-A2D8-BFCC0913CD4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82D64-A43F-4062-9E4D-A5DC71045791}" type="pres">
      <dgm:prSet presAssocID="{5EBEC8C3-8C25-4BB6-A2D8-BFCC0913CD41}" presName="spNode" presStyleCnt="0"/>
      <dgm:spPr/>
    </dgm:pt>
    <dgm:pt modelId="{727D322B-F751-43C1-BBB0-4F15E1B62F91}" type="pres">
      <dgm:prSet presAssocID="{CD0DE42E-E6DF-42AF-8678-E3EC8A6502CB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ADD8F5AC-7C35-4524-93CE-0AE38269F940}" type="presOf" srcId="{E01CAFFA-5248-4ECB-A5AF-7A30A6661632}" destId="{AF537652-DECD-4555-8B73-1D9D5E565799}" srcOrd="0" destOrd="0" presId="urn:microsoft.com/office/officeart/2005/8/layout/cycle5"/>
    <dgm:cxn modelId="{BBCA51F4-F1AD-404F-8C89-31A019CD7520}" type="presOf" srcId="{292D1096-D27A-427A-8343-11E852D69651}" destId="{1AB5F7A7-20C0-4415-B2C6-EF3E2889D69D}" srcOrd="0" destOrd="0" presId="urn:microsoft.com/office/officeart/2005/8/layout/cycle5"/>
    <dgm:cxn modelId="{AF30518E-076C-4800-A958-BE2E87DDE443}" srcId="{292D1096-D27A-427A-8343-11E852D69651}" destId="{A0EBE6C6-D70A-41F0-BBC8-C44C48A48865}" srcOrd="4" destOrd="0" parTransId="{0B910092-8800-4EBC-A5C0-2D53C17CF6CF}" sibTransId="{1D0A4F4F-AF08-4D8E-881A-8F162A74F1D0}"/>
    <dgm:cxn modelId="{BEE35387-EED0-46D8-A13D-01A707E7B9AC}" type="presOf" srcId="{1D0A4F4F-AF08-4D8E-881A-8F162A74F1D0}" destId="{4EBBF2C7-0DFF-4BF9-87AC-312A70745035}" srcOrd="0" destOrd="0" presId="urn:microsoft.com/office/officeart/2005/8/layout/cycle5"/>
    <dgm:cxn modelId="{2623E319-28A1-408D-9122-1B6424D6B7C5}" type="presOf" srcId="{E0FD6B6F-368F-430F-B6C8-C80938203F73}" destId="{512DA541-FA5D-4FDB-AD96-CD30649C8D1B}" srcOrd="0" destOrd="0" presId="urn:microsoft.com/office/officeart/2005/8/layout/cycle5"/>
    <dgm:cxn modelId="{640E084F-3935-4576-81C3-3B54E7E2EAFA}" srcId="{292D1096-D27A-427A-8343-11E852D69651}" destId="{5EBEC8C3-8C25-4BB6-A2D8-BFCC0913CD41}" srcOrd="7" destOrd="0" parTransId="{2F6F1D6C-9474-4D5E-92B8-0F920E7551D4}" sibTransId="{CD0DE42E-E6DF-42AF-8678-E3EC8A6502CB}"/>
    <dgm:cxn modelId="{C016A515-0641-484E-815B-2EDA08641E6A}" type="presOf" srcId="{CD0DE42E-E6DF-42AF-8678-E3EC8A6502CB}" destId="{727D322B-F751-43C1-BBB0-4F15E1B62F91}" srcOrd="0" destOrd="0" presId="urn:microsoft.com/office/officeart/2005/8/layout/cycle5"/>
    <dgm:cxn modelId="{C4A701D2-0036-47FB-93B8-4F3EB1AB8CB5}" type="presOf" srcId="{FA042B50-A0FC-4FC5-B68C-AC1B59A713C0}" destId="{C194E7D9-6AE7-4C99-9650-B6DF8EEF8627}" srcOrd="0" destOrd="0" presId="urn:microsoft.com/office/officeart/2005/8/layout/cycle5"/>
    <dgm:cxn modelId="{DD8142C9-EE56-43B3-8111-F278E0A6EDB3}" srcId="{292D1096-D27A-427A-8343-11E852D69651}" destId="{573519A2-A752-47B0-A1F8-305D4C3C3831}" srcOrd="2" destOrd="0" parTransId="{763F80DB-35A1-4178-8BB1-398103A6BBE4}" sibTransId="{E01CAFFA-5248-4ECB-A5AF-7A30A6661632}"/>
    <dgm:cxn modelId="{4E722EA1-6428-4239-8A74-CD214F3A50F8}" type="presOf" srcId="{A0EBE6C6-D70A-41F0-BBC8-C44C48A48865}" destId="{3CF7B4B9-C536-420F-AC58-C97B2F95DF69}" srcOrd="0" destOrd="0" presId="urn:microsoft.com/office/officeart/2005/8/layout/cycle5"/>
    <dgm:cxn modelId="{C1475EA5-DC35-4D12-B2B6-765236698C05}" srcId="{292D1096-D27A-427A-8343-11E852D69651}" destId="{162F9980-154E-4094-8C9B-B234E38DCB4D}" srcOrd="1" destOrd="0" parTransId="{AE82D014-5BD7-4169-B743-1FC24AA6CC17}" sibTransId="{73D5A29B-5399-423A-A5DF-E36A54327E10}"/>
    <dgm:cxn modelId="{D44FE683-1103-4AC2-B916-A711C0DD1EF4}" type="presOf" srcId="{162F9980-154E-4094-8C9B-B234E38DCB4D}" destId="{0EABA571-C63B-478E-938E-D229CA236792}" srcOrd="0" destOrd="0" presId="urn:microsoft.com/office/officeart/2005/8/layout/cycle5"/>
    <dgm:cxn modelId="{CF28619E-A050-4EE9-B207-D878310DDAB8}" type="presOf" srcId="{4CB91FBE-9C62-4350-A2ED-B7E8AE209AA3}" destId="{FB3E8CEC-04EC-4697-BEA8-93DE0B3715BD}" srcOrd="0" destOrd="0" presId="urn:microsoft.com/office/officeart/2005/8/layout/cycle5"/>
    <dgm:cxn modelId="{5081A04C-4AA8-471A-8788-96D1C47D3ADC}" type="presOf" srcId="{8525BAC2-3E4E-42C9-A5B3-29E85C5D2921}" destId="{093B6285-763E-42CD-AB8F-2F7BCB98FB7F}" srcOrd="0" destOrd="0" presId="urn:microsoft.com/office/officeart/2005/8/layout/cycle5"/>
    <dgm:cxn modelId="{925109E0-D5AC-4DFF-8CBD-2FA1CFB850B5}" type="presOf" srcId="{DCBD70C9-021C-4D6D-871B-5BD17641150B}" destId="{5B7242B3-ABA4-47DE-B8E7-16ED560A2030}" srcOrd="0" destOrd="0" presId="urn:microsoft.com/office/officeart/2005/8/layout/cycle5"/>
    <dgm:cxn modelId="{C97BFC7B-7045-436E-9624-A78BEFE74F1B}" type="presOf" srcId="{175C5510-F19E-4026-B910-AB02FE3CDABC}" destId="{5C4105BA-2A20-4973-A760-37BA2F827666}" srcOrd="0" destOrd="0" presId="urn:microsoft.com/office/officeart/2005/8/layout/cycle5"/>
    <dgm:cxn modelId="{627D4E67-7385-473B-A884-3A3A40D4FC4B}" type="presOf" srcId="{55714E71-9D3B-42D7-9C6B-8B8628A6643C}" destId="{E81424B7-74C4-4D0B-819B-A3E82A14A582}" srcOrd="0" destOrd="0" presId="urn:microsoft.com/office/officeart/2005/8/layout/cycle5"/>
    <dgm:cxn modelId="{57E9D811-CA23-4DEB-81F2-C11017D51DB3}" type="presOf" srcId="{73D5A29B-5399-423A-A5DF-E36A54327E10}" destId="{1B1E9C8A-988F-419C-9D85-7B6F0A1456F3}" srcOrd="0" destOrd="0" presId="urn:microsoft.com/office/officeart/2005/8/layout/cycle5"/>
    <dgm:cxn modelId="{4F968DF8-CD84-48D5-BA6B-2D51AFD7A24E}" type="presOf" srcId="{573519A2-A752-47B0-A1F8-305D4C3C3831}" destId="{734A3C4A-2DFA-4AF4-AA8B-5392BE5C04D1}" srcOrd="0" destOrd="0" presId="urn:microsoft.com/office/officeart/2005/8/layout/cycle5"/>
    <dgm:cxn modelId="{EA11AA43-9053-44F0-B7E9-B374888792C4}" srcId="{292D1096-D27A-427A-8343-11E852D69651}" destId="{E0FD6B6F-368F-430F-B6C8-C80938203F73}" srcOrd="6" destOrd="0" parTransId="{F368C7A3-3580-4F5C-A1AD-09A6039F077B}" sibTransId="{8ECFBB16-7787-4E42-9279-A7A2819BAA9F}"/>
    <dgm:cxn modelId="{4D7736B5-1253-4561-A260-5F605DEB2040}" srcId="{292D1096-D27A-427A-8343-11E852D69651}" destId="{8525BAC2-3E4E-42C9-A5B3-29E85C5D2921}" srcOrd="3" destOrd="0" parTransId="{62088480-3794-4FEC-9D96-EFAD0A98DEE0}" sibTransId="{DCBD70C9-021C-4D6D-871B-5BD17641150B}"/>
    <dgm:cxn modelId="{BD3FC31E-39C8-4DF9-87E6-49BE9C07CA24}" type="presOf" srcId="{5EBEC8C3-8C25-4BB6-A2D8-BFCC0913CD41}" destId="{9C315043-FBE4-49A5-8EB1-B2553C96D684}" srcOrd="0" destOrd="0" presId="urn:microsoft.com/office/officeart/2005/8/layout/cycle5"/>
    <dgm:cxn modelId="{4D3DB586-AC15-4905-B934-17E4299D0F43}" srcId="{292D1096-D27A-427A-8343-11E852D69651}" destId="{175C5510-F19E-4026-B910-AB02FE3CDABC}" srcOrd="5" destOrd="0" parTransId="{DBEAFA70-9741-428B-9758-750849C387E9}" sibTransId="{4CB91FBE-9C62-4350-A2ED-B7E8AE209AA3}"/>
    <dgm:cxn modelId="{6093A1A2-53D5-4774-A00F-242ED5A54711}" type="presOf" srcId="{8ECFBB16-7787-4E42-9279-A7A2819BAA9F}" destId="{E5C5345C-823B-48A4-A7EB-F74A37E12944}" srcOrd="0" destOrd="0" presId="urn:microsoft.com/office/officeart/2005/8/layout/cycle5"/>
    <dgm:cxn modelId="{D6A4E944-7332-4A63-A2EF-6F2FB55D7E7A}" srcId="{292D1096-D27A-427A-8343-11E852D69651}" destId="{FA042B50-A0FC-4FC5-B68C-AC1B59A713C0}" srcOrd="0" destOrd="0" parTransId="{0C99C3EE-A990-4D29-9118-6B77F81F993F}" sibTransId="{55714E71-9D3B-42D7-9C6B-8B8628A6643C}"/>
    <dgm:cxn modelId="{A9504A2A-8770-4E82-A7BC-6734B956FAE9}" type="presParOf" srcId="{1AB5F7A7-20C0-4415-B2C6-EF3E2889D69D}" destId="{C194E7D9-6AE7-4C99-9650-B6DF8EEF8627}" srcOrd="0" destOrd="0" presId="urn:microsoft.com/office/officeart/2005/8/layout/cycle5"/>
    <dgm:cxn modelId="{E00AD6FD-4AE3-49FE-A72A-7A38C2D9C729}" type="presParOf" srcId="{1AB5F7A7-20C0-4415-B2C6-EF3E2889D69D}" destId="{D4F9C476-EA12-470A-84C2-E04C4F57D168}" srcOrd="1" destOrd="0" presId="urn:microsoft.com/office/officeart/2005/8/layout/cycle5"/>
    <dgm:cxn modelId="{01B1A645-8063-482D-B5B7-AD1E2E4C2015}" type="presParOf" srcId="{1AB5F7A7-20C0-4415-B2C6-EF3E2889D69D}" destId="{E81424B7-74C4-4D0B-819B-A3E82A14A582}" srcOrd="2" destOrd="0" presId="urn:microsoft.com/office/officeart/2005/8/layout/cycle5"/>
    <dgm:cxn modelId="{BC71EA31-E5C1-446C-8311-8436760DBD94}" type="presParOf" srcId="{1AB5F7A7-20C0-4415-B2C6-EF3E2889D69D}" destId="{0EABA571-C63B-478E-938E-D229CA236792}" srcOrd="3" destOrd="0" presId="urn:microsoft.com/office/officeart/2005/8/layout/cycle5"/>
    <dgm:cxn modelId="{37061D5E-6854-495C-B2F7-2E065845E914}" type="presParOf" srcId="{1AB5F7A7-20C0-4415-B2C6-EF3E2889D69D}" destId="{9B2F9D92-84DC-49BC-9778-CF2E11A3F9D3}" srcOrd="4" destOrd="0" presId="urn:microsoft.com/office/officeart/2005/8/layout/cycle5"/>
    <dgm:cxn modelId="{995B8E44-D2DD-4C7E-844F-810D04056D0A}" type="presParOf" srcId="{1AB5F7A7-20C0-4415-B2C6-EF3E2889D69D}" destId="{1B1E9C8A-988F-419C-9D85-7B6F0A1456F3}" srcOrd="5" destOrd="0" presId="urn:microsoft.com/office/officeart/2005/8/layout/cycle5"/>
    <dgm:cxn modelId="{63643330-2FCE-4201-ACE7-BDCF34C20AF6}" type="presParOf" srcId="{1AB5F7A7-20C0-4415-B2C6-EF3E2889D69D}" destId="{734A3C4A-2DFA-4AF4-AA8B-5392BE5C04D1}" srcOrd="6" destOrd="0" presId="urn:microsoft.com/office/officeart/2005/8/layout/cycle5"/>
    <dgm:cxn modelId="{A0F75798-F32A-4BEE-999F-51D0BB6A0748}" type="presParOf" srcId="{1AB5F7A7-20C0-4415-B2C6-EF3E2889D69D}" destId="{B2BD319F-56B7-4D62-824B-D252F8987824}" srcOrd="7" destOrd="0" presId="urn:microsoft.com/office/officeart/2005/8/layout/cycle5"/>
    <dgm:cxn modelId="{0108AADE-42E4-4E11-8A3F-BE1611FA77E5}" type="presParOf" srcId="{1AB5F7A7-20C0-4415-B2C6-EF3E2889D69D}" destId="{AF537652-DECD-4555-8B73-1D9D5E565799}" srcOrd="8" destOrd="0" presId="urn:microsoft.com/office/officeart/2005/8/layout/cycle5"/>
    <dgm:cxn modelId="{EC60795A-2F36-4600-B6E2-D46631A2BF61}" type="presParOf" srcId="{1AB5F7A7-20C0-4415-B2C6-EF3E2889D69D}" destId="{093B6285-763E-42CD-AB8F-2F7BCB98FB7F}" srcOrd="9" destOrd="0" presId="urn:microsoft.com/office/officeart/2005/8/layout/cycle5"/>
    <dgm:cxn modelId="{3A892F29-BC97-4D05-BF88-87FF2D074F18}" type="presParOf" srcId="{1AB5F7A7-20C0-4415-B2C6-EF3E2889D69D}" destId="{BB9ECAFA-31EE-49A2-B0A2-BD6A6FB69340}" srcOrd="10" destOrd="0" presId="urn:microsoft.com/office/officeart/2005/8/layout/cycle5"/>
    <dgm:cxn modelId="{8D36F23D-45DE-4028-A4DA-4473A7C9D31B}" type="presParOf" srcId="{1AB5F7A7-20C0-4415-B2C6-EF3E2889D69D}" destId="{5B7242B3-ABA4-47DE-B8E7-16ED560A2030}" srcOrd="11" destOrd="0" presId="urn:microsoft.com/office/officeart/2005/8/layout/cycle5"/>
    <dgm:cxn modelId="{BEC3702A-32C2-488B-AED0-0E14EFE886C7}" type="presParOf" srcId="{1AB5F7A7-20C0-4415-B2C6-EF3E2889D69D}" destId="{3CF7B4B9-C536-420F-AC58-C97B2F95DF69}" srcOrd="12" destOrd="0" presId="urn:microsoft.com/office/officeart/2005/8/layout/cycle5"/>
    <dgm:cxn modelId="{A053EC30-5577-49D8-8BC8-BF1FF3D6FDB7}" type="presParOf" srcId="{1AB5F7A7-20C0-4415-B2C6-EF3E2889D69D}" destId="{F4AF5171-431E-4164-838C-AAE8BE1A8530}" srcOrd="13" destOrd="0" presId="urn:microsoft.com/office/officeart/2005/8/layout/cycle5"/>
    <dgm:cxn modelId="{C705F82E-CCBA-41E7-9465-3D01340B34F1}" type="presParOf" srcId="{1AB5F7A7-20C0-4415-B2C6-EF3E2889D69D}" destId="{4EBBF2C7-0DFF-4BF9-87AC-312A70745035}" srcOrd="14" destOrd="0" presId="urn:microsoft.com/office/officeart/2005/8/layout/cycle5"/>
    <dgm:cxn modelId="{AB73AC8C-EB87-47AC-AE26-9C680B6C2EDC}" type="presParOf" srcId="{1AB5F7A7-20C0-4415-B2C6-EF3E2889D69D}" destId="{5C4105BA-2A20-4973-A760-37BA2F827666}" srcOrd="15" destOrd="0" presId="urn:microsoft.com/office/officeart/2005/8/layout/cycle5"/>
    <dgm:cxn modelId="{9E161601-0692-43C7-AD0B-DEA3F6B0D8F2}" type="presParOf" srcId="{1AB5F7A7-20C0-4415-B2C6-EF3E2889D69D}" destId="{D42CEB8C-4FC6-4E96-B3A9-07D64DC1F48A}" srcOrd="16" destOrd="0" presId="urn:microsoft.com/office/officeart/2005/8/layout/cycle5"/>
    <dgm:cxn modelId="{186441F8-BC54-494A-9D89-C1EB08D4A764}" type="presParOf" srcId="{1AB5F7A7-20C0-4415-B2C6-EF3E2889D69D}" destId="{FB3E8CEC-04EC-4697-BEA8-93DE0B3715BD}" srcOrd="17" destOrd="0" presId="urn:microsoft.com/office/officeart/2005/8/layout/cycle5"/>
    <dgm:cxn modelId="{324C6102-C28E-4267-8C91-799A5F2EE4ED}" type="presParOf" srcId="{1AB5F7A7-20C0-4415-B2C6-EF3E2889D69D}" destId="{512DA541-FA5D-4FDB-AD96-CD30649C8D1B}" srcOrd="18" destOrd="0" presId="urn:microsoft.com/office/officeart/2005/8/layout/cycle5"/>
    <dgm:cxn modelId="{5CBE9031-5508-440E-9362-068CBFEB3762}" type="presParOf" srcId="{1AB5F7A7-20C0-4415-B2C6-EF3E2889D69D}" destId="{A07378C2-8B91-494A-99AC-45754280C254}" srcOrd="19" destOrd="0" presId="urn:microsoft.com/office/officeart/2005/8/layout/cycle5"/>
    <dgm:cxn modelId="{2411FE88-1914-4D95-A7C3-27D59DE2FF5A}" type="presParOf" srcId="{1AB5F7A7-20C0-4415-B2C6-EF3E2889D69D}" destId="{E5C5345C-823B-48A4-A7EB-F74A37E12944}" srcOrd="20" destOrd="0" presId="urn:microsoft.com/office/officeart/2005/8/layout/cycle5"/>
    <dgm:cxn modelId="{3A32FE49-13DF-41C0-8768-A8CAE7971C51}" type="presParOf" srcId="{1AB5F7A7-20C0-4415-B2C6-EF3E2889D69D}" destId="{9C315043-FBE4-49A5-8EB1-B2553C96D684}" srcOrd="21" destOrd="0" presId="urn:microsoft.com/office/officeart/2005/8/layout/cycle5"/>
    <dgm:cxn modelId="{0F8E8638-379C-431B-8C29-DC6FC1FA6E7C}" type="presParOf" srcId="{1AB5F7A7-20C0-4415-B2C6-EF3E2889D69D}" destId="{B3A82D64-A43F-4062-9E4D-A5DC71045791}" srcOrd="22" destOrd="0" presId="urn:microsoft.com/office/officeart/2005/8/layout/cycle5"/>
    <dgm:cxn modelId="{19F1F178-18D9-40E6-B14C-FEC7D7F2669E}" type="presParOf" srcId="{1AB5F7A7-20C0-4415-B2C6-EF3E2889D69D}" destId="{727D322B-F751-43C1-BBB0-4F15E1B62F91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D1096-D27A-427A-8343-11E852D69651}" type="doc">
      <dgm:prSet loTypeId="urn:microsoft.com/office/officeart/2005/8/layout/cycle5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042B50-A0FC-4FC5-B68C-AC1B59A713C0}">
      <dgm:prSet phldrT="[Text]"/>
      <dgm:spPr/>
      <dgm:t>
        <a:bodyPr/>
        <a:lstStyle/>
        <a:p>
          <a:r>
            <a:rPr lang="en-US" dirty="0" smtClean="0"/>
            <a:t>Identify Candidate Properties</a:t>
          </a:r>
          <a:endParaRPr lang="en-US" dirty="0"/>
        </a:p>
      </dgm:t>
    </dgm:pt>
    <dgm:pt modelId="{0C99C3EE-A990-4D29-9118-6B77F81F993F}" type="parTrans" cxnId="{D6A4E944-7332-4A63-A2EF-6F2FB55D7E7A}">
      <dgm:prSet/>
      <dgm:spPr/>
      <dgm:t>
        <a:bodyPr/>
        <a:lstStyle/>
        <a:p>
          <a:endParaRPr lang="en-US"/>
        </a:p>
      </dgm:t>
    </dgm:pt>
    <dgm:pt modelId="{55714E71-9D3B-42D7-9C6B-8B8628A6643C}" type="sibTrans" cxnId="{D6A4E944-7332-4A63-A2EF-6F2FB55D7E7A}">
      <dgm:prSet/>
      <dgm:spPr/>
      <dgm:t>
        <a:bodyPr/>
        <a:lstStyle/>
        <a:p>
          <a:endParaRPr lang="en-US"/>
        </a:p>
      </dgm:t>
    </dgm:pt>
    <dgm:pt modelId="{8525BAC2-3E4E-42C9-A5B3-29E85C5D2921}">
      <dgm:prSet phldrT="[Text]"/>
      <dgm:spPr/>
      <dgm:t>
        <a:bodyPr/>
        <a:lstStyle/>
        <a:p>
          <a:r>
            <a:rPr lang="en-US" dirty="0" smtClean="0"/>
            <a:t>Secure Funding</a:t>
          </a:r>
          <a:endParaRPr lang="en-US" dirty="0"/>
        </a:p>
      </dgm:t>
    </dgm:pt>
    <dgm:pt modelId="{62088480-3794-4FEC-9D96-EFAD0A98DEE0}" type="parTrans" cxnId="{4D7736B5-1253-4561-A260-5F605DEB2040}">
      <dgm:prSet/>
      <dgm:spPr/>
      <dgm:t>
        <a:bodyPr/>
        <a:lstStyle/>
        <a:p>
          <a:endParaRPr lang="en-US"/>
        </a:p>
      </dgm:t>
    </dgm:pt>
    <dgm:pt modelId="{DCBD70C9-021C-4D6D-871B-5BD17641150B}" type="sibTrans" cxnId="{4D7736B5-1253-4561-A260-5F605DEB2040}">
      <dgm:prSet/>
      <dgm:spPr/>
      <dgm:t>
        <a:bodyPr/>
        <a:lstStyle/>
        <a:p>
          <a:endParaRPr lang="en-US"/>
        </a:p>
      </dgm:t>
    </dgm:pt>
    <dgm:pt modelId="{A0EBE6C6-D70A-41F0-BBC8-C44C48A48865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0B910092-8800-4EBC-A5C0-2D53C17CF6CF}" type="parTrans" cxnId="{AF30518E-076C-4800-A958-BE2E87DDE443}">
      <dgm:prSet/>
      <dgm:spPr/>
      <dgm:t>
        <a:bodyPr/>
        <a:lstStyle/>
        <a:p>
          <a:endParaRPr lang="en-US"/>
        </a:p>
      </dgm:t>
    </dgm:pt>
    <dgm:pt modelId="{1D0A4F4F-AF08-4D8E-881A-8F162A74F1D0}" type="sibTrans" cxnId="{AF30518E-076C-4800-A958-BE2E87DDE443}">
      <dgm:prSet/>
      <dgm:spPr/>
      <dgm:t>
        <a:bodyPr/>
        <a:lstStyle/>
        <a:p>
          <a:endParaRPr lang="en-US"/>
        </a:p>
      </dgm:t>
    </dgm:pt>
    <dgm:pt modelId="{175C5510-F19E-4026-B910-AB02FE3CDABC}">
      <dgm:prSet phldrT="[Text]"/>
      <dgm:spPr/>
      <dgm:t>
        <a:bodyPr/>
        <a:lstStyle/>
        <a:p>
          <a:r>
            <a:rPr lang="en-US" dirty="0" smtClean="0"/>
            <a:t>Repair Property</a:t>
          </a:r>
          <a:endParaRPr lang="en-US" dirty="0"/>
        </a:p>
      </dgm:t>
    </dgm:pt>
    <dgm:pt modelId="{DBEAFA70-9741-428B-9758-750849C387E9}" type="parTrans" cxnId="{4D3DB586-AC15-4905-B934-17E4299D0F43}">
      <dgm:prSet/>
      <dgm:spPr/>
      <dgm:t>
        <a:bodyPr/>
        <a:lstStyle/>
        <a:p>
          <a:endParaRPr lang="en-US"/>
        </a:p>
      </dgm:t>
    </dgm:pt>
    <dgm:pt modelId="{4CB91FBE-9C62-4350-A2ED-B7E8AE209AA3}" type="sibTrans" cxnId="{4D3DB586-AC15-4905-B934-17E4299D0F43}">
      <dgm:prSet/>
      <dgm:spPr/>
      <dgm:t>
        <a:bodyPr/>
        <a:lstStyle/>
        <a:p>
          <a:endParaRPr lang="en-US"/>
        </a:p>
      </dgm:t>
    </dgm:pt>
    <dgm:pt modelId="{E0FD6B6F-368F-430F-B6C8-C80938203F73}">
      <dgm:prSet phldrT="[Text]"/>
      <dgm:spPr/>
      <dgm:t>
        <a:bodyPr/>
        <a:lstStyle/>
        <a:p>
          <a:r>
            <a:rPr lang="en-US" dirty="0" smtClean="0"/>
            <a:t>Lease and Operate</a:t>
          </a:r>
          <a:endParaRPr lang="en-US" dirty="0"/>
        </a:p>
      </dgm:t>
    </dgm:pt>
    <dgm:pt modelId="{F368C7A3-3580-4F5C-A1AD-09A6039F077B}" type="parTrans" cxnId="{EA11AA43-9053-44F0-B7E9-B374888792C4}">
      <dgm:prSet/>
      <dgm:spPr/>
      <dgm:t>
        <a:bodyPr/>
        <a:lstStyle/>
        <a:p>
          <a:endParaRPr lang="en-US"/>
        </a:p>
      </dgm:t>
    </dgm:pt>
    <dgm:pt modelId="{8ECFBB16-7787-4E42-9279-A7A2819BAA9F}" type="sibTrans" cxnId="{EA11AA43-9053-44F0-B7E9-B374888792C4}">
      <dgm:prSet/>
      <dgm:spPr/>
      <dgm:t>
        <a:bodyPr/>
        <a:lstStyle/>
        <a:p>
          <a:endParaRPr lang="en-US"/>
        </a:p>
      </dgm:t>
    </dgm:pt>
    <dgm:pt modelId="{162F9980-154E-4094-8C9B-B234E38DCB4D}">
      <dgm:prSet phldrT="[Text]"/>
      <dgm:spPr/>
      <dgm:t>
        <a:bodyPr/>
        <a:lstStyle/>
        <a:p>
          <a:r>
            <a:rPr lang="en-US" dirty="0" smtClean="0"/>
            <a:t>Analyze Properties</a:t>
          </a:r>
          <a:endParaRPr lang="en-US" dirty="0"/>
        </a:p>
      </dgm:t>
    </dgm:pt>
    <dgm:pt modelId="{AE82D014-5BD7-4169-B743-1FC24AA6CC17}" type="parTrans" cxnId="{C1475EA5-DC35-4D12-B2B6-765236698C05}">
      <dgm:prSet/>
      <dgm:spPr/>
      <dgm:t>
        <a:bodyPr/>
        <a:lstStyle/>
        <a:p>
          <a:endParaRPr lang="en-US"/>
        </a:p>
      </dgm:t>
    </dgm:pt>
    <dgm:pt modelId="{73D5A29B-5399-423A-A5DF-E36A54327E10}" type="sibTrans" cxnId="{C1475EA5-DC35-4D12-B2B6-765236698C05}">
      <dgm:prSet/>
      <dgm:spPr/>
      <dgm:t>
        <a:bodyPr/>
        <a:lstStyle/>
        <a:p>
          <a:endParaRPr lang="en-US"/>
        </a:p>
      </dgm:t>
    </dgm:pt>
    <dgm:pt modelId="{573519A2-A752-47B0-A1F8-305D4C3C3831}">
      <dgm:prSet phldrT="[Text]"/>
      <dgm:spPr/>
      <dgm:t>
        <a:bodyPr/>
        <a:lstStyle/>
        <a:p>
          <a:r>
            <a:rPr lang="en-US" dirty="0" smtClean="0"/>
            <a:t>Negotiate and Agree Purchase</a:t>
          </a:r>
          <a:endParaRPr lang="en-US" dirty="0"/>
        </a:p>
      </dgm:t>
    </dgm:pt>
    <dgm:pt modelId="{763F80DB-35A1-4178-8BB1-398103A6BBE4}" type="parTrans" cxnId="{DD8142C9-EE56-43B3-8111-F278E0A6EDB3}">
      <dgm:prSet/>
      <dgm:spPr/>
      <dgm:t>
        <a:bodyPr/>
        <a:lstStyle/>
        <a:p>
          <a:endParaRPr lang="en-US"/>
        </a:p>
      </dgm:t>
    </dgm:pt>
    <dgm:pt modelId="{E01CAFFA-5248-4ECB-A5AF-7A30A6661632}" type="sibTrans" cxnId="{DD8142C9-EE56-43B3-8111-F278E0A6EDB3}">
      <dgm:prSet/>
      <dgm:spPr/>
      <dgm:t>
        <a:bodyPr/>
        <a:lstStyle/>
        <a:p>
          <a:endParaRPr lang="en-US"/>
        </a:p>
      </dgm:t>
    </dgm:pt>
    <dgm:pt modelId="{5EBEC8C3-8C25-4BB6-A2D8-BFCC0913CD41}">
      <dgm:prSet phldrT="[Text]"/>
      <dgm:spPr/>
      <dgm:t>
        <a:bodyPr/>
        <a:lstStyle/>
        <a:p>
          <a:r>
            <a:rPr lang="en-US" dirty="0" smtClean="0"/>
            <a:t>Sell Property</a:t>
          </a:r>
          <a:endParaRPr lang="en-US" dirty="0"/>
        </a:p>
      </dgm:t>
    </dgm:pt>
    <dgm:pt modelId="{2F6F1D6C-9474-4D5E-92B8-0F920E7551D4}" type="parTrans" cxnId="{640E084F-3935-4576-81C3-3B54E7E2EAFA}">
      <dgm:prSet/>
      <dgm:spPr/>
      <dgm:t>
        <a:bodyPr/>
        <a:lstStyle/>
        <a:p>
          <a:endParaRPr lang="en-US"/>
        </a:p>
      </dgm:t>
    </dgm:pt>
    <dgm:pt modelId="{CD0DE42E-E6DF-42AF-8678-E3EC8A6502CB}" type="sibTrans" cxnId="{640E084F-3935-4576-81C3-3B54E7E2EAFA}">
      <dgm:prSet/>
      <dgm:spPr/>
      <dgm:t>
        <a:bodyPr/>
        <a:lstStyle/>
        <a:p>
          <a:endParaRPr lang="en-US"/>
        </a:p>
      </dgm:t>
    </dgm:pt>
    <dgm:pt modelId="{1AB5F7A7-20C0-4415-B2C6-EF3E2889D69D}" type="pres">
      <dgm:prSet presAssocID="{292D1096-D27A-427A-8343-11E852D696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4E7D9-6AE7-4C99-9650-B6DF8EEF8627}" type="pres">
      <dgm:prSet presAssocID="{FA042B50-A0FC-4FC5-B68C-AC1B59A713C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9C476-EA12-470A-84C2-E04C4F57D168}" type="pres">
      <dgm:prSet presAssocID="{FA042B50-A0FC-4FC5-B68C-AC1B59A713C0}" presName="spNode" presStyleCnt="0"/>
      <dgm:spPr/>
    </dgm:pt>
    <dgm:pt modelId="{E81424B7-74C4-4D0B-819B-A3E82A14A582}" type="pres">
      <dgm:prSet presAssocID="{55714E71-9D3B-42D7-9C6B-8B8628A6643C}" presName="sibTrans" presStyleLbl="sibTrans1D1" presStyleIdx="0" presStyleCnt="8"/>
      <dgm:spPr/>
      <dgm:t>
        <a:bodyPr/>
        <a:lstStyle/>
        <a:p>
          <a:endParaRPr lang="en-US"/>
        </a:p>
      </dgm:t>
    </dgm:pt>
    <dgm:pt modelId="{0EABA571-C63B-478E-938E-D229CA236792}" type="pres">
      <dgm:prSet presAssocID="{162F9980-154E-4094-8C9B-B234E38DCB4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9D92-84DC-49BC-9778-CF2E11A3F9D3}" type="pres">
      <dgm:prSet presAssocID="{162F9980-154E-4094-8C9B-B234E38DCB4D}" presName="spNode" presStyleCnt="0"/>
      <dgm:spPr/>
    </dgm:pt>
    <dgm:pt modelId="{1B1E9C8A-988F-419C-9D85-7B6F0A1456F3}" type="pres">
      <dgm:prSet presAssocID="{73D5A29B-5399-423A-A5DF-E36A54327E1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34A3C4A-2DFA-4AF4-AA8B-5392BE5C04D1}" type="pres">
      <dgm:prSet presAssocID="{573519A2-A752-47B0-A1F8-305D4C3C383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D319F-56B7-4D62-824B-D252F8987824}" type="pres">
      <dgm:prSet presAssocID="{573519A2-A752-47B0-A1F8-305D4C3C3831}" presName="spNode" presStyleCnt="0"/>
      <dgm:spPr/>
    </dgm:pt>
    <dgm:pt modelId="{AF537652-DECD-4555-8B73-1D9D5E565799}" type="pres">
      <dgm:prSet presAssocID="{E01CAFFA-5248-4ECB-A5AF-7A30A666163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093B6285-763E-42CD-AB8F-2F7BCB98FB7F}" type="pres">
      <dgm:prSet presAssocID="{8525BAC2-3E4E-42C9-A5B3-29E85C5D292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ECAFA-31EE-49A2-B0A2-BD6A6FB69340}" type="pres">
      <dgm:prSet presAssocID="{8525BAC2-3E4E-42C9-A5B3-29E85C5D2921}" presName="spNode" presStyleCnt="0"/>
      <dgm:spPr/>
    </dgm:pt>
    <dgm:pt modelId="{5B7242B3-ABA4-47DE-B8E7-16ED560A2030}" type="pres">
      <dgm:prSet presAssocID="{DCBD70C9-021C-4D6D-871B-5BD17641150B}" presName="sibTrans" presStyleLbl="sibTrans1D1" presStyleIdx="3" presStyleCnt="8"/>
      <dgm:spPr/>
      <dgm:t>
        <a:bodyPr/>
        <a:lstStyle/>
        <a:p>
          <a:endParaRPr lang="en-US"/>
        </a:p>
      </dgm:t>
    </dgm:pt>
    <dgm:pt modelId="{3CF7B4B9-C536-420F-AC58-C97B2F95DF69}" type="pres">
      <dgm:prSet presAssocID="{A0EBE6C6-D70A-41F0-BBC8-C44C48A4886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F5171-431E-4164-838C-AAE8BE1A8530}" type="pres">
      <dgm:prSet presAssocID="{A0EBE6C6-D70A-41F0-BBC8-C44C48A48865}" presName="spNode" presStyleCnt="0"/>
      <dgm:spPr/>
    </dgm:pt>
    <dgm:pt modelId="{4EBBF2C7-0DFF-4BF9-87AC-312A70745035}" type="pres">
      <dgm:prSet presAssocID="{1D0A4F4F-AF08-4D8E-881A-8F162A74F1D0}" presName="sibTrans" presStyleLbl="sibTrans1D1" presStyleIdx="4" presStyleCnt="8"/>
      <dgm:spPr/>
      <dgm:t>
        <a:bodyPr/>
        <a:lstStyle/>
        <a:p>
          <a:endParaRPr lang="en-US"/>
        </a:p>
      </dgm:t>
    </dgm:pt>
    <dgm:pt modelId="{5C4105BA-2A20-4973-A760-37BA2F827666}" type="pres">
      <dgm:prSet presAssocID="{175C5510-F19E-4026-B910-AB02FE3CDAB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CEB8C-4FC6-4E96-B3A9-07D64DC1F48A}" type="pres">
      <dgm:prSet presAssocID="{175C5510-F19E-4026-B910-AB02FE3CDABC}" presName="spNode" presStyleCnt="0"/>
      <dgm:spPr/>
    </dgm:pt>
    <dgm:pt modelId="{FB3E8CEC-04EC-4697-BEA8-93DE0B3715BD}" type="pres">
      <dgm:prSet presAssocID="{4CB91FBE-9C62-4350-A2ED-B7E8AE209AA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512DA541-FA5D-4FDB-AD96-CD30649C8D1B}" type="pres">
      <dgm:prSet presAssocID="{E0FD6B6F-368F-430F-B6C8-C80938203F7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378C2-8B91-494A-99AC-45754280C254}" type="pres">
      <dgm:prSet presAssocID="{E0FD6B6F-368F-430F-B6C8-C80938203F73}" presName="spNode" presStyleCnt="0"/>
      <dgm:spPr/>
    </dgm:pt>
    <dgm:pt modelId="{E5C5345C-823B-48A4-A7EB-F74A37E12944}" type="pres">
      <dgm:prSet presAssocID="{8ECFBB16-7787-4E42-9279-A7A2819BAA9F}" presName="sibTrans" presStyleLbl="sibTrans1D1" presStyleIdx="6" presStyleCnt="8"/>
      <dgm:spPr/>
      <dgm:t>
        <a:bodyPr/>
        <a:lstStyle/>
        <a:p>
          <a:endParaRPr lang="en-US"/>
        </a:p>
      </dgm:t>
    </dgm:pt>
    <dgm:pt modelId="{9C315043-FBE4-49A5-8EB1-B2553C96D684}" type="pres">
      <dgm:prSet presAssocID="{5EBEC8C3-8C25-4BB6-A2D8-BFCC0913CD4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82D64-A43F-4062-9E4D-A5DC71045791}" type="pres">
      <dgm:prSet presAssocID="{5EBEC8C3-8C25-4BB6-A2D8-BFCC0913CD41}" presName="spNode" presStyleCnt="0"/>
      <dgm:spPr/>
    </dgm:pt>
    <dgm:pt modelId="{727D322B-F751-43C1-BBB0-4F15E1B62F91}" type="pres">
      <dgm:prSet presAssocID="{CD0DE42E-E6DF-42AF-8678-E3EC8A6502CB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3D94CD74-7791-462A-B5A7-23959E88CAA4}" type="presOf" srcId="{DCBD70C9-021C-4D6D-871B-5BD17641150B}" destId="{5B7242B3-ABA4-47DE-B8E7-16ED560A2030}" srcOrd="0" destOrd="0" presId="urn:microsoft.com/office/officeart/2005/8/layout/cycle5"/>
    <dgm:cxn modelId="{0B4FAA13-EC93-416B-91F8-73F370085636}" type="presOf" srcId="{292D1096-D27A-427A-8343-11E852D69651}" destId="{1AB5F7A7-20C0-4415-B2C6-EF3E2889D69D}" srcOrd="0" destOrd="0" presId="urn:microsoft.com/office/officeart/2005/8/layout/cycle5"/>
    <dgm:cxn modelId="{AF30518E-076C-4800-A958-BE2E87DDE443}" srcId="{292D1096-D27A-427A-8343-11E852D69651}" destId="{A0EBE6C6-D70A-41F0-BBC8-C44C48A48865}" srcOrd="4" destOrd="0" parTransId="{0B910092-8800-4EBC-A5C0-2D53C17CF6CF}" sibTransId="{1D0A4F4F-AF08-4D8E-881A-8F162A74F1D0}"/>
    <dgm:cxn modelId="{557D09BB-5747-4738-9A0B-F67B35D3DA29}" type="presOf" srcId="{FA042B50-A0FC-4FC5-B68C-AC1B59A713C0}" destId="{C194E7D9-6AE7-4C99-9650-B6DF8EEF8627}" srcOrd="0" destOrd="0" presId="urn:microsoft.com/office/officeart/2005/8/layout/cycle5"/>
    <dgm:cxn modelId="{CF4E68FC-2CBF-4B8C-9083-6663060D4BB7}" type="presOf" srcId="{4CB91FBE-9C62-4350-A2ED-B7E8AE209AA3}" destId="{FB3E8CEC-04EC-4697-BEA8-93DE0B3715BD}" srcOrd="0" destOrd="0" presId="urn:microsoft.com/office/officeart/2005/8/layout/cycle5"/>
    <dgm:cxn modelId="{D833DB03-8756-4C3B-9875-FCF5AEF47A39}" type="presOf" srcId="{CD0DE42E-E6DF-42AF-8678-E3EC8A6502CB}" destId="{727D322B-F751-43C1-BBB0-4F15E1B62F91}" srcOrd="0" destOrd="0" presId="urn:microsoft.com/office/officeart/2005/8/layout/cycle5"/>
    <dgm:cxn modelId="{6D6BFAC6-A43F-4E97-8227-B94CCFCA4DF8}" type="presOf" srcId="{E0FD6B6F-368F-430F-B6C8-C80938203F73}" destId="{512DA541-FA5D-4FDB-AD96-CD30649C8D1B}" srcOrd="0" destOrd="0" presId="urn:microsoft.com/office/officeart/2005/8/layout/cycle5"/>
    <dgm:cxn modelId="{D4E0F61C-5F55-4366-811B-45B24ACDB602}" type="presOf" srcId="{E01CAFFA-5248-4ECB-A5AF-7A30A6661632}" destId="{AF537652-DECD-4555-8B73-1D9D5E565799}" srcOrd="0" destOrd="0" presId="urn:microsoft.com/office/officeart/2005/8/layout/cycle5"/>
    <dgm:cxn modelId="{640E084F-3935-4576-81C3-3B54E7E2EAFA}" srcId="{292D1096-D27A-427A-8343-11E852D69651}" destId="{5EBEC8C3-8C25-4BB6-A2D8-BFCC0913CD41}" srcOrd="7" destOrd="0" parTransId="{2F6F1D6C-9474-4D5E-92B8-0F920E7551D4}" sibTransId="{CD0DE42E-E6DF-42AF-8678-E3EC8A6502CB}"/>
    <dgm:cxn modelId="{B1DD2BCB-09CF-4283-9FF9-ECA591B6DF92}" type="presOf" srcId="{573519A2-A752-47B0-A1F8-305D4C3C3831}" destId="{734A3C4A-2DFA-4AF4-AA8B-5392BE5C04D1}" srcOrd="0" destOrd="0" presId="urn:microsoft.com/office/officeart/2005/8/layout/cycle5"/>
    <dgm:cxn modelId="{95D6320E-9A4E-4C95-BFC8-561E86CC1D4B}" type="presOf" srcId="{1D0A4F4F-AF08-4D8E-881A-8F162A74F1D0}" destId="{4EBBF2C7-0DFF-4BF9-87AC-312A70745035}" srcOrd="0" destOrd="0" presId="urn:microsoft.com/office/officeart/2005/8/layout/cycle5"/>
    <dgm:cxn modelId="{4152A4C6-AF05-4E4E-BC2D-7BD021A8931D}" type="presOf" srcId="{8525BAC2-3E4E-42C9-A5B3-29E85C5D2921}" destId="{093B6285-763E-42CD-AB8F-2F7BCB98FB7F}" srcOrd="0" destOrd="0" presId="urn:microsoft.com/office/officeart/2005/8/layout/cycle5"/>
    <dgm:cxn modelId="{DD8142C9-EE56-43B3-8111-F278E0A6EDB3}" srcId="{292D1096-D27A-427A-8343-11E852D69651}" destId="{573519A2-A752-47B0-A1F8-305D4C3C3831}" srcOrd="2" destOrd="0" parTransId="{763F80DB-35A1-4178-8BB1-398103A6BBE4}" sibTransId="{E01CAFFA-5248-4ECB-A5AF-7A30A6661632}"/>
    <dgm:cxn modelId="{4982B7A4-4C38-4544-8351-CFBA169F00E1}" type="presOf" srcId="{55714E71-9D3B-42D7-9C6B-8B8628A6643C}" destId="{E81424B7-74C4-4D0B-819B-A3E82A14A582}" srcOrd="0" destOrd="0" presId="urn:microsoft.com/office/officeart/2005/8/layout/cycle5"/>
    <dgm:cxn modelId="{54EA9265-B657-4D65-A525-0395A793D2F4}" type="presOf" srcId="{5EBEC8C3-8C25-4BB6-A2D8-BFCC0913CD41}" destId="{9C315043-FBE4-49A5-8EB1-B2553C96D684}" srcOrd="0" destOrd="0" presId="urn:microsoft.com/office/officeart/2005/8/layout/cycle5"/>
    <dgm:cxn modelId="{C1475EA5-DC35-4D12-B2B6-765236698C05}" srcId="{292D1096-D27A-427A-8343-11E852D69651}" destId="{162F9980-154E-4094-8C9B-B234E38DCB4D}" srcOrd="1" destOrd="0" parTransId="{AE82D014-5BD7-4169-B743-1FC24AA6CC17}" sibTransId="{73D5A29B-5399-423A-A5DF-E36A54327E10}"/>
    <dgm:cxn modelId="{6F546B76-E3EB-4A3A-ABFE-101F8F37C8B9}" type="presOf" srcId="{175C5510-F19E-4026-B910-AB02FE3CDABC}" destId="{5C4105BA-2A20-4973-A760-37BA2F827666}" srcOrd="0" destOrd="0" presId="urn:microsoft.com/office/officeart/2005/8/layout/cycle5"/>
    <dgm:cxn modelId="{F25AAB39-1CC4-4F92-8837-70DB0380E339}" type="presOf" srcId="{162F9980-154E-4094-8C9B-B234E38DCB4D}" destId="{0EABA571-C63B-478E-938E-D229CA236792}" srcOrd="0" destOrd="0" presId="urn:microsoft.com/office/officeart/2005/8/layout/cycle5"/>
    <dgm:cxn modelId="{4D7736B5-1253-4561-A260-5F605DEB2040}" srcId="{292D1096-D27A-427A-8343-11E852D69651}" destId="{8525BAC2-3E4E-42C9-A5B3-29E85C5D2921}" srcOrd="3" destOrd="0" parTransId="{62088480-3794-4FEC-9D96-EFAD0A98DEE0}" sibTransId="{DCBD70C9-021C-4D6D-871B-5BD17641150B}"/>
    <dgm:cxn modelId="{EA11AA43-9053-44F0-B7E9-B374888792C4}" srcId="{292D1096-D27A-427A-8343-11E852D69651}" destId="{E0FD6B6F-368F-430F-B6C8-C80938203F73}" srcOrd="6" destOrd="0" parTransId="{F368C7A3-3580-4F5C-A1AD-09A6039F077B}" sibTransId="{8ECFBB16-7787-4E42-9279-A7A2819BAA9F}"/>
    <dgm:cxn modelId="{4D3DB586-AC15-4905-B934-17E4299D0F43}" srcId="{292D1096-D27A-427A-8343-11E852D69651}" destId="{175C5510-F19E-4026-B910-AB02FE3CDABC}" srcOrd="5" destOrd="0" parTransId="{DBEAFA70-9741-428B-9758-750849C387E9}" sibTransId="{4CB91FBE-9C62-4350-A2ED-B7E8AE209AA3}"/>
    <dgm:cxn modelId="{D6A4E944-7332-4A63-A2EF-6F2FB55D7E7A}" srcId="{292D1096-D27A-427A-8343-11E852D69651}" destId="{FA042B50-A0FC-4FC5-B68C-AC1B59A713C0}" srcOrd="0" destOrd="0" parTransId="{0C99C3EE-A990-4D29-9118-6B77F81F993F}" sibTransId="{55714E71-9D3B-42D7-9C6B-8B8628A6643C}"/>
    <dgm:cxn modelId="{89202880-F50D-4AC6-BB63-F7BE0D7ECB54}" type="presOf" srcId="{A0EBE6C6-D70A-41F0-BBC8-C44C48A48865}" destId="{3CF7B4B9-C536-420F-AC58-C97B2F95DF69}" srcOrd="0" destOrd="0" presId="urn:microsoft.com/office/officeart/2005/8/layout/cycle5"/>
    <dgm:cxn modelId="{04260B49-8BEF-44DC-BAD5-E4E336B64CD9}" type="presOf" srcId="{73D5A29B-5399-423A-A5DF-E36A54327E10}" destId="{1B1E9C8A-988F-419C-9D85-7B6F0A1456F3}" srcOrd="0" destOrd="0" presId="urn:microsoft.com/office/officeart/2005/8/layout/cycle5"/>
    <dgm:cxn modelId="{88953CE0-F690-4811-9096-ED6CF2163C7D}" type="presOf" srcId="{8ECFBB16-7787-4E42-9279-A7A2819BAA9F}" destId="{E5C5345C-823B-48A4-A7EB-F74A37E12944}" srcOrd="0" destOrd="0" presId="urn:microsoft.com/office/officeart/2005/8/layout/cycle5"/>
    <dgm:cxn modelId="{E34C6D6E-629A-4F33-AD2F-EEB3E6B402D4}" type="presParOf" srcId="{1AB5F7A7-20C0-4415-B2C6-EF3E2889D69D}" destId="{C194E7D9-6AE7-4C99-9650-B6DF8EEF8627}" srcOrd="0" destOrd="0" presId="urn:microsoft.com/office/officeart/2005/8/layout/cycle5"/>
    <dgm:cxn modelId="{C8971AA4-A447-47DC-BA37-A758BC995DD3}" type="presParOf" srcId="{1AB5F7A7-20C0-4415-B2C6-EF3E2889D69D}" destId="{D4F9C476-EA12-470A-84C2-E04C4F57D168}" srcOrd="1" destOrd="0" presId="urn:microsoft.com/office/officeart/2005/8/layout/cycle5"/>
    <dgm:cxn modelId="{166F2B89-ACCE-4C52-9C87-CF389AB82E7D}" type="presParOf" srcId="{1AB5F7A7-20C0-4415-B2C6-EF3E2889D69D}" destId="{E81424B7-74C4-4D0B-819B-A3E82A14A582}" srcOrd="2" destOrd="0" presId="urn:microsoft.com/office/officeart/2005/8/layout/cycle5"/>
    <dgm:cxn modelId="{71560FEA-20FD-4000-B33B-F689249A9A49}" type="presParOf" srcId="{1AB5F7A7-20C0-4415-B2C6-EF3E2889D69D}" destId="{0EABA571-C63B-478E-938E-D229CA236792}" srcOrd="3" destOrd="0" presId="urn:microsoft.com/office/officeart/2005/8/layout/cycle5"/>
    <dgm:cxn modelId="{1C15DFDE-80F8-4058-934E-48DA21EE5AEC}" type="presParOf" srcId="{1AB5F7A7-20C0-4415-B2C6-EF3E2889D69D}" destId="{9B2F9D92-84DC-49BC-9778-CF2E11A3F9D3}" srcOrd="4" destOrd="0" presId="urn:microsoft.com/office/officeart/2005/8/layout/cycle5"/>
    <dgm:cxn modelId="{7E5DE468-D1ED-41B0-BBE7-C862DE31AA5F}" type="presParOf" srcId="{1AB5F7A7-20C0-4415-B2C6-EF3E2889D69D}" destId="{1B1E9C8A-988F-419C-9D85-7B6F0A1456F3}" srcOrd="5" destOrd="0" presId="urn:microsoft.com/office/officeart/2005/8/layout/cycle5"/>
    <dgm:cxn modelId="{293C25D8-4842-48B1-881A-82E2A8AD1586}" type="presParOf" srcId="{1AB5F7A7-20C0-4415-B2C6-EF3E2889D69D}" destId="{734A3C4A-2DFA-4AF4-AA8B-5392BE5C04D1}" srcOrd="6" destOrd="0" presId="urn:microsoft.com/office/officeart/2005/8/layout/cycle5"/>
    <dgm:cxn modelId="{E4773DF4-2BD3-42FB-8DE2-0321E78BAF26}" type="presParOf" srcId="{1AB5F7A7-20C0-4415-B2C6-EF3E2889D69D}" destId="{B2BD319F-56B7-4D62-824B-D252F8987824}" srcOrd="7" destOrd="0" presId="urn:microsoft.com/office/officeart/2005/8/layout/cycle5"/>
    <dgm:cxn modelId="{A49122BE-F90A-48E8-9D43-C7293E422A1A}" type="presParOf" srcId="{1AB5F7A7-20C0-4415-B2C6-EF3E2889D69D}" destId="{AF537652-DECD-4555-8B73-1D9D5E565799}" srcOrd="8" destOrd="0" presId="urn:microsoft.com/office/officeart/2005/8/layout/cycle5"/>
    <dgm:cxn modelId="{B8AB80AB-5CD7-47E0-8189-3594DE6CF798}" type="presParOf" srcId="{1AB5F7A7-20C0-4415-B2C6-EF3E2889D69D}" destId="{093B6285-763E-42CD-AB8F-2F7BCB98FB7F}" srcOrd="9" destOrd="0" presId="urn:microsoft.com/office/officeart/2005/8/layout/cycle5"/>
    <dgm:cxn modelId="{DFB0D0D0-5216-4F68-87DF-C88C0A5E36E8}" type="presParOf" srcId="{1AB5F7A7-20C0-4415-B2C6-EF3E2889D69D}" destId="{BB9ECAFA-31EE-49A2-B0A2-BD6A6FB69340}" srcOrd="10" destOrd="0" presId="urn:microsoft.com/office/officeart/2005/8/layout/cycle5"/>
    <dgm:cxn modelId="{8C84BA82-9CFC-4DF2-AC44-3F06F0F6F1C3}" type="presParOf" srcId="{1AB5F7A7-20C0-4415-B2C6-EF3E2889D69D}" destId="{5B7242B3-ABA4-47DE-B8E7-16ED560A2030}" srcOrd="11" destOrd="0" presId="urn:microsoft.com/office/officeart/2005/8/layout/cycle5"/>
    <dgm:cxn modelId="{C27C3B59-5970-4E33-951E-D9E39311AE61}" type="presParOf" srcId="{1AB5F7A7-20C0-4415-B2C6-EF3E2889D69D}" destId="{3CF7B4B9-C536-420F-AC58-C97B2F95DF69}" srcOrd="12" destOrd="0" presId="urn:microsoft.com/office/officeart/2005/8/layout/cycle5"/>
    <dgm:cxn modelId="{701CC9E4-E34E-47BF-B389-BB54F32289FE}" type="presParOf" srcId="{1AB5F7A7-20C0-4415-B2C6-EF3E2889D69D}" destId="{F4AF5171-431E-4164-838C-AAE8BE1A8530}" srcOrd="13" destOrd="0" presId="urn:microsoft.com/office/officeart/2005/8/layout/cycle5"/>
    <dgm:cxn modelId="{DCDFDA8F-742E-4BA8-A262-98CED23ED46B}" type="presParOf" srcId="{1AB5F7A7-20C0-4415-B2C6-EF3E2889D69D}" destId="{4EBBF2C7-0DFF-4BF9-87AC-312A70745035}" srcOrd="14" destOrd="0" presId="urn:microsoft.com/office/officeart/2005/8/layout/cycle5"/>
    <dgm:cxn modelId="{F930A41E-74D9-4B15-B7E2-85D11915E41C}" type="presParOf" srcId="{1AB5F7A7-20C0-4415-B2C6-EF3E2889D69D}" destId="{5C4105BA-2A20-4973-A760-37BA2F827666}" srcOrd="15" destOrd="0" presId="urn:microsoft.com/office/officeart/2005/8/layout/cycle5"/>
    <dgm:cxn modelId="{7549F71E-7702-4CD6-8E62-B675E0620603}" type="presParOf" srcId="{1AB5F7A7-20C0-4415-B2C6-EF3E2889D69D}" destId="{D42CEB8C-4FC6-4E96-B3A9-07D64DC1F48A}" srcOrd="16" destOrd="0" presId="urn:microsoft.com/office/officeart/2005/8/layout/cycle5"/>
    <dgm:cxn modelId="{40D75343-ACEB-4B8F-86D0-569426657CEA}" type="presParOf" srcId="{1AB5F7A7-20C0-4415-B2C6-EF3E2889D69D}" destId="{FB3E8CEC-04EC-4697-BEA8-93DE0B3715BD}" srcOrd="17" destOrd="0" presId="urn:microsoft.com/office/officeart/2005/8/layout/cycle5"/>
    <dgm:cxn modelId="{8002A271-9C44-4020-BE07-83A6C5F51882}" type="presParOf" srcId="{1AB5F7A7-20C0-4415-B2C6-EF3E2889D69D}" destId="{512DA541-FA5D-4FDB-AD96-CD30649C8D1B}" srcOrd="18" destOrd="0" presId="urn:microsoft.com/office/officeart/2005/8/layout/cycle5"/>
    <dgm:cxn modelId="{5B9FDD35-5A20-44C3-B9D0-324262D994E1}" type="presParOf" srcId="{1AB5F7A7-20C0-4415-B2C6-EF3E2889D69D}" destId="{A07378C2-8B91-494A-99AC-45754280C254}" srcOrd="19" destOrd="0" presId="urn:microsoft.com/office/officeart/2005/8/layout/cycle5"/>
    <dgm:cxn modelId="{F91994E5-45C5-4692-AB96-65DDF6DF211C}" type="presParOf" srcId="{1AB5F7A7-20C0-4415-B2C6-EF3E2889D69D}" destId="{E5C5345C-823B-48A4-A7EB-F74A37E12944}" srcOrd="20" destOrd="0" presId="urn:microsoft.com/office/officeart/2005/8/layout/cycle5"/>
    <dgm:cxn modelId="{6F2A955A-848B-4784-A39A-40E08EE91FED}" type="presParOf" srcId="{1AB5F7A7-20C0-4415-B2C6-EF3E2889D69D}" destId="{9C315043-FBE4-49A5-8EB1-B2553C96D684}" srcOrd="21" destOrd="0" presId="urn:microsoft.com/office/officeart/2005/8/layout/cycle5"/>
    <dgm:cxn modelId="{821AE620-4C66-49DD-A6E0-5B2AF1AEF482}" type="presParOf" srcId="{1AB5F7A7-20C0-4415-B2C6-EF3E2889D69D}" destId="{B3A82D64-A43F-4062-9E4D-A5DC71045791}" srcOrd="22" destOrd="0" presId="urn:microsoft.com/office/officeart/2005/8/layout/cycle5"/>
    <dgm:cxn modelId="{FE9046D1-F23C-44B3-A093-2032DD4BEC82}" type="presParOf" srcId="{1AB5F7A7-20C0-4415-B2C6-EF3E2889D69D}" destId="{727D322B-F751-43C1-BBB0-4F15E1B62F91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2D1096-D27A-427A-8343-11E852D69651}" type="doc">
      <dgm:prSet loTypeId="urn:microsoft.com/office/officeart/2005/8/layout/cycle5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042B50-A0FC-4FC5-B68C-AC1B59A713C0}">
      <dgm:prSet phldrT="[Text]"/>
      <dgm:spPr/>
      <dgm:t>
        <a:bodyPr/>
        <a:lstStyle/>
        <a:p>
          <a:r>
            <a:rPr lang="en-US" dirty="0" smtClean="0"/>
            <a:t>Identify Candidate Properties</a:t>
          </a:r>
          <a:endParaRPr lang="en-US" dirty="0"/>
        </a:p>
      </dgm:t>
    </dgm:pt>
    <dgm:pt modelId="{0C99C3EE-A990-4D29-9118-6B77F81F993F}" type="parTrans" cxnId="{D6A4E944-7332-4A63-A2EF-6F2FB55D7E7A}">
      <dgm:prSet/>
      <dgm:spPr/>
      <dgm:t>
        <a:bodyPr/>
        <a:lstStyle/>
        <a:p>
          <a:endParaRPr lang="en-US"/>
        </a:p>
      </dgm:t>
    </dgm:pt>
    <dgm:pt modelId="{55714E71-9D3B-42D7-9C6B-8B8628A6643C}" type="sibTrans" cxnId="{D6A4E944-7332-4A63-A2EF-6F2FB55D7E7A}">
      <dgm:prSet/>
      <dgm:spPr/>
      <dgm:t>
        <a:bodyPr/>
        <a:lstStyle/>
        <a:p>
          <a:endParaRPr lang="en-US"/>
        </a:p>
      </dgm:t>
    </dgm:pt>
    <dgm:pt modelId="{8525BAC2-3E4E-42C9-A5B3-29E85C5D2921}">
      <dgm:prSet phldrT="[Text]"/>
      <dgm:spPr/>
      <dgm:t>
        <a:bodyPr/>
        <a:lstStyle/>
        <a:p>
          <a:r>
            <a:rPr lang="en-US" dirty="0" smtClean="0"/>
            <a:t>Secure Funding</a:t>
          </a:r>
          <a:endParaRPr lang="en-US" dirty="0"/>
        </a:p>
      </dgm:t>
    </dgm:pt>
    <dgm:pt modelId="{62088480-3794-4FEC-9D96-EFAD0A98DEE0}" type="parTrans" cxnId="{4D7736B5-1253-4561-A260-5F605DEB2040}">
      <dgm:prSet/>
      <dgm:spPr/>
      <dgm:t>
        <a:bodyPr/>
        <a:lstStyle/>
        <a:p>
          <a:endParaRPr lang="en-US"/>
        </a:p>
      </dgm:t>
    </dgm:pt>
    <dgm:pt modelId="{DCBD70C9-021C-4D6D-871B-5BD17641150B}" type="sibTrans" cxnId="{4D7736B5-1253-4561-A260-5F605DEB2040}">
      <dgm:prSet/>
      <dgm:spPr/>
      <dgm:t>
        <a:bodyPr/>
        <a:lstStyle/>
        <a:p>
          <a:endParaRPr lang="en-US"/>
        </a:p>
      </dgm:t>
    </dgm:pt>
    <dgm:pt modelId="{A0EBE6C6-D70A-41F0-BBC8-C44C48A48865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0B910092-8800-4EBC-A5C0-2D53C17CF6CF}" type="parTrans" cxnId="{AF30518E-076C-4800-A958-BE2E87DDE443}">
      <dgm:prSet/>
      <dgm:spPr/>
      <dgm:t>
        <a:bodyPr/>
        <a:lstStyle/>
        <a:p>
          <a:endParaRPr lang="en-US"/>
        </a:p>
      </dgm:t>
    </dgm:pt>
    <dgm:pt modelId="{1D0A4F4F-AF08-4D8E-881A-8F162A74F1D0}" type="sibTrans" cxnId="{AF30518E-076C-4800-A958-BE2E87DDE443}">
      <dgm:prSet/>
      <dgm:spPr/>
      <dgm:t>
        <a:bodyPr/>
        <a:lstStyle/>
        <a:p>
          <a:endParaRPr lang="en-US"/>
        </a:p>
      </dgm:t>
    </dgm:pt>
    <dgm:pt modelId="{175C5510-F19E-4026-B910-AB02FE3CDABC}">
      <dgm:prSet phldrT="[Text]"/>
      <dgm:spPr/>
      <dgm:t>
        <a:bodyPr/>
        <a:lstStyle/>
        <a:p>
          <a:r>
            <a:rPr lang="en-US" dirty="0" smtClean="0"/>
            <a:t>Repair Property</a:t>
          </a:r>
          <a:endParaRPr lang="en-US" dirty="0"/>
        </a:p>
      </dgm:t>
    </dgm:pt>
    <dgm:pt modelId="{DBEAFA70-9741-428B-9758-750849C387E9}" type="parTrans" cxnId="{4D3DB586-AC15-4905-B934-17E4299D0F43}">
      <dgm:prSet/>
      <dgm:spPr/>
      <dgm:t>
        <a:bodyPr/>
        <a:lstStyle/>
        <a:p>
          <a:endParaRPr lang="en-US"/>
        </a:p>
      </dgm:t>
    </dgm:pt>
    <dgm:pt modelId="{4CB91FBE-9C62-4350-A2ED-B7E8AE209AA3}" type="sibTrans" cxnId="{4D3DB586-AC15-4905-B934-17E4299D0F43}">
      <dgm:prSet/>
      <dgm:spPr/>
      <dgm:t>
        <a:bodyPr/>
        <a:lstStyle/>
        <a:p>
          <a:endParaRPr lang="en-US"/>
        </a:p>
      </dgm:t>
    </dgm:pt>
    <dgm:pt modelId="{E0FD6B6F-368F-430F-B6C8-C80938203F73}">
      <dgm:prSet phldrT="[Text]"/>
      <dgm:spPr/>
      <dgm:t>
        <a:bodyPr/>
        <a:lstStyle/>
        <a:p>
          <a:r>
            <a:rPr lang="en-US" dirty="0" smtClean="0"/>
            <a:t>Lease and Operate</a:t>
          </a:r>
          <a:endParaRPr lang="en-US" dirty="0"/>
        </a:p>
      </dgm:t>
    </dgm:pt>
    <dgm:pt modelId="{F368C7A3-3580-4F5C-A1AD-09A6039F077B}" type="parTrans" cxnId="{EA11AA43-9053-44F0-B7E9-B374888792C4}">
      <dgm:prSet/>
      <dgm:spPr/>
      <dgm:t>
        <a:bodyPr/>
        <a:lstStyle/>
        <a:p>
          <a:endParaRPr lang="en-US"/>
        </a:p>
      </dgm:t>
    </dgm:pt>
    <dgm:pt modelId="{8ECFBB16-7787-4E42-9279-A7A2819BAA9F}" type="sibTrans" cxnId="{EA11AA43-9053-44F0-B7E9-B374888792C4}">
      <dgm:prSet/>
      <dgm:spPr/>
      <dgm:t>
        <a:bodyPr/>
        <a:lstStyle/>
        <a:p>
          <a:endParaRPr lang="en-US"/>
        </a:p>
      </dgm:t>
    </dgm:pt>
    <dgm:pt modelId="{162F9980-154E-4094-8C9B-B234E38DCB4D}">
      <dgm:prSet phldrT="[Text]"/>
      <dgm:spPr/>
      <dgm:t>
        <a:bodyPr/>
        <a:lstStyle/>
        <a:p>
          <a:r>
            <a:rPr lang="en-US" dirty="0" smtClean="0"/>
            <a:t>Analyze Properties</a:t>
          </a:r>
          <a:endParaRPr lang="en-US" dirty="0"/>
        </a:p>
      </dgm:t>
    </dgm:pt>
    <dgm:pt modelId="{AE82D014-5BD7-4169-B743-1FC24AA6CC17}" type="parTrans" cxnId="{C1475EA5-DC35-4D12-B2B6-765236698C05}">
      <dgm:prSet/>
      <dgm:spPr/>
      <dgm:t>
        <a:bodyPr/>
        <a:lstStyle/>
        <a:p>
          <a:endParaRPr lang="en-US"/>
        </a:p>
      </dgm:t>
    </dgm:pt>
    <dgm:pt modelId="{73D5A29B-5399-423A-A5DF-E36A54327E10}" type="sibTrans" cxnId="{C1475EA5-DC35-4D12-B2B6-765236698C05}">
      <dgm:prSet/>
      <dgm:spPr/>
      <dgm:t>
        <a:bodyPr/>
        <a:lstStyle/>
        <a:p>
          <a:endParaRPr lang="en-US"/>
        </a:p>
      </dgm:t>
    </dgm:pt>
    <dgm:pt modelId="{573519A2-A752-47B0-A1F8-305D4C3C3831}">
      <dgm:prSet phldrT="[Text]"/>
      <dgm:spPr/>
      <dgm:t>
        <a:bodyPr/>
        <a:lstStyle/>
        <a:p>
          <a:r>
            <a:rPr lang="en-US" dirty="0" smtClean="0"/>
            <a:t>Negotiate and Agree  Purchase</a:t>
          </a:r>
          <a:endParaRPr lang="en-US" dirty="0"/>
        </a:p>
      </dgm:t>
    </dgm:pt>
    <dgm:pt modelId="{763F80DB-35A1-4178-8BB1-398103A6BBE4}" type="parTrans" cxnId="{DD8142C9-EE56-43B3-8111-F278E0A6EDB3}">
      <dgm:prSet/>
      <dgm:spPr/>
      <dgm:t>
        <a:bodyPr/>
        <a:lstStyle/>
        <a:p>
          <a:endParaRPr lang="en-US"/>
        </a:p>
      </dgm:t>
    </dgm:pt>
    <dgm:pt modelId="{E01CAFFA-5248-4ECB-A5AF-7A30A6661632}" type="sibTrans" cxnId="{DD8142C9-EE56-43B3-8111-F278E0A6EDB3}">
      <dgm:prSet/>
      <dgm:spPr/>
      <dgm:t>
        <a:bodyPr/>
        <a:lstStyle/>
        <a:p>
          <a:endParaRPr lang="en-US"/>
        </a:p>
      </dgm:t>
    </dgm:pt>
    <dgm:pt modelId="{5EBEC8C3-8C25-4BB6-A2D8-BFCC0913CD41}">
      <dgm:prSet phldrT="[Text]"/>
      <dgm:spPr/>
      <dgm:t>
        <a:bodyPr/>
        <a:lstStyle/>
        <a:p>
          <a:r>
            <a:rPr lang="en-US" dirty="0" smtClean="0"/>
            <a:t>Sell Property</a:t>
          </a:r>
          <a:endParaRPr lang="en-US" dirty="0"/>
        </a:p>
      </dgm:t>
    </dgm:pt>
    <dgm:pt modelId="{2F6F1D6C-9474-4D5E-92B8-0F920E7551D4}" type="parTrans" cxnId="{640E084F-3935-4576-81C3-3B54E7E2EAFA}">
      <dgm:prSet/>
      <dgm:spPr/>
      <dgm:t>
        <a:bodyPr/>
        <a:lstStyle/>
        <a:p>
          <a:endParaRPr lang="en-US"/>
        </a:p>
      </dgm:t>
    </dgm:pt>
    <dgm:pt modelId="{CD0DE42E-E6DF-42AF-8678-E3EC8A6502CB}" type="sibTrans" cxnId="{640E084F-3935-4576-81C3-3B54E7E2EAFA}">
      <dgm:prSet/>
      <dgm:spPr/>
      <dgm:t>
        <a:bodyPr/>
        <a:lstStyle/>
        <a:p>
          <a:endParaRPr lang="en-US"/>
        </a:p>
      </dgm:t>
    </dgm:pt>
    <dgm:pt modelId="{1AB5F7A7-20C0-4415-B2C6-EF3E2889D69D}" type="pres">
      <dgm:prSet presAssocID="{292D1096-D27A-427A-8343-11E852D696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4E7D9-6AE7-4C99-9650-B6DF8EEF8627}" type="pres">
      <dgm:prSet presAssocID="{FA042B50-A0FC-4FC5-B68C-AC1B59A713C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9C476-EA12-470A-84C2-E04C4F57D168}" type="pres">
      <dgm:prSet presAssocID="{FA042B50-A0FC-4FC5-B68C-AC1B59A713C0}" presName="spNode" presStyleCnt="0"/>
      <dgm:spPr/>
    </dgm:pt>
    <dgm:pt modelId="{E81424B7-74C4-4D0B-819B-A3E82A14A582}" type="pres">
      <dgm:prSet presAssocID="{55714E71-9D3B-42D7-9C6B-8B8628A6643C}" presName="sibTrans" presStyleLbl="sibTrans1D1" presStyleIdx="0" presStyleCnt="8"/>
      <dgm:spPr/>
      <dgm:t>
        <a:bodyPr/>
        <a:lstStyle/>
        <a:p>
          <a:endParaRPr lang="en-US"/>
        </a:p>
      </dgm:t>
    </dgm:pt>
    <dgm:pt modelId="{0EABA571-C63B-478E-938E-D229CA236792}" type="pres">
      <dgm:prSet presAssocID="{162F9980-154E-4094-8C9B-B234E38DCB4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9D92-84DC-49BC-9778-CF2E11A3F9D3}" type="pres">
      <dgm:prSet presAssocID="{162F9980-154E-4094-8C9B-B234E38DCB4D}" presName="spNode" presStyleCnt="0"/>
      <dgm:spPr/>
    </dgm:pt>
    <dgm:pt modelId="{1B1E9C8A-988F-419C-9D85-7B6F0A1456F3}" type="pres">
      <dgm:prSet presAssocID="{73D5A29B-5399-423A-A5DF-E36A54327E1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34A3C4A-2DFA-4AF4-AA8B-5392BE5C04D1}" type="pres">
      <dgm:prSet presAssocID="{573519A2-A752-47B0-A1F8-305D4C3C383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D319F-56B7-4D62-824B-D252F8987824}" type="pres">
      <dgm:prSet presAssocID="{573519A2-A752-47B0-A1F8-305D4C3C3831}" presName="spNode" presStyleCnt="0"/>
      <dgm:spPr/>
    </dgm:pt>
    <dgm:pt modelId="{AF537652-DECD-4555-8B73-1D9D5E565799}" type="pres">
      <dgm:prSet presAssocID="{E01CAFFA-5248-4ECB-A5AF-7A30A666163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093B6285-763E-42CD-AB8F-2F7BCB98FB7F}" type="pres">
      <dgm:prSet presAssocID="{8525BAC2-3E4E-42C9-A5B3-29E85C5D292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ECAFA-31EE-49A2-B0A2-BD6A6FB69340}" type="pres">
      <dgm:prSet presAssocID="{8525BAC2-3E4E-42C9-A5B3-29E85C5D2921}" presName="spNode" presStyleCnt="0"/>
      <dgm:spPr/>
    </dgm:pt>
    <dgm:pt modelId="{5B7242B3-ABA4-47DE-B8E7-16ED560A2030}" type="pres">
      <dgm:prSet presAssocID="{DCBD70C9-021C-4D6D-871B-5BD17641150B}" presName="sibTrans" presStyleLbl="sibTrans1D1" presStyleIdx="3" presStyleCnt="8"/>
      <dgm:spPr/>
      <dgm:t>
        <a:bodyPr/>
        <a:lstStyle/>
        <a:p>
          <a:endParaRPr lang="en-US"/>
        </a:p>
      </dgm:t>
    </dgm:pt>
    <dgm:pt modelId="{3CF7B4B9-C536-420F-AC58-C97B2F95DF69}" type="pres">
      <dgm:prSet presAssocID="{A0EBE6C6-D70A-41F0-BBC8-C44C48A4886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F5171-431E-4164-838C-AAE8BE1A8530}" type="pres">
      <dgm:prSet presAssocID="{A0EBE6C6-D70A-41F0-BBC8-C44C48A48865}" presName="spNode" presStyleCnt="0"/>
      <dgm:spPr/>
    </dgm:pt>
    <dgm:pt modelId="{4EBBF2C7-0DFF-4BF9-87AC-312A70745035}" type="pres">
      <dgm:prSet presAssocID="{1D0A4F4F-AF08-4D8E-881A-8F162A74F1D0}" presName="sibTrans" presStyleLbl="sibTrans1D1" presStyleIdx="4" presStyleCnt="8"/>
      <dgm:spPr/>
      <dgm:t>
        <a:bodyPr/>
        <a:lstStyle/>
        <a:p>
          <a:endParaRPr lang="en-US"/>
        </a:p>
      </dgm:t>
    </dgm:pt>
    <dgm:pt modelId="{5C4105BA-2A20-4973-A760-37BA2F827666}" type="pres">
      <dgm:prSet presAssocID="{175C5510-F19E-4026-B910-AB02FE3CDAB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CEB8C-4FC6-4E96-B3A9-07D64DC1F48A}" type="pres">
      <dgm:prSet presAssocID="{175C5510-F19E-4026-B910-AB02FE3CDABC}" presName="spNode" presStyleCnt="0"/>
      <dgm:spPr/>
    </dgm:pt>
    <dgm:pt modelId="{FB3E8CEC-04EC-4697-BEA8-93DE0B3715BD}" type="pres">
      <dgm:prSet presAssocID="{4CB91FBE-9C62-4350-A2ED-B7E8AE209AA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512DA541-FA5D-4FDB-AD96-CD30649C8D1B}" type="pres">
      <dgm:prSet presAssocID="{E0FD6B6F-368F-430F-B6C8-C80938203F7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378C2-8B91-494A-99AC-45754280C254}" type="pres">
      <dgm:prSet presAssocID="{E0FD6B6F-368F-430F-B6C8-C80938203F73}" presName="spNode" presStyleCnt="0"/>
      <dgm:spPr/>
    </dgm:pt>
    <dgm:pt modelId="{E5C5345C-823B-48A4-A7EB-F74A37E12944}" type="pres">
      <dgm:prSet presAssocID="{8ECFBB16-7787-4E42-9279-A7A2819BAA9F}" presName="sibTrans" presStyleLbl="sibTrans1D1" presStyleIdx="6" presStyleCnt="8"/>
      <dgm:spPr/>
      <dgm:t>
        <a:bodyPr/>
        <a:lstStyle/>
        <a:p>
          <a:endParaRPr lang="en-US"/>
        </a:p>
      </dgm:t>
    </dgm:pt>
    <dgm:pt modelId="{9C315043-FBE4-49A5-8EB1-B2553C96D684}" type="pres">
      <dgm:prSet presAssocID="{5EBEC8C3-8C25-4BB6-A2D8-BFCC0913CD4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82D64-A43F-4062-9E4D-A5DC71045791}" type="pres">
      <dgm:prSet presAssocID="{5EBEC8C3-8C25-4BB6-A2D8-BFCC0913CD41}" presName="spNode" presStyleCnt="0"/>
      <dgm:spPr/>
    </dgm:pt>
    <dgm:pt modelId="{727D322B-F751-43C1-BBB0-4F15E1B62F91}" type="pres">
      <dgm:prSet presAssocID="{CD0DE42E-E6DF-42AF-8678-E3EC8A6502CB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FEDBE0D7-73DF-495A-B4E1-472DDB8FA9BF}" type="presOf" srcId="{175C5510-F19E-4026-B910-AB02FE3CDABC}" destId="{5C4105BA-2A20-4973-A760-37BA2F827666}" srcOrd="0" destOrd="0" presId="urn:microsoft.com/office/officeart/2005/8/layout/cycle5"/>
    <dgm:cxn modelId="{6DFF107E-1A77-45D7-B388-F5ADAD64AD45}" type="presOf" srcId="{5EBEC8C3-8C25-4BB6-A2D8-BFCC0913CD41}" destId="{9C315043-FBE4-49A5-8EB1-B2553C96D684}" srcOrd="0" destOrd="0" presId="urn:microsoft.com/office/officeart/2005/8/layout/cycle5"/>
    <dgm:cxn modelId="{E92053DC-C2BF-4BBB-98B9-CEF9CAEDF2D1}" type="presOf" srcId="{E01CAFFA-5248-4ECB-A5AF-7A30A6661632}" destId="{AF537652-DECD-4555-8B73-1D9D5E565799}" srcOrd="0" destOrd="0" presId="urn:microsoft.com/office/officeart/2005/8/layout/cycle5"/>
    <dgm:cxn modelId="{A0D9AEEB-49A7-4AE9-9C2E-F371F8B6DCA1}" type="presOf" srcId="{CD0DE42E-E6DF-42AF-8678-E3EC8A6502CB}" destId="{727D322B-F751-43C1-BBB0-4F15E1B62F91}" srcOrd="0" destOrd="0" presId="urn:microsoft.com/office/officeart/2005/8/layout/cycle5"/>
    <dgm:cxn modelId="{AF30518E-076C-4800-A958-BE2E87DDE443}" srcId="{292D1096-D27A-427A-8343-11E852D69651}" destId="{A0EBE6C6-D70A-41F0-BBC8-C44C48A48865}" srcOrd="4" destOrd="0" parTransId="{0B910092-8800-4EBC-A5C0-2D53C17CF6CF}" sibTransId="{1D0A4F4F-AF08-4D8E-881A-8F162A74F1D0}"/>
    <dgm:cxn modelId="{37B0D967-70FE-4D71-8CAC-9DD7DBEFE82A}" type="presOf" srcId="{73D5A29B-5399-423A-A5DF-E36A54327E10}" destId="{1B1E9C8A-988F-419C-9D85-7B6F0A1456F3}" srcOrd="0" destOrd="0" presId="urn:microsoft.com/office/officeart/2005/8/layout/cycle5"/>
    <dgm:cxn modelId="{57978A06-5C9B-4F0E-AFA0-769F13BB18B9}" type="presOf" srcId="{292D1096-D27A-427A-8343-11E852D69651}" destId="{1AB5F7A7-20C0-4415-B2C6-EF3E2889D69D}" srcOrd="0" destOrd="0" presId="urn:microsoft.com/office/officeart/2005/8/layout/cycle5"/>
    <dgm:cxn modelId="{640E084F-3935-4576-81C3-3B54E7E2EAFA}" srcId="{292D1096-D27A-427A-8343-11E852D69651}" destId="{5EBEC8C3-8C25-4BB6-A2D8-BFCC0913CD41}" srcOrd="7" destOrd="0" parTransId="{2F6F1D6C-9474-4D5E-92B8-0F920E7551D4}" sibTransId="{CD0DE42E-E6DF-42AF-8678-E3EC8A6502CB}"/>
    <dgm:cxn modelId="{4382866E-0B78-491B-B530-DA14AB167F2C}" type="presOf" srcId="{A0EBE6C6-D70A-41F0-BBC8-C44C48A48865}" destId="{3CF7B4B9-C536-420F-AC58-C97B2F95DF69}" srcOrd="0" destOrd="0" presId="urn:microsoft.com/office/officeart/2005/8/layout/cycle5"/>
    <dgm:cxn modelId="{2B6555C8-36E2-44D4-92BB-45BA936D68FB}" type="presOf" srcId="{FA042B50-A0FC-4FC5-B68C-AC1B59A713C0}" destId="{C194E7D9-6AE7-4C99-9650-B6DF8EEF8627}" srcOrd="0" destOrd="0" presId="urn:microsoft.com/office/officeart/2005/8/layout/cycle5"/>
    <dgm:cxn modelId="{DD8142C9-EE56-43B3-8111-F278E0A6EDB3}" srcId="{292D1096-D27A-427A-8343-11E852D69651}" destId="{573519A2-A752-47B0-A1F8-305D4C3C3831}" srcOrd="2" destOrd="0" parTransId="{763F80DB-35A1-4178-8BB1-398103A6BBE4}" sibTransId="{E01CAFFA-5248-4ECB-A5AF-7A30A6661632}"/>
    <dgm:cxn modelId="{C1475EA5-DC35-4D12-B2B6-765236698C05}" srcId="{292D1096-D27A-427A-8343-11E852D69651}" destId="{162F9980-154E-4094-8C9B-B234E38DCB4D}" srcOrd="1" destOrd="0" parTransId="{AE82D014-5BD7-4169-B743-1FC24AA6CC17}" sibTransId="{73D5A29B-5399-423A-A5DF-E36A54327E10}"/>
    <dgm:cxn modelId="{406F46C3-B07F-440C-B3A1-0711391CE359}" type="presOf" srcId="{1D0A4F4F-AF08-4D8E-881A-8F162A74F1D0}" destId="{4EBBF2C7-0DFF-4BF9-87AC-312A70745035}" srcOrd="0" destOrd="0" presId="urn:microsoft.com/office/officeart/2005/8/layout/cycle5"/>
    <dgm:cxn modelId="{E17EDE5D-664B-4A5D-8877-9A8D2C98EE7B}" type="presOf" srcId="{DCBD70C9-021C-4D6D-871B-5BD17641150B}" destId="{5B7242B3-ABA4-47DE-B8E7-16ED560A2030}" srcOrd="0" destOrd="0" presId="urn:microsoft.com/office/officeart/2005/8/layout/cycle5"/>
    <dgm:cxn modelId="{7A910F81-FC6E-4BAC-B11F-494D4FB6521F}" type="presOf" srcId="{4CB91FBE-9C62-4350-A2ED-B7E8AE209AA3}" destId="{FB3E8CEC-04EC-4697-BEA8-93DE0B3715BD}" srcOrd="0" destOrd="0" presId="urn:microsoft.com/office/officeart/2005/8/layout/cycle5"/>
    <dgm:cxn modelId="{000DEB38-9207-471C-B575-3CC5EDF26850}" type="presOf" srcId="{8525BAC2-3E4E-42C9-A5B3-29E85C5D2921}" destId="{093B6285-763E-42CD-AB8F-2F7BCB98FB7F}" srcOrd="0" destOrd="0" presId="urn:microsoft.com/office/officeart/2005/8/layout/cycle5"/>
    <dgm:cxn modelId="{A357D32B-2E19-4005-8943-4749E38AC22E}" type="presOf" srcId="{573519A2-A752-47B0-A1F8-305D4C3C3831}" destId="{734A3C4A-2DFA-4AF4-AA8B-5392BE5C04D1}" srcOrd="0" destOrd="0" presId="urn:microsoft.com/office/officeart/2005/8/layout/cycle5"/>
    <dgm:cxn modelId="{4D7736B5-1253-4561-A260-5F605DEB2040}" srcId="{292D1096-D27A-427A-8343-11E852D69651}" destId="{8525BAC2-3E4E-42C9-A5B3-29E85C5D2921}" srcOrd="3" destOrd="0" parTransId="{62088480-3794-4FEC-9D96-EFAD0A98DEE0}" sibTransId="{DCBD70C9-021C-4D6D-871B-5BD17641150B}"/>
    <dgm:cxn modelId="{EA11AA43-9053-44F0-B7E9-B374888792C4}" srcId="{292D1096-D27A-427A-8343-11E852D69651}" destId="{E0FD6B6F-368F-430F-B6C8-C80938203F73}" srcOrd="6" destOrd="0" parTransId="{F368C7A3-3580-4F5C-A1AD-09A6039F077B}" sibTransId="{8ECFBB16-7787-4E42-9279-A7A2819BAA9F}"/>
    <dgm:cxn modelId="{0E0B9F05-B939-4DFF-935E-FC899FE95CB7}" type="presOf" srcId="{8ECFBB16-7787-4E42-9279-A7A2819BAA9F}" destId="{E5C5345C-823B-48A4-A7EB-F74A37E12944}" srcOrd="0" destOrd="0" presId="urn:microsoft.com/office/officeart/2005/8/layout/cycle5"/>
    <dgm:cxn modelId="{17638360-FAED-4F68-9F42-7D4E3E1CC142}" type="presOf" srcId="{55714E71-9D3B-42D7-9C6B-8B8628A6643C}" destId="{E81424B7-74C4-4D0B-819B-A3E82A14A582}" srcOrd="0" destOrd="0" presId="urn:microsoft.com/office/officeart/2005/8/layout/cycle5"/>
    <dgm:cxn modelId="{4D3DB586-AC15-4905-B934-17E4299D0F43}" srcId="{292D1096-D27A-427A-8343-11E852D69651}" destId="{175C5510-F19E-4026-B910-AB02FE3CDABC}" srcOrd="5" destOrd="0" parTransId="{DBEAFA70-9741-428B-9758-750849C387E9}" sibTransId="{4CB91FBE-9C62-4350-A2ED-B7E8AE209AA3}"/>
    <dgm:cxn modelId="{EFED0C4D-51B4-48C0-AAE3-E89BA350F17B}" type="presOf" srcId="{E0FD6B6F-368F-430F-B6C8-C80938203F73}" destId="{512DA541-FA5D-4FDB-AD96-CD30649C8D1B}" srcOrd="0" destOrd="0" presId="urn:microsoft.com/office/officeart/2005/8/layout/cycle5"/>
    <dgm:cxn modelId="{D6A4E944-7332-4A63-A2EF-6F2FB55D7E7A}" srcId="{292D1096-D27A-427A-8343-11E852D69651}" destId="{FA042B50-A0FC-4FC5-B68C-AC1B59A713C0}" srcOrd="0" destOrd="0" parTransId="{0C99C3EE-A990-4D29-9118-6B77F81F993F}" sibTransId="{55714E71-9D3B-42D7-9C6B-8B8628A6643C}"/>
    <dgm:cxn modelId="{98954E46-6D6D-4318-A01B-DFB4FF267806}" type="presOf" srcId="{162F9980-154E-4094-8C9B-B234E38DCB4D}" destId="{0EABA571-C63B-478E-938E-D229CA236792}" srcOrd="0" destOrd="0" presId="urn:microsoft.com/office/officeart/2005/8/layout/cycle5"/>
    <dgm:cxn modelId="{D6E1F15D-2F28-4056-A4BD-612B53A7B8A3}" type="presParOf" srcId="{1AB5F7A7-20C0-4415-B2C6-EF3E2889D69D}" destId="{C194E7D9-6AE7-4C99-9650-B6DF8EEF8627}" srcOrd="0" destOrd="0" presId="urn:microsoft.com/office/officeart/2005/8/layout/cycle5"/>
    <dgm:cxn modelId="{4EB92171-954D-4680-A85C-4BF6B5298472}" type="presParOf" srcId="{1AB5F7A7-20C0-4415-B2C6-EF3E2889D69D}" destId="{D4F9C476-EA12-470A-84C2-E04C4F57D168}" srcOrd="1" destOrd="0" presId="urn:microsoft.com/office/officeart/2005/8/layout/cycle5"/>
    <dgm:cxn modelId="{6B5AB196-F641-4CE3-8F89-DD7E1DCC5A53}" type="presParOf" srcId="{1AB5F7A7-20C0-4415-B2C6-EF3E2889D69D}" destId="{E81424B7-74C4-4D0B-819B-A3E82A14A582}" srcOrd="2" destOrd="0" presId="urn:microsoft.com/office/officeart/2005/8/layout/cycle5"/>
    <dgm:cxn modelId="{A1BA50C2-409A-46A4-92F2-27F62BE3FD7A}" type="presParOf" srcId="{1AB5F7A7-20C0-4415-B2C6-EF3E2889D69D}" destId="{0EABA571-C63B-478E-938E-D229CA236792}" srcOrd="3" destOrd="0" presId="urn:microsoft.com/office/officeart/2005/8/layout/cycle5"/>
    <dgm:cxn modelId="{1F960624-6913-4416-8A6C-55AE201E0CA7}" type="presParOf" srcId="{1AB5F7A7-20C0-4415-B2C6-EF3E2889D69D}" destId="{9B2F9D92-84DC-49BC-9778-CF2E11A3F9D3}" srcOrd="4" destOrd="0" presId="urn:microsoft.com/office/officeart/2005/8/layout/cycle5"/>
    <dgm:cxn modelId="{91FFAD0F-94BE-41FB-AD99-8A9C32A1FEC6}" type="presParOf" srcId="{1AB5F7A7-20C0-4415-B2C6-EF3E2889D69D}" destId="{1B1E9C8A-988F-419C-9D85-7B6F0A1456F3}" srcOrd="5" destOrd="0" presId="urn:microsoft.com/office/officeart/2005/8/layout/cycle5"/>
    <dgm:cxn modelId="{6B78F911-4D13-473B-B4A7-442EE0ED2F08}" type="presParOf" srcId="{1AB5F7A7-20C0-4415-B2C6-EF3E2889D69D}" destId="{734A3C4A-2DFA-4AF4-AA8B-5392BE5C04D1}" srcOrd="6" destOrd="0" presId="urn:microsoft.com/office/officeart/2005/8/layout/cycle5"/>
    <dgm:cxn modelId="{CF2680E9-9A70-4F46-A0E1-B560EBA23972}" type="presParOf" srcId="{1AB5F7A7-20C0-4415-B2C6-EF3E2889D69D}" destId="{B2BD319F-56B7-4D62-824B-D252F8987824}" srcOrd="7" destOrd="0" presId="urn:microsoft.com/office/officeart/2005/8/layout/cycle5"/>
    <dgm:cxn modelId="{EF614731-1B19-4F9C-A409-BF9AF94370B1}" type="presParOf" srcId="{1AB5F7A7-20C0-4415-B2C6-EF3E2889D69D}" destId="{AF537652-DECD-4555-8B73-1D9D5E565799}" srcOrd="8" destOrd="0" presId="urn:microsoft.com/office/officeart/2005/8/layout/cycle5"/>
    <dgm:cxn modelId="{1E2471D0-43F9-4C4A-BF5B-2BC1490895AF}" type="presParOf" srcId="{1AB5F7A7-20C0-4415-B2C6-EF3E2889D69D}" destId="{093B6285-763E-42CD-AB8F-2F7BCB98FB7F}" srcOrd="9" destOrd="0" presId="urn:microsoft.com/office/officeart/2005/8/layout/cycle5"/>
    <dgm:cxn modelId="{8746FE74-266C-4039-8C24-F067E97B0B26}" type="presParOf" srcId="{1AB5F7A7-20C0-4415-B2C6-EF3E2889D69D}" destId="{BB9ECAFA-31EE-49A2-B0A2-BD6A6FB69340}" srcOrd="10" destOrd="0" presId="urn:microsoft.com/office/officeart/2005/8/layout/cycle5"/>
    <dgm:cxn modelId="{C7745C37-16A6-4EB8-B718-66F8A8EFE560}" type="presParOf" srcId="{1AB5F7A7-20C0-4415-B2C6-EF3E2889D69D}" destId="{5B7242B3-ABA4-47DE-B8E7-16ED560A2030}" srcOrd="11" destOrd="0" presId="urn:microsoft.com/office/officeart/2005/8/layout/cycle5"/>
    <dgm:cxn modelId="{34C5984B-E9B3-4781-AF7F-51B6ACF4958C}" type="presParOf" srcId="{1AB5F7A7-20C0-4415-B2C6-EF3E2889D69D}" destId="{3CF7B4B9-C536-420F-AC58-C97B2F95DF69}" srcOrd="12" destOrd="0" presId="urn:microsoft.com/office/officeart/2005/8/layout/cycle5"/>
    <dgm:cxn modelId="{0CFC0B7A-5003-4E2B-93AD-B83B3CD6C231}" type="presParOf" srcId="{1AB5F7A7-20C0-4415-B2C6-EF3E2889D69D}" destId="{F4AF5171-431E-4164-838C-AAE8BE1A8530}" srcOrd="13" destOrd="0" presId="urn:microsoft.com/office/officeart/2005/8/layout/cycle5"/>
    <dgm:cxn modelId="{98426FBC-5122-4335-A475-577757747D71}" type="presParOf" srcId="{1AB5F7A7-20C0-4415-B2C6-EF3E2889D69D}" destId="{4EBBF2C7-0DFF-4BF9-87AC-312A70745035}" srcOrd="14" destOrd="0" presId="urn:microsoft.com/office/officeart/2005/8/layout/cycle5"/>
    <dgm:cxn modelId="{6F45004B-A64B-46AF-908F-FEEA32337C6D}" type="presParOf" srcId="{1AB5F7A7-20C0-4415-B2C6-EF3E2889D69D}" destId="{5C4105BA-2A20-4973-A760-37BA2F827666}" srcOrd="15" destOrd="0" presId="urn:microsoft.com/office/officeart/2005/8/layout/cycle5"/>
    <dgm:cxn modelId="{98288436-1CC5-4B37-9FAB-809B6412F73D}" type="presParOf" srcId="{1AB5F7A7-20C0-4415-B2C6-EF3E2889D69D}" destId="{D42CEB8C-4FC6-4E96-B3A9-07D64DC1F48A}" srcOrd="16" destOrd="0" presId="urn:microsoft.com/office/officeart/2005/8/layout/cycle5"/>
    <dgm:cxn modelId="{776B6566-1CCA-4063-BE69-99621435ACA6}" type="presParOf" srcId="{1AB5F7A7-20C0-4415-B2C6-EF3E2889D69D}" destId="{FB3E8CEC-04EC-4697-BEA8-93DE0B3715BD}" srcOrd="17" destOrd="0" presId="urn:microsoft.com/office/officeart/2005/8/layout/cycle5"/>
    <dgm:cxn modelId="{C0FE443C-B629-4609-9491-E4ADB98E7C12}" type="presParOf" srcId="{1AB5F7A7-20C0-4415-B2C6-EF3E2889D69D}" destId="{512DA541-FA5D-4FDB-AD96-CD30649C8D1B}" srcOrd="18" destOrd="0" presId="urn:microsoft.com/office/officeart/2005/8/layout/cycle5"/>
    <dgm:cxn modelId="{698681C4-CACA-4387-8571-E7F8F51D9B54}" type="presParOf" srcId="{1AB5F7A7-20C0-4415-B2C6-EF3E2889D69D}" destId="{A07378C2-8B91-494A-99AC-45754280C254}" srcOrd="19" destOrd="0" presId="urn:microsoft.com/office/officeart/2005/8/layout/cycle5"/>
    <dgm:cxn modelId="{BFFA79AD-A798-4C16-BAC3-2D5744810BF5}" type="presParOf" srcId="{1AB5F7A7-20C0-4415-B2C6-EF3E2889D69D}" destId="{E5C5345C-823B-48A4-A7EB-F74A37E12944}" srcOrd="20" destOrd="0" presId="urn:microsoft.com/office/officeart/2005/8/layout/cycle5"/>
    <dgm:cxn modelId="{AE5300F8-1D61-4031-96A1-9FCAA677F03F}" type="presParOf" srcId="{1AB5F7A7-20C0-4415-B2C6-EF3E2889D69D}" destId="{9C315043-FBE4-49A5-8EB1-B2553C96D684}" srcOrd="21" destOrd="0" presId="urn:microsoft.com/office/officeart/2005/8/layout/cycle5"/>
    <dgm:cxn modelId="{428A48E1-F233-41F2-9421-F02AD592EFA9}" type="presParOf" srcId="{1AB5F7A7-20C0-4415-B2C6-EF3E2889D69D}" destId="{B3A82D64-A43F-4062-9E4D-A5DC71045791}" srcOrd="22" destOrd="0" presId="urn:microsoft.com/office/officeart/2005/8/layout/cycle5"/>
    <dgm:cxn modelId="{56EEAA05-0D4F-43B7-9BE1-2F9C35A7F9D2}" type="presParOf" srcId="{1AB5F7A7-20C0-4415-B2C6-EF3E2889D69D}" destId="{727D322B-F751-43C1-BBB0-4F15E1B62F91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2D1096-D27A-427A-8343-11E852D69651}" type="doc">
      <dgm:prSet loTypeId="urn:microsoft.com/office/officeart/2005/8/layout/cycle5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042B50-A0FC-4FC5-B68C-AC1B59A713C0}">
      <dgm:prSet phldrT="[Text]"/>
      <dgm:spPr/>
      <dgm:t>
        <a:bodyPr/>
        <a:lstStyle/>
        <a:p>
          <a:r>
            <a:rPr lang="en-US" dirty="0" smtClean="0"/>
            <a:t>Identify Candidate Properties</a:t>
          </a:r>
          <a:endParaRPr lang="en-US" dirty="0"/>
        </a:p>
      </dgm:t>
    </dgm:pt>
    <dgm:pt modelId="{0C99C3EE-A990-4D29-9118-6B77F81F993F}" type="parTrans" cxnId="{D6A4E944-7332-4A63-A2EF-6F2FB55D7E7A}">
      <dgm:prSet/>
      <dgm:spPr/>
      <dgm:t>
        <a:bodyPr/>
        <a:lstStyle/>
        <a:p>
          <a:endParaRPr lang="en-US"/>
        </a:p>
      </dgm:t>
    </dgm:pt>
    <dgm:pt modelId="{55714E71-9D3B-42D7-9C6B-8B8628A6643C}" type="sibTrans" cxnId="{D6A4E944-7332-4A63-A2EF-6F2FB55D7E7A}">
      <dgm:prSet/>
      <dgm:spPr/>
      <dgm:t>
        <a:bodyPr/>
        <a:lstStyle/>
        <a:p>
          <a:endParaRPr lang="en-US"/>
        </a:p>
      </dgm:t>
    </dgm:pt>
    <dgm:pt modelId="{8525BAC2-3E4E-42C9-A5B3-29E85C5D2921}">
      <dgm:prSet phldrT="[Text]"/>
      <dgm:spPr/>
      <dgm:t>
        <a:bodyPr/>
        <a:lstStyle/>
        <a:p>
          <a:r>
            <a:rPr lang="en-US" dirty="0" smtClean="0"/>
            <a:t>Secure Funding</a:t>
          </a:r>
          <a:endParaRPr lang="en-US" dirty="0"/>
        </a:p>
      </dgm:t>
    </dgm:pt>
    <dgm:pt modelId="{62088480-3794-4FEC-9D96-EFAD0A98DEE0}" type="parTrans" cxnId="{4D7736B5-1253-4561-A260-5F605DEB2040}">
      <dgm:prSet/>
      <dgm:spPr/>
      <dgm:t>
        <a:bodyPr/>
        <a:lstStyle/>
        <a:p>
          <a:endParaRPr lang="en-US"/>
        </a:p>
      </dgm:t>
    </dgm:pt>
    <dgm:pt modelId="{DCBD70C9-021C-4D6D-871B-5BD17641150B}" type="sibTrans" cxnId="{4D7736B5-1253-4561-A260-5F605DEB2040}">
      <dgm:prSet/>
      <dgm:spPr/>
      <dgm:t>
        <a:bodyPr/>
        <a:lstStyle/>
        <a:p>
          <a:endParaRPr lang="en-US"/>
        </a:p>
      </dgm:t>
    </dgm:pt>
    <dgm:pt modelId="{A0EBE6C6-D70A-41F0-BBC8-C44C48A48865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0B910092-8800-4EBC-A5C0-2D53C17CF6CF}" type="parTrans" cxnId="{AF30518E-076C-4800-A958-BE2E87DDE443}">
      <dgm:prSet/>
      <dgm:spPr/>
      <dgm:t>
        <a:bodyPr/>
        <a:lstStyle/>
        <a:p>
          <a:endParaRPr lang="en-US"/>
        </a:p>
      </dgm:t>
    </dgm:pt>
    <dgm:pt modelId="{1D0A4F4F-AF08-4D8E-881A-8F162A74F1D0}" type="sibTrans" cxnId="{AF30518E-076C-4800-A958-BE2E87DDE443}">
      <dgm:prSet/>
      <dgm:spPr/>
      <dgm:t>
        <a:bodyPr/>
        <a:lstStyle/>
        <a:p>
          <a:endParaRPr lang="en-US"/>
        </a:p>
      </dgm:t>
    </dgm:pt>
    <dgm:pt modelId="{175C5510-F19E-4026-B910-AB02FE3CDABC}">
      <dgm:prSet phldrT="[Text]"/>
      <dgm:spPr/>
      <dgm:t>
        <a:bodyPr/>
        <a:lstStyle/>
        <a:p>
          <a:r>
            <a:rPr lang="en-US" dirty="0" smtClean="0"/>
            <a:t>Repair Property</a:t>
          </a:r>
          <a:endParaRPr lang="en-US" dirty="0"/>
        </a:p>
      </dgm:t>
    </dgm:pt>
    <dgm:pt modelId="{DBEAFA70-9741-428B-9758-750849C387E9}" type="parTrans" cxnId="{4D3DB586-AC15-4905-B934-17E4299D0F43}">
      <dgm:prSet/>
      <dgm:spPr/>
      <dgm:t>
        <a:bodyPr/>
        <a:lstStyle/>
        <a:p>
          <a:endParaRPr lang="en-US"/>
        </a:p>
      </dgm:t>
    </dgm:pt>
    <dgm:pt modelId="{4CB91FBE-9C62-4350-A2ED-B7E8AE209AA3}" type="sibTrans" cxnId="{4D3DB586-AC15-4905-B934-17E4299D0F43}">
      <dgm:prSet/>
      <dgm:spPr/>
      <dgm:t>
        <a:bodyPr/>
        <a:lstStyle/>
        <a:p>
          <a:endParaRPr lang="en-US"/>
        </a:p>
      </dgm:t>
    </dgm:pt>
    <dgm:pt modelId="{E0FD6B6F-368F-430F-B6C8-C80938203F73}">
      <dgm:prSet phldrT="[Text]"/>
      <dgm:spPr/>
      <dgm:t>
        <a:bodyPr/>
        <a:lstStyle/>
        <a:p>
          <a:r>
            <a:rPr lang="en-US" dirty="0" smtClean="0"/>
            <a:t>Operate</a:t>
          </a:r>
          <a:endParaRPr lang="en-US" dirty="0"/>
        </a:p>
      </dgm:t>
    </dgm:pt>
    <dgm:pt modelId="{F368C7A3-3580-4F5C-A1AD-09A6039F077B}" type="parTrans" cxnId="{EA11AA43-9053-44F0-B7E9-B374888792C4}">
      <dgm:prSet/>
      <dgm:spPr/>
      <dgm:t>
        <a:bodyPr/>
        <a:lstStyle/>
        <a:p>
          <a:endParaRPr lang="en-US"/>
        </a:p>
      </dgm:t>
    </dgm:pt>
    <dgm:pt modelId="{8ECFBB16-7787-4E42-9279-A7A2819BAA9F}" type="sibTrans" cxnId="{EA11AA43-9053-44F0-B7E9-B374888792C4}">
      <dgm:prSet/>
      <dgm:spPr/>
      <dgm:t>
        <a:bodyPr/>
        <a:lstStyle/>
        <a:p>
          <a:endParaRPr lang="en-US"/>
        </a:p>
      </dgm:t>
    </dgm:pt>
    <dgm:pt modelId="{162F9980-154E-4094-8C9B-B234E38DCB4D}">
      <dgm:prSet phldrT="[Text]"/>
      <dgm:spPr/>
      <dgm:t>
        <a:bodyPr/>
        <a:lstStyle/>
        <a:p>
          <a:r>
            <a:rPr lang="en-US" dirty="0" smtClean="0"/>
            <a:t>Analyze Properties</a:t>
          </a:r>
          <a:endParaRPr lang="en-US" dirty="0"/>
        </a:p>
      </dgm:t>
    </dgm:pt>
    <dgm:pt modelId="{AE82D014-5BD7-4169-B743-1FC24AA6CC17}" type="parTrans" cxnId="{C1475EA5-DC35-4D12-B2B6-765236698C05}">
      <dgm:prSet/>
      <dgm:spPr/>
      <dgm:t>
        <a:bodyPr/>
        <a:lstStyle/>
        <a:p>
          <a:endParaRPr lang="en-US"/>
        </a:p>
      </dgm:t>
    </dgm:pt>
    <dgm:pt modelId="{73D5A29B-5399-423A-A5DF-E36A54327E10}" type="sibTrans" cxnId="{C1475EA5-DC35-4D12-B2B6-765236698C05}">
      <dgm:prSet/>
      <dgm:spPr/>
      <dgm:t>
        <a:bodyPr/>
        <a:lstStyle/>
        <a:p>
          <a:endParaRPr lang="en-US"/>
        </a:p>
      </dgm:t>
    </dgm:pt>
    <dgm:pt modelId="{573519A2-A752-47B0-A1F8-305D4C3C3831}">
      <dgm:prSet phldrT="[Text]"/>
      <dgm:spPr/>
      <dgm:t>
        <a:bodyPr/>
        <a:lstStyle/>
        <a:p>
          <a:r>
            <a:rPr lang="en-US" dirty="0" smtClean="0"/>
            <a:t>Negotiate and Agree  Purchase</a:t>
          </a:r>
          <a:endParaRPr lang="en-US" dirty="0"/>
        </a:p>
      </dgm:t>
    </dgm:pt>
    <dgm:pt modelId="{763F80DB-35A1-4178-8BB1-398103A6BBE4}" type="parTrans" cxnId="{DD8142C9-EE56-43B3-8111-F278E0A6EDB3}">
      <dgm:prSet/>
      <dgm:spPr/>
      <dgm:t>
        <a:bodyPr/>
        <a:lstStyle/>
        <a:p>
          <a:endParaRPr lang="en-US"/>
        </a:p>
      </dgm:t>
    </dgm:pt>
    <dgm:pt modelId="{E01CAFFA-5248-4ECB-A5AF-7A30A6661632}" type="sibTrans" cxnId="{DD8142C9-EE56-43B3-8111-F278E0A6EDB3}">
      <dgm:prSet/>
      <dgm:spPr/>
      <dgm:t>
        <a:bodyPr/>
        <a:lstStyle/>
        <a:p>
          <a:endParaRPr lang="en-US"/>
        </a:p>
      </dgm:t>
    </dgm:pt>
    <dgm:pt modelId="{5EBEC8C3-8C25-4BB6-A2D8-BFCC0913CD41}">
      <dgm:prSet phldrT="[Text]"/>
      <dgm:spPr/>
      <dgm:t>
        <a:bodyPr/>
        <a:lstStyle/>
        <a:p>
          <a:r>
            <a:rPr lang="en-US" dirty="0" smtClean="0"/>
            <a:t>Sell Property</a:t>
          </a:r>
          <a:endParaRPr lang="en-US" dirty="0"/>
        </a:p>
      </dgm:t>
    </dgm:pt>
    <dgm:pt modelId="{2F6F1D6C-9474-4D5E-92B8-0F920E7551D4}" type="parTrans" cxnId="{640E084F-3935-4576-81C3-3B54E7E2EAFA}">
      <dgm:prSet/>
      <dgm:spPr/>
      <dgm:t>
        <a:bodyPr/>
        <a:lstStyle/>
        <a:p>
          <a:endParaRPr lang="en-US"/>
        </a:p>
      </dgm:t>
    </dgm:pt>
    <dgm:pt modelId="{CD0DE42E-E6DF-42AF-8678-E3EC8A6502CB}" type="sibTrans" cxnId="{640E084F-3935-4576-81C3-3B54E7E2EAFA}">
      <dgm:prSet/>
      <dgm:spPr/>
      <dgm:t>
        <a:bodyPr/>
        <a:lstStyle/>
        <a:p>
          <a:endParaRPr lang="en-US"/>
        </a:p>
      </dgm:t>
    </dgm:pt>
    <dgm:pt modelId="{1AB5F7A7-20C0-4415-B2C6-EF3E2889D69D}" type="pres">
      <dgm:prSet presAssocID="{292D1096-D27A-427A-8343-11E852D696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4E7D9-6AE7-4C99-9650-B6DF8EEF8627}" type="pres">
      <dgm:prSet presAssocID="{FA042B50-A0FC-4FC5-B68C-AC1B59A713C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9C476-EA12-470A-84C2-E04C4F57D168}" type="pres">
      <dgm:prSet presAssocID="{FA042B50-A0FC-4FC5-B68C-AC1B59A713C0}" presName="spNode" presStyleCnt="0"/>
      <dgm:spPr/>
    </dgm:pt>
    <dgm:pt modelId="{E81424B7-74C4-4D0B-819B-A3E82A14A582}" type="pres">
      <dgm:prSet presAssocID="{55714E71-9D3B-42D7-9C6B-8B8628A6643C}" presName="sibTrans" presStyleLbl="sibTrans1D1" presStyleIdx="0" presStyleCnt="8"/>
      <dgm:spPr/>
      <dgm:t>
        <a:bodyPr/>
        <a:lstStyle/>
        <a:p>
          <a:endParaRPr lang="en-US"/>
        </a:p>
      </dgm:t>
    </dgm:pt>
    <dgm:pt modelId="{0EABA571-C63B-478E-938E-D229CA236792}" type="pres">
      <dgm:prSet presAssocID="{162F9980-154E-4094-8C9B-B234E38DCB4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9D92-84DC-49BC-9778-CF2E11A3F9D3}" type="pres">
      <dgm:prSet presAssocID="{162F9980-154E-4094-8C9B-B234E38DCB4D}" presName="spNode" presStyleCnt="0"/>
      <dgm:spPr/>
    </dgm:pt>
    <dgm:pt modelId="{1B1E9C8A-988F-419C-9D85-7B6F0A1456F3}" type="pres">
      <dgm:prSet presAssocID="{73D5A29B-5399-423A-A5DF-E36A54327E1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34A3C4A-2DFA-4AF4-AA8B-5392BE5C04D1}" type="pres">
      <dgm:prSet presAssocID="{573519A2-A752-47B0-A1F8-305D4C3C383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D319F-56B7-4D62-824B-D252F8987824}" type="pres">
      <dgm:prSet presAssocID="{573519A2-A752-47B0-A1F8-305D4C3C3831}" presName="spNode" presStyleCnt="0"/>
      <dgm:spPr/>
    </dgm:pt>
    <dgm:pt modelId="{AF537652-DECD-4555-8B73-1D9D5E565799}" type="pres">
      <dgm:prSet presAssocID="{E01CAFFA-5248-4ECB-A5AF-7A30A666163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093B6285-763E-42CD-AB8F-2F7BCB98FB7F}" type="pres">
      <dgm:prSet presAssocID="{8525BAC2-3E4E-42C9-A5B3-29E85C5D292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ECAFA-31EE-49A2-B0A2-BD6A6FB69340}" type="pres">
      <dgm:prSet presAssocID="{8525BAC2-3E4E-42C9-A5B3-29E85C5D2921}" presName="spNode" presStyleCnt="0"/>
      <dgm:spPr/>
    </dgm:pt>
    <dgm:pt modelId="{5B7242B3-ABA4-47DE-B8E7-16ED560A2030}" type="pres">
      <dgm:prSet presAssocID="{DCBD70C9-021C-4D6D-871B-5BD17641150B}" presName="sibTrans" presStyleLbl="sibTrans1D1" presStyleIdx="3" presStyleCnt="8"/>
      <dgm:spPr/>
      <dgm:t>
        <a:bodyPr/>
        <a:lstStyle/>
        <a:p>
          <a:endParaRPr lang="en-US"/>
        </a:p>
      </dgm:t>
    </dgm:pt>
    <dgm:pt modelId="{3CF7B4B9-C536-420F-AC58-C97B2F95DF69}" type="pres">
      <dgm:prSet presAssocID="{A0EBE6C6-D70A-41F0-BBC8-C44C48A4886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F5171-431E-4164-838C-AAE8BE1A8530}" type="pres">
      <dgm:prSet presAssocID="{A0EBE6C6-D70A-41F0-BBC8-C44C48A48865}" presName="spNode" presStyleCnt="0"/>
      <dgm:spPr/>
    </dgm:pt>
    <dgm:pt modelId="{4EBBF2C7-0DFF-4BF9-87AC-312A70745035}" type="pres">
      <dgm:prSet presAssocID="{1D0A4F4F-AF08-4D8E-881A-8F162A74F1D0}" presName="sibTrans" presStyleLbl="sibTrans1D1" presStyleIdx="4" presStyleCnt="8"/>
      <dgm:spPr/>
      <dgm:t>
        <a:bodyPr/>
        <a:lstStyle/>
        <a:p>
          <a:endParaRPr lang="en-US"/>
        </a:p>
      </dgm:t>
    </dgm:pt>
    <dgm:pt modelId="{5C4105BA-2A20-4973-A760-37BA2F827666}" type="pres">
      <dgm:prSet presAssocID="{175C5510-F19E-4026-B910-AB02FE3CDAB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CEB8C-4FC6-4E96-B3A9-07D64DC1F48A}" type="pres">
      <dgm:prSet presAssocID="{175C5510-F19E-4026-B910-AB02FE3CDABC}" presName="spNode" presStyleCnt="0"/>
      <dgm:spPr/>
    </dgm:pt>
    <dgm:pt modelId="{FB3E8CEC-04EC-4697-BEA8-93DE0B3715BD}" type="pres">
      <dgm:prSet presAssocID="{4CB91FBE-9C62-4350-A2ED-B7E8AE209AA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512DA541-FA5D-4FDB-AD96-CD30649C8D1B}" type="pres">
      <dgm:prSet presAssocID="{E0FD6B6F-368F-430F-B6C8-C80938203F7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378C2-8B91-494A-99AC-45754280C254}" type="pres">
      <dgm:prSet presAssocID="{E0FD6B6F-368F-430F-B6C8-C80938203F73}" presName="spNode" presStyleCnt="0"/>
      <dgm:spPr/>
    </dgm:pt>
    <dgm:pt modelId="{E5C5345C-823B-48A4-A7EB-F74A37E12944}" type="pres">
      <dgm:prSet presAssocID="{8ECFBB16-7787-4E42-9279-A7A2819BAA9F}" presName="sibTrans" presStyleLbl="sibTrans1D1" presStyleIdx="6" presStyleCnt="8"/>
      <dgm:spPr/>
      <dgm:t>
        <a:bodyPr/>
        <a:lstStyle/>
        <a:p>
          <a:endParaRPr lang="en-US"/>
        </a:p>
      </dgm:t>
    </dgm:pt>
    <dgm:pt modelId="{9C315043-FBE4-49A5-8EB1-B2553C96D684}" type="pres">
      <dgm:prSet presAssocID="{5EBEC8C3-8C25-4BB6-A2D8-BFCC0913CD4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82D64-A43F-4062-9E4D-A5DC71045791}" type="pres">
      <dgm:prSet presAssocID="{5EBEC8C3-8C25-4BB6-A2D8-BFCC0913CD41}" presName="spNode" presStyleCnt="0"/>
      <dgm:spPr/>
    </dgm:pt>
    <dgm:pt modelId="{727D322B-F751-43C1-BBB0-4F15E1B62F91}" type="pres">
      <dgm:prSet presAssocID="{CD0DE42E-E6DF-42AF-8678-E3EC8A6502CB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E252E63E-4B7B-4E11-8CEA-6E1D21EBD47D}" type="presOf" srcId="{162F9980-154E-4094-8C9B-B234E38DCB4D}" destId="{0EABA571-C63B-478E-938E-D229CA236792}" srcOrd="0" destOrd="0" presId="urn:microsoft.com/office/officeart/2005/8/layout/cycle5"/>
    <dgm:cxn modelId="{8D401CB4-E082-4706-881E-5DCACC6E0C4F}" type="presOf" srcId="{A0EBE6C6-D70A-41F0-BBC8-C44C48A48865}" destId="{3CF7B4B9-C536-420F-AC58-C97B2F95DF69}" srcOrd="0" destOrd="0" presId="urn:microsoft.com/office/officeart/2005/8/layout/cycle5"/>
    <dgm:cxn modelId="{FAE56FD6-AE38-449D-85D7-21DD9038A33E}" type="presOf" srcId="{175C5510-F19E-4026-B910-AB02FE3CDABC}" destId="{5C4105BA-2A20-4973-A760-37BA2F827666}" srcOrd="0" destOrd="0" presId="urn:microsoft.com/office/officeart/2005/8/layout/cycle5"/>
    <dgm:cxn modelId="{AF30518E-076C-4800-A958-BE2E87DDE443}" srcId="{292D1096-D27A-427A-8343-11E852D69651}" destId="{A0EBE6C6-D70A-41F0-BBC8-C44C48A48865}" srcOrd="4" destOrd="0" parTransId="{0B910092-8800-4EBC-A5C0-2D53C17CF6CF}" sibTransId="{1D0A4F4F-AF08-4D8E-881A-8F162A74F1D0}"/>
    <dgm:cxn modelId="{63D2ED1C-CA65-4A5D-931E-31923D847750}" type="presOf" srcId="{DCBD70C9-021C-4D6D-871B-5BD17641150B}" destId="{5B7242B3-ABA4-47DE-B8E7-16ED560A2030}" srcOrd="0" destOrd="0" presId="urn:microsoft.com/office/officeart/2005/8/layout/cycle5"/>
    <dgm:cxn modelId="{640E084F-3935-4576-81C3-3B54E7E2EAFA}" srcId="{292D1096-D27A-427A-8343-11E852D69651}" destId="{5EBEC8C3-8C25-4BB6-A2D8-BFCC0913CD41}" srcOrd="7" destOrd="0" parTransId="{2F6F1D6C-9474-4D5E-92B8-0F920E7551D4}" sibTransId="{CD0DE42E-E6DF-42AF-8678-E3EC8A6502CB}"/>
    <dgm:cxn modelId="{BB9D91E1-7B15-49C0-8395-BB47E7E6CE26}" type="presOf" srcId="{73D5A29B-5399-423A-A5DF-E36A54327E10}" destId="{1B1E9C8A-988F-419C-9D85-7B6F0A1456F3}" srcOrd="0" destOrd="0" presId="urn:microsoft.com/office/officeart/2005/8/layout/cycle5"/>
    <dgm:cxn modelId="{1807ECD9-71A3-42B1-A521-153E368D7162}" type="presOf" srcId="{E0FD6B6F-368F-430F-B6C8-C80938203F73}" destId="{512DA541-FA5D-4FDB-AD96-CD30649C8D1B}" srcOrd="0" destOrd="0" presId="urn:microsoft.com/office/officeart/2005/8/layout/cycle5"/>
    <dgm:cxn modelId="{E6168E26-3969-4FD8-95C0-2573AD952288}" type="presOf" srcId="{CD0DE42E-E6DF-42AF-8678-E3EC8A6502CB}" destId="{727D322B-F751-43C1-BBB0-4F15E1B62F91}" srcOrd="0" destOrd="0" presId="urn:microsoft.com/office/officeart/2005/8/layout/cycle5"/>
    <dgm:cxn modelId="{DD8142C9-EE56-43B3-8111-F278E0A6EDB3}" srcId="{292D1096-D27A-427A-8343-11E852D69651}" destId="{573519A2-A752-47B0-A1F8-305D4C3C3831}" srcOrd="2" destOrd="0" parTransId="{763F80DB-35A1-4178-8BB1-398103A6BBE4}" sibTransId="{E01CAFFA-5248-4ECB-A5AF-7A30A6661632}"/>
    <dgm:cxn modelId="{01BBD782-839A-4174-BCD0-EB1978677753}" type="presOf" srcId="{4CB91FBE-9C62-4350-A2ED-B7E8AE209AA3}" destId="{FB3E8CEC-04EC-4697-BEA8-93DE0B3715BD}" srcOrd="0" destOrd="0" presId="urn:microsoft.com/office/officeart/2005/8/layout/cycle5"/>
    <dgm:cxn modelId="{C1475EA5-DC35-4D12-B2B6-765236698C05}" srcId="{292D1096-D27A-427A-8343-11E852D69651}" destId="{162F9980-154E-4094-8C9B-B234E38DCB4D}" srcOrd="1" destOrd="0" parTransId="{AE82D014-5BD7-4169-B743-1FC24AA6CC17}" sibTransId="{73D5A29B-5399-423A-A5DF-E36A54327E10}"/>
    <dgm:cxn modelId="{FAEF17F2-B6D1-4A38-A581-E170274A3B63}" type="presOf" srcId="{E01CAFFA-5248-4ECB-A5AF-7A30A6661632}" destId="{AF537652-DECD-4555-8B73-1D9D5E565799}" srcOrd="0" destOrd="0" presId="urn:microsoft.com/office/officeart/2005/8/layout/cycle5"/>
    <dgm:cxn modelId="{0F5A8168-A771-4EFD-A0B6-167256BFBEBE}" type="presOf" srcId="{55714E71-9D3B-42D7-9C6B-8B8628A6643C}" destId="{E81424B7-74C4-4D0B-819B-A3E82A14A582}" srcOrd="0" destOrd="0" presId="urn:microsoft.com/office/officeart/2005/8/layout/cycle5"/>
    <dgm:cxn modelId="{2D0EE428-EFD9-4FCE-B7E4-FD588F43207C}" type="presOf" srcId="{8525BAC2-3E4E-42C9-A5B3-29E85C5D2921}" destId="{093B6285-763E-42CD-AB8F-2F7BCB98FB7F}" srcOrd="0" destOrd="0" presId="urn:microsoft.com/office/officeart/2005/8/layout/cycle5"/>
    <dgm:cxn modelId="{AB1228D3-D811-480F-99FE-AD16C1A98131}" type="presOf" srcId="{5EBEC8C3-8C25-4BB6-A2D8-BFCC0913CD41}" destId="{9C315043-FBE4-49A5-8EB1-B2553C96D684}" srcOrd="0" destOrd="0" presId="urn:microsoft.com/office/officeart/2005/8/layout/cycle5"/>
    <dgm:cxn modelId="{606D4BFD-0914-4B4E-A629-0CAA561EF182}" type="presOf" srcId="{1D0A4F4F-AF08-4D8E-881A-8F162A74F1D0}" destId="{4EBBF2C7-0DFF-4BF9-87AC-312A70745035}" srcOrd="0" destOrd="0" presId="urn:microsoft.com/office/officeart/2005/8/layout/cycle5"/>
    <dgm:cxn modelId="{4DA91281-4468-4498-A6A1-9C0CDC823EE4}" type="presOf" srcId="{8ECFBB16-7787-4E42-9279-A7A2819BAA9F}" destId="{E5C5345C-823B-48A4-A7EB-F74A37E12944}" srcOrd="0" destOrd="0" presId="urn:microsoft.com/office/officeart/2005/8/layout/cycle5"/>
    <dgm:cxn modelId="{B275AE39-D483-4539-A7B2-53A75C718F57}" type="presOf" srcId="{573519A2-A752-47B0-A1F8-305D4C3C3831}" destId="{734A3C4A-2DFA-4AF4-AA8B-5392BE5C04D1}" srcOrd="0" destOrd="0" presId="urn:microsoft.com/office/officeart/2005/8/layout/cycle5"/>
    <dgm:cxn modelId="{4D7736B5-1253-4561-A260-5F605DEB2040}" srcId="{292D1096-D27A-427A-8343-11E852D69651}" destId="{8525BAC2-3E4E-42C9-A5B3-29E85C5D2921}" srcOrd="3" destOrd="0" parTransId="{62088480-3794-4FEC-9D96-EFAD0A98DEE0}" sibTransId="{DCBD70C9-021C-4D6D-871B-5BD17641150B}"/>
    <dgm:cxn modelId="{EA11AA43-9053-44F0-B7E9-B374888792C4}" srcId="{292D1096-D27A-427A-8343-11E852D69651}" destId="{E0FD6B6F-368F-430F-B6C8-C80938203F73}" srcOrd="6" destOrd="0" parTransId="{F368C7A3-3580-4F5C-A1AD-09A6039F077B}" sibTransId="{8ECFBB16-7787-4E42-9279-A7A2819BAA9F}"/>
    <dgm:cxn modelId="{4D3DB586-AC15-4905-B934-17E4299D0F43}" srcId="{292D1096-D27A-427A-8343-11E852D69651}" destId="{175C5510-F19E-4026-B910-AB02FE3CDABC}" srcOrd="5" destOrd="0" parTransId="{DBEAFA70-9741-428B-9758-750849C387E9}" sibTransId="{4CB91FBE-9C62-4350-A2ED-B7E8AE209AA3}"/>
    <dgm:cxn modelId="{B84C4B40-51B4-48E8-86BB-A8390CD5DD80}" type="presOf" srcId="{292D1096-D27A-427A-8343-11E852D69651}" destId="{1AB5F7A7-20C0-4415-B2C6-EF3E2889D69D}" srcOrd="0" destOrd="0" presId="urn:microsoft.com/office/officeart/2005/8/layout/cycle5"/>
    <dgm:cxn modelId="{25934660-9884-47F8-B487-4EA1C6F4F4FA}" type="presOf" srcId="{FA042B50-A0FC-4FC5-B68C-AC1B59A713C0}" destId="{C194E7D9-6AE7-4C99-9650-B6DF8EEF8627}" srcOrd="0" destOrd="0" presId="urn:microsoft.com/office/officeart/2005/8/layout/cycle5"/>
    <dgm:cxn modelId="{D6A4E944-7332-4A63-A2EF-6F2FB55D7E7A}" srcId="{292D1096-D27A-427A-8343-11E852D69651}" destId="{FA042B50-A0FC-4FC5-B68C-AC1B59A713C0}" srcOrd="0" destOrd="0" parTransId="{0C99C3EE-A990-4D29-9118-6B77F81F993F}" sibTransId="{55714E71-9D3B-42D7-9C6B-8B8628A6643C}"/>
    <dgm:cxn modelId="{C3F2F562-A2B8-4E6A-8D69-1A5F730D14CE}" type="presParOf" srcId="{1AB5F7A7-20C0-4415-B2C6-EF3E2889D69D}" destId="{C194E7D9-6AE7-4C99-9650-B6DF8EEF8627}" srcOrd="0" destOrd="0" presId="urn:microsoft.com/office/officeart/2005/8/layout/cycle5"/>
    <dgm:cxn modelId="{39976EAE-4464-48CD-8F99-FEC5C1F7579E}" type="presParOf" srcId="{1AB5F7A7-20C0-4415-B2C6-EF3E2889D69D}" destId="{D4F9C476-EA12-470A-84C2-E04C4F57D168}" srcOrd="1" destOrd="0" presId="urn:microsoft.com/office/officeart/2005/8/layout/cycle5"/>
    <dgm:cxn modelId="{8DCBF621-6494-407F-950A-4ED47FAA9C3C}" type="presParOf" srcId="{1AB5F7A7-20C0-4415-B2C6-EF3E2889D69D}" destId="{E81424B7-74C4-4D0B-819B-A3E82A14A582}" srcOrd="2" destOrd="0" presId="urn:microsoft.com/office/officeart/2005/8/layout/cycle5"/>
    <dgm:cxn modelId="{C4E6CA8F-81CA-4131-B8B5-7FABB4BB4434}" type="presParOf" srcId="{1AB5F7A7-20C0-4415-B2C6-EF3E2889D69D}" destId="{0EABA571-C63B-478E-938E-D229CA236792}" srcOrd="3" destOrd="0" presId="urn:microsoft.com/office/officeart/2005/8/layout/cycle5"/>
    <dgm:cxn modelId="{706E49F5-1556-4A63-8C5F-5559A0E15361}" type="presParOf" srcId="{1AB5F7A7-20C0-4415-B2C6-EF3E2889D69D}" destId="{9B2F9D92-84DC-49BC-9778-CF2E11A3F9D3}" srcOrd="4" destOrd="0" presId="urn:microsoft.com/office/officeart/2005/8/layout/cycle5"/>
    <dgm:cxn modelId="{129DA050-6C0A-4AA7-93DD-07104D9DE986}" type="presParOf" srcId="{1AB5F7A7-20C0-4415-B2C6-EF3E2889D69D}" destId="{1B1E9C8A-988F-419C-9D85-7B6F0A1456F3}" srcOrd="5" destOrd="0" presId="urn:microsoft.com/office/officeart/2005/8/layout/cycle5"/>
    <dgm:cxn modelId="{8ADB51A1-0361-41EE-99C7-696710793BA7}" type="presParOf" srcId="{1AB5F7A7-20C0-4415-B2C6-EF3E2889D69D}" destId="{734A3C4A-2DFA-4AF4-AA8B-5392BE5C04D1}" srcOrd="6" destOrd="0" presId="urn:microsoft.com/office/officeart/2005/8/layout/cycle5"/>
    <dgm:cxn modelId="{790A45B7-AB94-499C-BAC2-B48C0389B1AA}" type="presParOf" srcId="{1AB5F7A7-20C0-4415-B2C6-EF3E2889D69D}" destId="{B2BD319F-56B7-4D62-824B-D252F8987824}" srcOrd="7" destOrd="0" presId="urn:microsoft.com/office/officeart/2005/8/layout/cycle5"/>
    <dgm:cxn modelId="{915AC8A3-8181-47AE-B0BF-69FEDA26C64A}" type="presParOf" srcId="{1AB5F7A7-20C0-4415-B2C6-EF3E2889D69D}" destId="{AF537652-DECD-4555-8B73-1D9D5E565799}" srcOrd="8" destOrd="0" presId="urn:microsoft.com/office/officeart/2005/8/layout/cycle5"/>
    <dgm:cxn modelId="{0F5D1FE1-98C6-4D2C-9228-67093792F58C}" type="presParOf" srcId="{1AB5F7A7-20C0-4415-B2C6-EF3E2889D69D}" destId="{093B6285-763E-42CD-AB8F-2F7BCB98FB7F}" srcOrd="9" destOrd="0" presId="urn:microsoft.com/office/officeart/2005/8/layout/cycle5"/>
    <dgm:cxn modelId="{45558769-AAC4-42F2-93D2-3993B1C25051}" type="presParOf" srcId="{1AB5F7A7-20C0-4415-B2C6-EF3E2889D69D}" destId="{BB9ECAFA-31EE-49A2-B0A2-BD6A6FB69340}" srcOrd="10" destOrd="0" presId="urn:microsoft.com/office/officeart/2005/8/layout/cycle5"/>
    <dgm:cxn modelId="{ACF99814-27E4-431E-9C60-BA678626C183}" type="presParOf" srcId="{1AB5F7A7-20C0-4415-B2C6-EF3E2889D69D}" destId="{5B7242B3-ABA4-47DE-B8E7-16ED560A2030}" srcOrd="11" destOrd="0" presId="urn:microsoft.com/office/officeart/2005/8/layout/cycle5"/>
    <dgm:cxn modelId="{A5A3629D-7AB4-48A7-A305-D93C7B35583A}" type="presParOf" srcId="{1AB5F7A7-20C0-4415-B2C6-EF3E2889D69D}" destId="{3CF7B4B9-C536-420F-AC58-C97B2F95DF69}" srcOrd="12" destOrd="0" presId="urn:microsoft.com/office/officeart/2005/8/layout/cycle5"/>
    <dgm:cxn modelId="{8BC563EF-6C0A-4EF6-A1F1-C04465758488}" type="presParOf" srcId="{1AB5F7A7-20C0-4415-B2C6-EF3E2889D69D}" destId="{F4AF5171-431E-4164-838C-AAE8BE1A8530}" srcOrd="13" destOrd="0" presId="urn:microsoft.com/office/officeart/2005/8/layout/cycle5"/>
    <dgm:cxn modelId="{1B4758A9-A3B4-4EA6-94BB-6AF769E73FEA}" type="presParOf" srcId="{1AB5F7A7-20C0-4415-B2C6-EF3E2889D69D}" destId="{4EBBF2C7-0DFF-4BF9-87AC-312A70745035}" srcOrd="14" destOrd="0" presId="urn:microsoft.com/office/officeart/2005/8/layout/cycle5"/>
    <dgm:cxn modelId="{AAEEC0CE-777D-41BD-ACBE-0FCFA91589B1}" type="presParOf" srcId="{1AB5F7A7-20C0-4415-B2C6-EF3E2889D69D}" destId="{5C4105BA-2A20-4973-A760-37BA2F827666}" srcOrd="15" destOrd="0" presId="urn:microsoft.com/office/officeart/2005/8/layout/cycle5"/>
    <dgm:cxn modelId="{C1AD79EA-1903-4DE1-9F63-75D626286701}" type="presParOf" srcId="{1AB5F7A7-20C0-4415-B2C6-EF3E2889D69D}" destId="{D42CEB8C-4FC6-4E96-B3A9-07D64DC1F48A}" srcOrd="16" destOrd="0" presId="urn:microsoft.com/office/officeart/2005/8/layout/cycle5"/>
    <dgm:cxn modelId="{46C6100D-0136-4263-B7DB-EC7A9B88CF9C}" type="presParOf" srcId="{1AB5F7A7-20C0-4415-B2C6-EF3E2889D69D}" destId="{FB3E8CEC-04EC-4697-BEA8-93DE0B3715BD}" srcOrd="17" destOrd="0" presId="urn:microsoft.com/office/officeart/2005/8/layout/cycle5"/>
    <dgm:cxn modelId="{479796A0-BA44-41E7-8FEB-6BE94DD628AE}" type="presParOf" srcId="{1AB5F7A7-20C0-4415-B2C6-EF3E2889D69D}" destId="{512DA541-FA5D-4FDB-AD96-CD30649C8D1B}" srcOrd="18" destOrd="0" presId="urn:microsoft.com/office/officeart/2005/8/layout/cycle5"/>
    <dgm:cxn modelId="{9164CF51-0932-4625-8A8E-772037492048}" type="presParOf" srcId="{1AB5F7A7-20C0-4415-B2C6-EF3E2889D69D}" destId="{A07378C2-8B91-494A-99AC-45754280C254}" srcOrd="19" destOrd="0" presId="urn:microsoft.com/office/officeart/2005/8/layout/cycle5"/>
    <dgm:cxn modelId="{76F2CC0A-E02A-4791-BBA9-89A316A2C9A7}" type="presParOf" srcId="{1AB5F7A7-20C0-4415-B2C6-EF3E2889D69D}" destId="{E5C5345C-823B-48A4-A7EB-F74A37E12944}" srcOrd="20" destOrd="0" presId="urn:microsoft.com/office/officeart/2005/8/layout/cycle5"/>
    <dgm:cxn modelId="{6A5E7470-DC04-495D-BBAC-8ABBD132FF9D}" type="presParOf" srcId="{1AB5F7A7-20C0-4415-B2C6-EF3E2889D69D}" destId="{9C315043-FBE4-49A5-8EB1-B2553C96D684}" srcOrd="21" destOrd="0" presId="urn:microsoft.com/office/officeart/2005/8/layout/cycle5"/>
    <dgm:cxn modelId="{C9E45B75-4A03-4BFA-B3E7-CE69040487F4}" type="presParOf" srcId="{1AB5F7A7-20C0-4415-B2C6-EF3E2889D69D}" destId="{B3A82D64-A43F-4062-9E4D-A5DC71045791}" srcOrd="22" destOrd="0" presId="urn:microsoft.com/office/officeart/2005/8/layout/cycle5"/>
    <dgm:cxn modelId="{89F3D29F-8C09-48CC-8461-434669973B39}" type="presParOf" srcId="{1AB5F7A7-20C0-4415-B2C6-EF3E2889D69D}" destId="{727D322B-F751-43C1-BBB0-4F15E1B62F91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2D1096-D27A-427A-8343-11E852D69651}" type="doc">
      <dgm:prSet loTypeId="urn:microsoft.com/office/officeart/2005/8/layout/cycle5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042B50-A0FC-4FC5-B68C-AC1B59A713C0}">
      <dgm:prSet phldrT="[Text]"/>
      <dgm:spPr/>
      <dgm:t>
        <a:bodyPr/>
        <a:lstStyle/>
        <a:p>
          <a:r>
            <a:rPr lang="en-US" dirty="0" smtClean="0"/>
            <a:t>Identify Candidate Properties</a:t>
          </a:r>
          <a:endParaRPr lang="en-US" dirty="0"/>
        </a:p>
      </dgm:t>
    </dgm:pt>
    <dgm:pt modelId="{0C99C3EE-A990-4D29-9118-6B77F81F993F}" type="parTrans" cxnId="{D6A4E944-7332-4A63-A2EF-6F2FB55D7E7A}">
      <dgm:prSet/>
      <dgm:spPr/>
      <dgm:t>
        <a:bodyPr/>
        <a:lstStyle/>
        <a:p>
          <a:endParaRPr lang="en-US"/>
        </a:p>
      </dgm:t>
    </dgm:pt>
    <dgm:pt modelId="{55714E71-9D3B-42D7-9C6B-8B8628A6643C}" type="sibTrans" cxnId="{D6A4E944-7332-4A63-A2EF-6F2FB55D7E7A}">
      <dgm:prSet/>
      <dgm:spPr/>
      <dgm:t>
        <a:bodyPr/>
        <a:lstStyle/>
        <a:p>
          <a:endParaRPr lang="en-US"/>
        </a:p>
      </dgm:t>
    </dgm:pt>
    <dgm:pt modelId="{8525BAC2-3E4E-42C9-A5B3-29E85C5D2921}">
      <dgm:prSet phldrT="[Text]"/>
      <dgm:spPr/>
      <dgm:t>
        <a:bodyPr/>
        <a:lstStyle/>
        <a:p>
          <a:r>
            <a:rPr lang="en-US" dirty="0" smtClean="0"/>
            <a:t>Negotiate and Agree  Purchase</a:t>
          </a:r>
          <a:endParaRPr lang="en-US" dirty="0"/>
        </a:p>
      </dgm:t>
    </dgm:pt>
    <dgm:pt modelId="{62088480-3794-4FEC-9D96-EFAD0A98DEE0}" type="parTrans" cxnId="{4D7736B5-1253-4561-A260-5F605DEB2040}">
      <dgm:prSet/>
      <dgm:spPr/>
      <dgm:t>
        <a:bodyPr/>
        <a:lstStyle/>
        <a:p>
          <a:endParaRPr lang="en-US"/>
        </a:p>
      </dgm:t>
    </dgm:pt>
    <dgm:pt modelId="{DCBD70C9-021C-4D6D-871B-5BD17641150B}" type="sibTrans" cxnId="{4D7736B5-1253-4561-A260-5F605DEB2040}">
      <dgm:prSet/>
      <dgm:spPr/>
      <dgm:t>
        <a:bodyPr/>
        <a:lstStyle/>
        <a:p>
          <a:endParaRPr lang="en-US"/>
        </a:p>
      </dgm:t>
    </dgm:pt>
    <dgm:pt modelId="{A0EBE6C6-D70A-41F0-BBC8-C44C48A48865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0B910092-8800-4EBC-A5C0-2D53C17CF6CF}" type="parTrans" cxnId="{AF30518E-076C-4800-A958-BE2E87DDE443}">
      <dgm:prSet/>
      <dgm:spPr/>
      <dgm:t>
        <a:bodyPr/>
        <a:lstStyle/>
        <a:p>
          <a:endParaRPr lang="en-US"/>
        </a:p>
      </dgm:t>
    </dgm:pt>
    <dgm:pt modelId="{1D0A4F4F-AF08-4D8E-881A-8F162A74F1D0}" type="sibTrans" cxnId="{AF30518E-076C-4800-A958-BE2E87DDE443}">
      <dgm:prSet/>
      <dgm:spPr/>
      <dgm:t>
        <a:bodyPr/>
        <a:lstStyle/>
        <a:p>
          <a:endParaRPr lang="en-US"/>
        </a:p>
      </dgm:t>
    </dgm:pt>
    <dgm:pt modelId="{175C5510-F19E-4026-B910-AB02FE3CDABC}">
      <dgm:prSet phldrT="[Text]"/>
      <dgm:spPr/>
      <dgm:t>
        <a:bodyPr/>
        <a:lstStyle/>
        <a:p>
          <a:r>
            <a:rPr lang="en-US" dirty="0" smtClean="0"/>
            <a:t>Repair Property</a:t>
          </a:r>
          <a:endParaRPr lang="en-US" dirty="0"/>
        </a:p>
      </dgm:t>
    </dgm:pt>
    <dgm:pt modelId="{DBEAFA70-9741-428B-9758-750849C387E9}" type="parTrans" cxnId="{4D3DB586-AC15-4905-B934-17E4299D0F43}">
      <dgm:prSet/>
      <dgm:spPr/>
      <dgm:t>
        <a:bodyPr/>
        <a:lstStyle/>
        <a:p>
          <a:endParaRPr lang="en-US"/>
        </a:p>
      </dgm:t>
    </dgm:pt>
    <dgm:pt modelId="{4CB91FBE-9C62-4350-A2ED-B7E8AE209AA3}" type="sibTrans" cxnId="{4D3DB586-AC15-4905-B934-17E4299D0F43}">
      <dgm:prSet/>
      <dgm:spPr/>
      <dgm:t>
        <a:bodyPr/>
        <a:lstStyle/>
        <a:p>
          <a:endParaRPr lang="en-US"/>
        </a:p>
      </dgm:t>
    </dgm:pt>
    <dgm:pt modelId="{E0FD6B6F-368F-430F-B6C8-C80938203F73}">
      <dgm:prSet phldrT="[Text]"/>
      <dgm:spPr/>
      <dgm:t>
        <a:bodyPr/>
        <a:lstStyle/>
        <a:p>
          <a:r>
            <a:rPr lang="en-US" dirty="0" smtClean="0"/>
            <a:t>Operate</a:t>
          </a:r>
          <a:endParaRPr lang="en-US" dirty="0"/>
        </a:p>
      </dgm:t>
    </dgm:pt>
    <dgm:pt modelId="{F368C7A3-3580-4F5C-A1AD-09A6039F077B}" type="parTrans" cxnId="{EA11AA43-9053-44F0-B7E9-B374888792C4}">
      <dgm:prSet/>
      <dgm:spPr/>
      <dgm:t>
        <a:bodyPr/>
        <a:lstStyle/>
        <a:p>
          <a:endParaRPr lang="en-US"/>
        </a:p>
      </dgm:t>
    </dgm:pt>
    <dgm:pt modelId="{8ECFBB16-7787-4E42-9279-A7A2819BAA9F}" type="sibTrans" cxnId="{EA11AA43-9053-44F0-B7E9-B374888792C4}">
      <dgm:prSet/>
      <dgm:spPr/>
      <dgm:t>
        <a:bodyPr/>
        <a:lstStyle/>
        <a:p>
          <a:endParaRPr lang="en-US"/>
        </a:p>
      </dgm:t>
    </dgm:pt>
    <dgm:pt modelId="{162F9980-154E-4094-8C9B-B234E38DCB4D}">
      <dgm:prSet phldrT="[Text]"/>
      <dgm:spPr/>
      <dgm:t>
        <a:bodyPr/>
        <a:lstStyle/>
        <a:p>
          <a:r>
            <a:rPr lang="en-US" dirty="0" smtClean="0"/>
            <a:t>Analyze Properties</a:t>
          </a:r>
          <a:endParaRPr lang="en-US" dirty="0"/>
        </a:p>
      </dgm:t>
    </dgm:pt>
    <dgm:pt modelId="{AE82D014-5BD7-4169-B743-1FC24AA6CC17}" type="parTrans" cxnId="{C1475EA5-DC35-4D12-B2B6-765236698C05}">
      <dgm:prSet/>
      <dgm:spPr/>
      <dgm:t>
        <a:bodyPr/>
        <a:lstStyle/>
        <a:p>
          <a:endParaRPr lang="en-US"/>
        </a:p>
      </dgm:t>
    </dgm:pt>
    <dgm:pt modelId="{73D5A29B-5399-423A-A5DF-E36A54327E10}" type="sibTrans" cxnId="{C1475EA5-DC35-4D12-B2B6-765236698C05}">
      <dgm:prSet/>
      <dgm:spPr/>
      <dgm:t>
        <a:bodyPr/>
        <a:lstStyle/>
        <a:p>
          <a:endParaRPr lang="en-US"/>
        </a:p>
      </dgm:t>
    </dgm:pt>
    <dgm:pt modelId="{573519A2-A752-47B0-A1F8-305D4C3C3831}">
      <dgm:prSet phldrT="[Text]"/>
      <dgm:spPr/>
      <dgm:t>
        <a:bodyPr/>
        <a:lstStyle/>
        <a:p>
          <a:r>
            <a:rPr lang="en-US" dirty="0" smtClean="0"/>
            <a:t>Secure Funding</a:t>
          </a:r>
          <a:endParaRPr lang="en-US" dirty="0"/>
        </a:p>
      </dgm:t>
    </dgm:pt>
    <dgm:pt modelId="{763F80DB-35A1-4178-8BB1-398103A6BBE4}" type="parTrans" cxnId="{DD8142C9-EE56-43B3-8111-F278E0A6EDB3}">
      <dgm:prSet/>
      <dgm:spPr/>
      <dgm:t>
        <a:bodyPr/>
        <a:lstStyle/>
        <a:p>
          <a:endParaRPr lang="en-US"/>
        </a:p>
      </dgm:t>
    </dgm:pt>
    <dgm:pt modelId="{E01CAFFA-5248-4ECB-A5AF-7A30A6661632}" type="sibTrans" cxnId="{DD8142C9-EE56-43B3-8111-F278E0A6EDB3}">
      <dgm:prSet/>
      <dgm:spPr/>
      <dgm:t>
        <a:bodyPr/>
        <a:lstStyle/>
        <a:p>
          <a:endParaRPr lang="en-US"/>
        </a:p>
      </dgm:t>
    </dgm:pt>
    <dgm:pt modelId="{5EBEC8C3-8C25-4BB6-A2D8-BFCC0913CD41}">
      <dgm:prSet phldrT="[Text]"/>
      <dgm:spPr/>
      <dgm:t>
        <a:bodyPr/>
        <a:lstStyle/>
        <a:p>
          <a:r>
            <a:rPr lang="en-US" dirty="0" smtClean="0"/>
            <a:t>Sell Property</a:t>
          </a:r>
          <a:endParaRPr lang="en-US" dirty="0"/>
        </a:p>
      </dgm:t>
    </dgm:pt>
    <dgm:pt modelId="{2F6F1D6C-9474-4D5E-92B8-0F920E7551D4}" type="parTrans" cxnId="{640E084F-3935-4576-81C3-3B54E7E2EAFA}">
      <dgm:prSet/>
      <dgm:spPr/>
      <dgm:t>
        <a:bodyPr/>
        <a:lstStyle/>
        <a:p>
          <a:endParaRPr lang="en-US"/>
        </a:p>
      </dgm:t>
    </dgm:pt>
    <dgm:pt modelId="{CD0DE42E-E6DF-42AF-8678-E3EC8A6502CB}" type="sibTrans" cxnId="{640E084F-3935-4576-81C3-3B54E7E2EAFA}">
      <dgm:prSet/>
      <dgm:spPr/>
      <dgm:t>
        <a:bodyPr/>
        <a:lstStyle/>
        <a:p>
          <a:endParaRPr lang="en-US"/>
        </a:p>
      </dgm:t>
    </dgm:pt>
    <dgm:pt modelId="{1AB5F7A7-20C0-4415-B2C6-EF3E2889D69D}" type="pres">
      <dgm:prSet presAssocID="{292D1096-D27A-427A-8343-11E852D696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4E7D9-6AE7-4C99-9650-B6DF8EEF8627}" type="pres">
      <dgm:prSet presAssocID="{FA042B50-A0FC-4FC5-B68C-AC1B59A713C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9C476-EA12-470A-84C2-E04C4F57D168}" type="pres">
      <dgm:prSet presAssocID="{FA042B50-A0FC-4FC5-B68C-AC1B59A713C0}" presName="spNode" presStyleCnt="0"/>
      <dgm:spPr/>
    </dgm:pt>
    <dgm:pt modelId="{E81424B7-74C4-4D0B-819B-A3E82A14A582}" type="pres">
      <dgm:prSet presAssocID="{55714E71-9D3B-42D7-9C6B-8B8628A6643C}" presName="sibTrans" presStyleLbl="sibTrans1D1" presStyleIdx="0" presStyleCnt="8"/>
      <dgm:spPr/>
      <dgm:t>
        <a:bodyPr/>
        <a:lstStyle/>
        <a:p>
          <a:endParaRPr lang="en-US"/>
        </a:p>
      </dgm:t>
    </dgm:pt>
    <dgm:pt modelId="{0EABA571-C63B-478E-938E-D229CA236792}" type="pres">
      <dgm:prSet presAssocID="{162F9980-154E-4094-8C9B-B234E38DCB4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9D92-84DC-49BC-9778-CF2E11A3F9D3}" type="pres">
      <dgm:prSet presAssocID="{162F9980-154E-4094-8C9B-B234E38DCB4D}" presName="spNode" presStyleCnt="0"/>
      <dgm:spPr/>
    </dgm:pt>
    <dgm:pt modelId="{1B1E9C8A-988F-419C-9D85-7B6F0A1456F3}" type="pres">
      <dgm:prSet presAssocID="{73D5A29B-5399-423A-A5DF-E36A54327E1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34A3C4A-2DFA-4AF4-AA8B-5392BE5C04D1}" type="pres">
      <dgm:prSet presAssocID="{573519A2-A752-47B0-A1F8-305D4C3C383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D319F-56B7-4D62-824B-D252F8987824}" type="pres">
      <dgm:prSet presAssocID="{573519A2-A752-47B0-A1F8-305D4C3C3831}" presName="spNode" presStyleCnt="0"/>
      <dgm:spPr/>
    </dgm:pt>
    <dgm:pt modelId="{AF537652-DECD-4555-8B73-1D9D5E565799}" type="pres">
      <dgm:prSet presAssocID="{E01CAFFA-5248-4ECB-A5AF-7A30A666163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093B6285-763E-42CD-AB8F-2F7BCB98FB7F}" type="pres">
      <dgm:prSet presAssocID="{8525BAC2-3E4E-42C9-A5B3-29E85C5D292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ECAFA-31EE-49A2-B0A2-BD6A6FB69340}" type="pres">
      <dgm:prSet presAssocID="{8525BAC2-3E4E-42C9-A5B3-29E85C5D2921}" presName="spNode" presStyleCnt="0"/>
      <dgm:spPr/>
    </dgm:pt>
    <dgm:pt modelId="{5B7242B3-ABA4-47DE-B8E7-16ED560A2030}" type="pres">
      <dgm:prSet presAssocID="{DCBD70C9-021C-4D6D-871B-5BD17641150B}" presName="sibTrans" presStyleLbl="sibTrans1D1" presStyleIdx="3" presStyleCnt="8"/>
      <dgm:spPr/>
      <dgm:t>
        <a:bodyPr/>
        <a:lstStyle/>
        <a:p>
          <a:endParaRPr lang="en-US"/>
        </a:p>
      </dgm:t>
    </dgm:pt>
    <dgm:pt modelId="{3CF7B4B9-C536-420F-AC58-C97B2F95DF69}" type="pres">
      <dgm:prSet presAssocID="{A0EBE6C6-D70A-41F0-BBC8-C44C48A4886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F5171-431E-4164-838C-AAE8BE1A8530}" type="pres">
      <dgm:prSet presAssocID="{A0EBE6C6-D70A-41F0-BBC8-C44C48A48865}" presName="spNode" presStyleCnt="0"/>
      <dgm:spPr/>
    </dgm:pt>
    <dgm:pt modelId="{4EBBF2C7-0DFF-4BF9-87AC-312A70745035}" type="pres">
      <dgm:prSet presAssocID="{1D0A4F4F-AF08-4D8E-881A-8F162A74F1D0}" presName="sibTrans" presStyleLbl="sibTrans1D1" presStyleIdx="4" presStyleCnt="8"/>
      <dgm:spPr/>
      <dgm:t>
        <a:bodyPr/>
        <a:lstStyle/>
        <a:p>
          <a:endParaRPr lang="en-US"/>
        </a:p>
      </dgm:t>
    </dgm:pt>
    <dgm:pt modelId="{5C4105BA-2A20-4973-A760-37BA2F827666}" type="pres">
      <dgm:prSet presAssocID="{175C5510-F19E-4026-B910-AB02FE3CDAB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CEB8C-4FC6-4E96-B3A9-07D64DC1F48A}" type="pres">
      <dgm:prSet presAssocID="{175C5510-F19E-4026-B910-AB02FE3CDABC}" presName="spNode" presStyleCnt="0"/>
      <dgm:spPr/>
    </dgm:pt>
    <dgm:pt modelId="{FB3E8CEC-04EC-4697-BEA8-93DE0B3715BD}" type="pres">
      <dgm:prSet presAssocID="{4CB91FBE-9C62-4350-A2ED-B7E8AE209AA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512DA541-FA5D-4FDB-AD96-CD30649C8D1B}" type="pres">
      <dgm:prSet presAssocID="{E0FD6B6F-368F-430F-B6C8-C80938203F7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378C2-8B91-494A-99AC-45754280C254}" type="pres">
      <dgm:prSet presAssocID="{E0FD6B6F-368F-430F-B6C8-C80938203F73}" presName="spNode" presStyleCnt="0"/>
      <dgm:spPr/>
    </dgm:pt>
    <dgm:pt modelId="{E5C5345C-823B-48A4-A7EB-F74A37E12944}" type="pres">
      <dgm:prSet presAssocID="{8ECFBB16-7787-4E42-9279-A7A2819BAA9F}" presName="sibTrans" presStyleLbl="sibTrans1D1" presStyleIdx="6" presStyleCnt="8"/>
      <dgm:spPr/>
      <dgm:t>
        <a:bodyPr/>
        <a:lstStyle/>
        <a:p>
          <a:endParaRPr lang="en-US"/>
        </a:p>
      </dgm:t>
    </dgm:pt>
    <dgm:pt modelId="{9C315043-FBE4-49A5-8EB1-B2553C96D684}" type="pres">
      <dgm:prSet presAssocID="{5EBEC8C3-8C25-4BB6-A2D8-BFCC0913CD4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82D64-A43F-4062-9E4D-A5DC71045791}" type="pres">
      <dgm:prSet presAssocID="{5EBEC8C3-8C25-4BB6-A2D8-BFCC0913CD41}" presName="spNode" presStyleCnt="0"/>
      <dgm:spPr/>
    </dgm:pt>
    <dgm:pt modelId="{727D322B-F751-43C1-BBB0-4F15E1B62F91}" type="pres">
      <dgm:prSet presAssocID="{CD0DE42E-E6DF-42AF-8678-E3EC8A6502CB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AF9BCE5A-F2B2-4B8F-A85D-CE70C715730B}" type="presOf" srcId="{E01CAFFA-5248-4ECB-A5AF-7A30A6661632}" destId="{AF537652-DECD-4555-8B73-1D9D5E565799}" srcOrd="0" destOrd="0" presId="urn:microsoft.com/office/officeart/2005/8/layout/cycle5"/>
    <dgm:cxn modelId="{80E8456C-CC07-4107-8922-9D25560A2E3F}" type="presOf" srcId="{E0FD6B6F-368F-430F-B6C8-C80938203F73}" destId="{512DA541-FA5D-4FDB-AD96-CD30649C8D1B}" srcOrd="0" destOrd="0" presId="urn:microsoft.com/office/officeart/2005/8/layout/cycle5"/>
    <dgm:cxn modelId="{F7594C17-C199-4E57-8324-C7D1D5601290}" type="presOf" srcId="{A0EBE6C6-D70A-41F0-BBC8-C44C48A48865}" destId="{3CF7B4B9-C536-420F-AC58-C97B2F95DF69}" srcOrd="0" destOrd="0" presId="urn:microsoft.com/office/officeart/2005/8/layout/cycle5"/>
    <dgm:cxn modelId="{AF30518E-076C-4800-A958-BE2E87DDE443}" srcId="{292D1096-D27A-427A-8343-11E852D69651}" destId="{A0EBE6C6-D70A-41F0-BBC8-C44C48A48865}" srcOrd="4" destOrd="0" parTransId="{0B910092-8800-4EBC-A5C0-2D53C17CF6CF}" sibTransId="{1D0A4F4F-AF08-4D8E-881A-8F162A74F1D0}"/>
    <dgm:cxn modelId="{8BC9E51B-3556-4386-99DE-9B3C27CD27CB}" type="presOf" srcId="{CD0DE42E-E6DF-42AF-8678-E3EC8A6502CB}" destId="{727D322B-F751-43C1-BBB0-4F15E1B62F91}" srcOrd="0" destOrd="0" presId="urn:microsoft.com/office/officeart/2005/8/layout/cycle5"/>
    <dgm:cxn modelId="{0D725021-7CE9-4857-8CCB-FBF242B088F8}" type="presOf" srcId="{175C5510-F19E-4026-B910-AB02FE3CDABC}" destId="{5C4105BA-2A20-4973-A760-37BA2F827666}" srcOrd="0" destOrd="0" presId="urn:microsoft.com/office/officeart/2005/8/layout/cycle5"/>
    <dgm:cxn modelId="{640E084F-3935-4576-81C3-3B54E7E2EAFA}" srcId="{292D1096-D27A-427A-8343-11E852D69651}" destId="{5EBEC8C3-8C25-4BB6-A2D8-BFCC0913CD41}" srcOrd="7" destOrd="0" parTransId="{2F6F1D6C-9474-4D5E-92B8-0F920E7551D4}" sibTransId="{CD0DE42E-E6DF-42AF-8678-E3EC8A6502CB}"/>
    <dgm:cxn modelId="{C0F56EF3-7C41-4FC1-B171-522795184303}" type="presOf" srcId="{5EBEC8C3-8C25-4BB6-A2D8-BFCC0913CD41}" destId="{9C315043-FBE4-49A5-8EB1-B2553C96D684}" srcOrd="0" destOrd="0" presId="urn:microsoft.com/office/officeart/2005/8/layout/cycle5"/>
    <dgm:cxn modelId="{2774E032-7723-43FE-B335-C402C7E96C6B}" type="presOf" srcId="{DCBD70C9-021C-4D6D-871B-5BD17641150B}" destId="{5B7242B3-ABA4-47DE-B8E7-16ED560A2030}" srcOrd="0" destOrd="0" presId="urn:microsoft.com/office/officeart/2005/8/layout/cycle5"/>
    <dgm:cxn modelId="{C571F290-0485-4CF5-A4D0-53A89B01D5B9}" type="presOf" srcId="{162F9980-154E-4094-8C9B-B234E38DCB4D}" destId="{0EABA571-C63B-478E-938E-D229CA236792}" srcOrd="0" destOrd="0" presId="urn:microsoft.com/office/officeart/2005/8/layout/cycle5"/>
    <dgm:cxn modelId="{DD8142C9-EE56-43B3-8111-F278E0A6EDB3}" srcId="{292D1096-D27A-427A-8343-11E852D69651}" destId="{573519A2-A752-47B0-A1F8-305D4C3C3831}" srcOrd="2" destOrd="0" parTransId="{763F80DB-35A1-4178-8BB1-398103A6BBE4}" sibTransId="{E01CAFFA-5248-4ECB-A5AF-7A30A6661632}"/>
    <dgm:cxn modelId="{C1475EA5-DC35-4D12-B2B6-765236698C05}" srcId="{292D1096-D27A-427A-8343-11E852D69651}" destId="{162F9980-154E-4094-8C9B-B234E38DCB4D}" srcOrd="1" destOrd="0" parTransId="{AE82D014-5BD7-4169-B743-1FC24AA6CC17}" sibTransId="{73D5A29B-5399-423A-A5DF-E36A54327E10}"/>
    <dgm:cxn modelId="{3B26A239-9D8E-45EE-A78E-65D0EACF3798}" type="presOf" srcId="{55714E71-9D3B-42D7-9C6B-8B8628A6643C}" destId="{E81424B7-74C4-4D0B-819B-A3E82A14A582}" srcOrd="0" destOrd="0" presId="urn:microsoft.com/office/officeart/2005/8/layout/cycle5"/>
    <dgm:cxn modelId="{D759C02A-601F-4845-9C88-C5999D17F75E}" type="presOf" srcId="{8525BAC2-3E4E-42C9-A5B3-29E85C5D2921}" destId="{093B6285-763E-42CD-AB8F-2F7BCB98FB7F}" srcOrd="0" destOrd="0" presId="urn:microsoft.com/office/officeart/2005/8/layout/cycle5"/>
    <dgm:cxn modelId="{33829F83-97FF-40AF-B3B9-55CAF5651630}" type="presOf" srcId="{573519A2-A752-47B0-A1F8-305D4C3C3831}" destId="{734A3C4A-2DFA-4AF4-AA8B-5392BE5C04D1}" srcOrd="0" destOrd="0" presId="urn:microsoft.com/office/officeart/2005/8/layout/cycle5"/>
    <dgm:cxn modelId="{F80C2568-786E-4FE6-908C-45B03325BABA}" type="presOf" srcId="{292D1096-D27A-427A-8343-11E852D69651}" destId="{1AB5F7A7-20C0-4415-B2C6-EF3E2889D69D}" srcOrd="0" destOrd="0" presId="urn:microsoft.com/office/officeart/2005/8/layout/cycle5"/>
    <dgm:cxn modelId="{6B772CD5-1C50-45C5-BBDF-2FAFD349AC94}" type="presOf" srcId="{73D5A29B-5399-423A-A5DF-E36A54327E10}" destId="{1B1E9C8A-988F-419C-9D85-7B6F0A1456F3}" srcOrd="0" destOrd="0" presId="urn:microsoft.com/office/officeart/2005/8/layout/cycle5"/>
    <dgm:cxn modelId="{58A09164-F2B4-42C1-A398-274FCB8A2FDA}" type="presOf" srcId="{4CB91FBE-9C62-4350-A2ED-B7E8AE209AA3}" destId="{FB3E8CEC-04EC-4697-BEA8-93DE0B3715BD}" srcOrd="0" destOrd="0" presId="urn:microsoft.com/office/officeart/2005/8/layout/cycle5"/>
    <dgm:cxn modelId="{4D7736B5-1253-4561-A260-5F605DEB2040}" srcId="{292D1096-D27A-427A-8343-11E852D69651}" destId="{8525BAC2-3E4E-42C9-A5B3-29E85C5D2921}" srcOrd="3" destOrd="0" parTransId="{62088480-3794-4FEC-9D96-EFAD0A98DEE0}" sibTransId="{DCBD70C9-021C-4D6D-871B-5BD17641150B}"/>
    <dgm:cxn modelId="{EA11AA43-9053-44F0-B7E9-B374888792C4}" srcId="{292D1096-D27A-427A-8343-11E852D69651}" destId="{E0FD6B6F-368F-430F-B6C8-C80938203F73}" srcOrd="6" destOrd="0" parTransId="{F368C7A3-3580-4F5C-A1AD-09A6039F077B}" sibTransId="{8ECFBB16-7787-4E42-9279-A7A2819BAA9F}"/>
    <dgm:cxn modelId="{4D3DB586-AC15-4905-B934-17E4299D0F43}" srcId="{292D1096-D27A-427A-8343-11E852D69651}" destId="{175C5510-F19E-4026-B910-AB02FE3CDABC}" srcOrd="5" destOrd="0" parTransId="{DBEAFA70-9741-428B-9758-750849C387E9}" sibTransId="{4CB91FBE-9C62-4350-A2ED-B7E8AE209AA3}"/>
    <dgm:cxn modelId="{2C6DFD77-5409-4913-9C44-96F2DEC604C8}" type="presOf" srcId="{8ECFBB16-7787-4E42-9279-A7A2819BAA9F}" destId="{E5C5345C-823B-48A4-A7EB-F74A37E12944}" srcOrd="0" destOrd="0" presId="urn:microsoft.com/office/officeart/2005/8/layout/cycle5"/>
    <dgm:cxn modelId="{D6A4E944-7332-4A63-A2EF-6F2FB55D7E7A}" srcId="{292D1096-D27A-427A-8343-11E852D69651}" destId="{FA042B50-A0FC-4FC5-B68C-AC1B59A713C0}" srcOrd="0" destOrd="0" parTransId="{0C99C3EE-A990-4D29-9118-6B77F81F993F}" sibTransId="{55714E71-9D3B-42D7-9C6B-8B8628A6643C}"/>
    <dgm:cxn modelId="{49180A5B-3D00-46CA-8A52-43461E05982C}" type="presOf" srcId="{1D0A4F4F-AF08-4D8E-881A-8F162A74F1D0}" destId="{4EBBF2C7-0DFF-4BF9-87AC-312A70745035}" srcOrd="0" destOrd="0" presId="urn:microsoft.com/office/officeart/2005/8/layout/cycle5"/>
    <dgm:cxn modelId="{539A7028-ED72-4D1A-B1AB-7F0991A9EF77}" type="presOf" srcId="{FA042B50-A0FC-4FC5-B68C-AC1B59A713C0}" destId="{C194E7D9-6AE7-4C99-9650-B6DF8EEF8627}" srcOrd="0" destOrd="0" presId="urn:microsoft.com/office/officeart/2005/8/layout/cycle5"/>
    <dgm:cxn modelId="{B11D87C5-A2D9-4BF0-A989-565A76066140}" type="presParOf" srcId="{1AB5F7A7-20C0-4415-B2C6-EF3E2889D69D}" destId="{C194E7D9-6AE7-4C99-9650-B6DF8EEF8627}" srcOrd="0" destOrd="0" presId="urn:microsoft.com/office/officeart/2005/8/layout/cycle5"/>
    <dgm:cxn modelId="{E7A3F1E6-1849-4B38-8D86-B9F31ECE2383}" type="presParOf" srcId="{1AB5F7A7-20C0-4415-B2C6-EF3E2889D69D}" destId="{D4F9C476-EA12-470A-84C2-E04C4F57D168}" srcOrd="1" destOrd="0" presId="urn:microsoft.com/office/officeart/2005/8/layout/cycle5"/>
    <dgm:cxn modelId="{1A49F22C-B9C0-47A1-A248-C477AEAE5BE6}" type="presParOf" srcId="{1AB5F7A7-20C0-4415-B2C6-EF3E2889D69D}" destId="{E81424B7-74C4-4D0B-819B-A3E82A14A582}" srcOrd="2" destOrd="0" presId="urn:microsoft.com/office/officeart/2005/8/layout/cycle5"/>
    <dgm:cxn modelId="{874190A8-0DB0-47C7-BFEB-D13DB62A6592}" type="presParOf" srcId="{1AB5F7A7-20C0-4415-B2C6-EF3E2889D69D}" destId="{0EABA571-C63B-478E-938E-D229CA236792}" srcOrd="3" destOrd="0" presId="urn:microsoft.com/office/officeart/2005/8/layout/cycle5"/>
    <dgm:cxn modelId="{95226AA5-647D-4E23-8C0B-ACD2A4E3E8F9}" type="presParOf" srcId="{1AB5F7A7-20C0-4415-B2C6-EF3E2889D69D}" destId="{9B2F9D92-84DC-49BC-9778-CF2E11A3F9D3}" srcOrd="4" destOrd="0" presId="urn:microsoft.com/office/officeart/2005/8/layout/cycle5"/>
    <dgm:cxn modelId="{F1B1FE78-2B23-409C-AF0D-18817A74FC86}" type="presParOf" srcId="{1AB5F7A7-20C0-4415-B2C6-EF3E2889D69D}" destId="{1B1E9C8A-988F-419C-9D85-7B6F0A1456F3}" srcOrd="5" destOrd="0" presId="urn:microsoft.com/office/officeart/2005/8/layout/cycle5"/>
    <dgm:cxn modelId="{E46D5692-0BDC-421E-B877-9A11B45EA048}" type="presParOf" srcId="{1AB5F7A7-20C0-4415-B2C6-EF3E2889D69D}" destId="{734A3C4A-2DFA-4AF4-AA8B-5392BE5C04D1}" srcOrd="6" destOrd="0" presId="urn:microsoft.com/office/officeart/2005/8/layout/cycle5"/>
    <dgm:cxn modelId="{FCFB002C-51BF-4469-9C2D-11E0AB1A3585}" type="presParOf" srcId="{1AB5F7A7-20C0-4415-B2C6-EF3E2889D69D}" destId="{B2BD319F-56B7-4D62-824B-D252F8987824}" srcOrd="7" destOrd="0" presId="urn:microsoft.com/office/officeart/2005/8/layout/cycle5"/>
    <dgm:cxn modelId="{DA7798D7-EFE7-4828-B02F-8DAE82FBA1AE}" type="presParOf" srcId="{1AB5F7A7-20C0-4415-B2C6-EF3E2889D69D}" destId="{AF537652-DECD-4555-8B73-1D9D5E565799}" srcOrd="8" destOrd="0" presId="urn:microsoft.com/office/officeart/2005/8/layout/cycle5"/>
    <dgm:cxn modelId="{83039621-4204-4E65-B3B8-90DECF54D230}" type="presParOf" srcId="{1AB5F7A7-20C0-4415-B2C6-EF3E2889D69D}" destId="{093B6285-763E-42CD-AB8F-2F7BCB98FB7F}" srcOrd="9" destOrd="0" presId="urn:microsoft.com/office/officeart/2005/8/layout/cycle5"/>
    <dgm:cxn modelId="{06DA8411-6C16-4BEC-9F2E-DECAF2727498}" type="presParOf" srcId="{1AB5F7A7-20C0-4415-B2C6-EF3E2889D69D}" destId="{BB9ECAFA-31EE-49A2-B0A2-BD6A6FB69340}" srcOrd="10" destOrd="0" presId="urn:microsoft.com/office/officeart/2005/8/layout/cycle5"/>
    <dgm:cxn modelId="{F01C358F-E6C3-47AE-A59C-740A25FECB38}" type="presParOf" srcId="{1AB5F7A7-20C0-4415-B2C6-EF3E2889D69D}" destId="{5B7242B3-ABA4-47DE-B8E7-16ED560A2030}" srcOrd="11" destOrd="0" presId="urn:microsoft.com/office/officeart/2005/8/layout/cycle5"/>
    <dgm:cxn modelId="{09C90C0C-6805-4D10-A807-D7F48DE7BAC2}" type="presParOf" srcId="{1AB5F7A7-20C0-4415-B2C6-EF3E2889D69D}" destId="{3CF7B4B9-C536-420F-AC58-C97B2F95DF69}" srcOrd="12" destOrd="0" presId="urn:microsoft.com/office/officeart/2005/8/layout/cycle5"/>
    <dgm:cxn modelId="{60FDB39E-1A0B-4F47-BDA0-CB026DA2A145}" type="presParOf" srcId="{1AB5F7A7-20C0-4415-B2C6-EF3E2889D69D}" destId="{F4AF5171-431E-4164-838C-AAE8BE1A8530}" srcOrd="13" destOrd="0" presId="urn:microsoft.com/office/officeart/2005/8/layout/cycle5"/>
    <dgm:cxn modelId="{B0970CB4-61D7-427D-8508-B87F71849202}" type="presParOf" srcId="{1AB5F7A7-20C0-4415-B2C6-EF3E2889D69D}" destId="{4EBBF2C7-0DFF-4BF9-87AC-312A70745035}" srcOrd="14" destOrd="0" presId="urn:microsoft.com/office/officeart/2005/8/layout/cycle5"/>
    <dgm:cxn modelId="{BD74D185-4F4C-407A-B9A0-EAD346266430}" type="presParOf" srcId="{1AB5F7A7-20C0-4415-B2C6-EF3E2889D69D}" destId="{5C4105BA-2A20-4973-A760-37BA2F827666}" srcOrd="15" destOrd="0" presId="urn:microsoft.com/office/officeart/2005/8/layout/cycle5"/>
    <dgm:cxn modelId="{B35A8F4C-2A61-49C3-82F3-3E8AB54EDA79}" type="presParOf" srcId="{1AB5F7A7-20C0-4415-B2C6-EF3E2889D69D}" destId="{D42CEB8C-4FC6-4E96-B3A9-07D64DC1F48A}" srcOrd="16" destOrd="0" presId="urn:microsoft.com/office/officeart/2005/8/layout/cycle5"/>
    <dgm:cxn modelId="{9B95A6AF-D7BE-4183-BD1D-4A61CA733649}" type="presParOf" srcId="{1AB5F7A7-20C0-4415-B2C6-EF3E2889D69D}" destId="{FB3E8CEC-04EC-4697-BEA8-93DE0B3715BD}" srcOrd="17" destOrd="0" presId="urn:microsoft.com/office/officeart/2005/8/layout/cycle5"/>
    <dgm:cxn modelId="{B07882CB-3C01-43FD-9CFA-A1B23DC24DA6}" type="presParOf" srcId="{1AB5F7A7-20C0-4415-B2C6-EF3E2889D69D}" destId="{512DA541-FA5D-4FDB-AD96-CD30649C8D1B}" srcOrd="18" destOrd="0" presId="urn:microsoft.com/office/officeart/2005/8/layout/cycle5"/>
    <dgm:cxn modelId="{A52EBDBD-83F1-4785-8BC8-58620ACEB1DF}" type="presParOf" srcId="{1AB5F7A7-20C0-4415-B2C6-EF3E2889D69D}" destId="{A07378C2-8B91-494A-99AC-45754280C254}" srcOrd="19" destOrd="0" presId="urn:microsoft.com/office/officeart/2005/8/layout/cycle5"/>
    <dgm:cxn modelId="{49F2D131-F920-4F61-B5AE-62DE0A0A4C62}" type="presParOf" srcId="{1AB5F7A7-20C0-4415-B2C6-EF3E2889D69D}" destId="{E5C5345C-823B-48A4-A7EB-F74A37E12944}" srcOrd="20" destOrd="0" presId="urn:microsoft.com/office/officeart/2005/8/layout/cycle5"/>
    <dgm:cxn modelId="{4BA0A858-1E9C-4F5F-A232-6D320BD79872}" type="presParOf" srcId="{1AB5F7A7-20C0-4415-B2C6-EF3E2889D69D}" destId="{9C315043-FBE4-49A5-8EB1-B2553C96D684}" srcOrd="21" destOrd="0" presId="urn:microsoft.com/office/officeart/2005/8/layout/cycle5"/>
    <dgm:cxn modelId="{BBA04934-4E6F-409D-A5DF-ECAE23F525C3}" type="presParOf" srcId="{1AB5F7A7-20C0-4415-B2C6-EF3E2889D69D}" destId="{B3A82D64-A43F-4062-9E4D-A5DC71045791}" srcOrd="22" destOrd="0" presId="urn:microsoft.com/office/officeart/2005/8/layout/cycle5"/>
    <dgm:cxn modelId="{268DEC49-C4D8-44E3-8400-E00CBF4534E7}" type="presParOf" srcId="{1AB5F7A7-20C0-4415-B2C6-EF3E2889D69D}" destId="{727D322B-F751-43C1-BBB0-4F15E1B62F91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2D1096-D27A-427A-8343-11E852D69651}" type="doc">
      <dgm:prSet loTypeId="urn:microsoft.com/office/officeart/2005/8/layout/cycle5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042B50-A0FC-4FC5-B68C-AC1B59A713C0}">
      <dgm:prSet phldrT="[Text]"/>
      <dgm:spPr/>
      <dgm:t>
        <a:bodyPr/>
        <a:lstStyle/>
        <a:p>
          <a:r>
            <a:rPr lang="en-US" dirty="0" smtClean="0"/>
            <a:t>Identify Candidate Properties</a:t>
          </a:r>
          <a:endParaRPr lang="en-US" dirty="0"/>
        </a:p>
      </dgm:t>
    </dgm:pt>
    <dgm:pt modelId="{0C99C3EE-A990-4D29-9118-6B77F81F993F}" type="parTrans" cxnId="{D6A4E944-7332-4A63-A2EF-6F2FB55D7E7A}">
      <dgm:prSet/>
      <dgm:spPr/>
      <dgm:t>
        <a:bodyPr/>
        <a:lstStyle/>
        <a:p>
          <a:endParaRPr lang="en-US"/>
        </a:p>
      </dgm:t>
    </dgm:pt>
    <dgm:pt modelId="{55714E71-9D3B-42D7-9C6B-8B8628A6643C}" type="sibTrans" cxnId="{D6A4E944-7332-4A63-A2EF-6F2FB55D7E7A}">
      <dgm:prSet/>
      <dgm:spPr/>
      <dgm:t>
        <a:bodyPr/>
        <a:lstStyle/>
        <a:p>
          <a:endParaRPr lang="en-US"/>
        </a:p>
      </dgm:t>
    </dgm:pt>
    <dgm:pt modelId="{8525BAC2-3E4E-42C9-A5B3-29E85C5D2921}">
      <dgm:prSet phldrT="[Text]"/>
      <dgm:spPr/>
      <dgm:t>
        <a:bodyPr/>
        <a:lstStyle/>
        <a:p>
          <a:r>
            <a:rPr lang="en-US" dirty="0" smtClean="0"/>
            <a:t>Negotiate and Agree  Purchase</a:t>
          </a:r>
          <a:endParaRPr lang="en-US" dirty="0"/>
        </a:p>
      </dgm:t>
    </dgm:pt>
    <dgm:pt modelId="{62088480-3794-4FEC-9D96-EFAD0A98DEE0}" type="parTrans" cxnId="{4D7736B5-1253-4561-A260-5F605DEB2040}">
      <dgm:prSet/>
      <dgm:spPr/>
      <dgm:t>
        <a:bodyPr/>
        <a:lstStyle/>
        <a:p>
          <a:endParaRPr lang="en-US"/>
        </a:p>
      </dgm:t>
    </dgm:pt>
    <dgm:pt modelId="{DCBD70C9-021C-4D6D-871B-5BD17641150B}" type="sibTrans" cxnId="{4D7736B5-1253-4561-A260-5F605DEB2040}">
      <dgm:prSet/>
      <dgm:spPr/>
      <dgm:t>
        <a:bodyPr/>
        <a:lstStyle/>
        <a:p>
          <a:endParaRPr lang="en-US"/>
        </a:p>
      </dgm:t>
    </dgm:pt>
    <dgm:pt modelId="{A0EBE6C6-D70A-41F0-BBC8-C44C48A48865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0B910092-8800-4EBC-A5C0-2D53C17CF6CF}" type="parTrans" cxnId="{AF30518E-076C-4800-A958-BE2E87DDE443}">
      <dgm:prSet/>
      <dgm:spPr/>
      <dgm:t>
        <a:bodyPr/>
        <a:lstStyle/>
        <a:p>
          <a:endParaRPr lang="en-US"/>
        </a:p>
      </dgm:t>
    </dgm:pt>
    <dgm:pt modelId="{1D0A4F4F-AF08-4D8E-881A-8F162A74F1D0}" type="sibTrans" cxnId="{AF30518E-076C-4800-A958-BE2E87DDE443}">
      <dgm:prSet/>
      <dgm:spPr/>
      <dgm:t>
        <a:bodyPr/>
        <a:lstStyle/>
        <a:p>
          <a:endParaRPr lang="en-US"/>
        </a:p>
      </dgm:t>
    </dgm:pt>
    <dgm:pt modelId="{175C5510-F19E-4026-B910-AB02FE3CDABC}">
      <dgm:prSet phldrT="[Text]"/>
      <dgm:spPr/>
      <dgm:t>
        <a:bodyPr/>
        <a:lstStyle/>
        <a:p>
          <a:r>
            <a:rPr lang="en-US" dirty="0" smtClean="0"/>
            <a:t>Repair Property</a:t>
          </a:r>
          <a:endParaRPr lang="en-US" dirty="0"/>
        </a:p>
      </dgm:t>
    </dgm:pt>
    <dgm:pt modelId="{DBEAFA70-9741-428B-9758-750849C387E9}" type="parTrans" cxnId="{4D3DB586-AC15-4905-B934-17E4299D0F43}">
      <dgm:prSet/>
      <dgm:spPr/>
      <dgm:t>
        <a:bodyPr/>
        <a:lstStyle/>
        <a:p>
          <a:endParaRPr lang="en-US"/>
        </a:p>
      </dgm:t>
    </dgm:pt>
    <dgm:pt modelId="{4CB91FBE-9C62-4350-A2ED-B7E8AE209AA3}" type="sibTrans" cxnId="{4D3DB586-AC15-4905-B934-17E4299D0F43}">
      <dgm:prSet/>
      <dgm:spPr/>
      <dgm:t>
        <a:bodyPr/>
        <a:lstStyle/>
        <a:p>
          <a:endParaRPr lang="en-US"/>
        </a:p>
      </dgm:t>
    </dgm:pt>
    <dgm:pt modelId="{E0FD6B6F-368F-430F-B6C8-C80938203F73}">
      <dgm:prSet phldrT="[Text]"/>
      <dgm:spPr/>
      <dgm:t>
        <a:bodyPr/>
        <a:lstStyle/>
        <a:p>
          <a:r>
            <a:rPr lang="en-US" dirty="0" smtClean="0"/>
            <a:t>Operate</a:t>
          </a:r>
          <a:endParaRPr lang="en-US" dirty="0"/>
        </a:p>
      </dgm:t>
    </dgm:pt>
    <dgm:pt modelId="{F368C7A3-3580-4F5C-A1AD-09A6039F077B}" type="parTrans" cxnId="{EA11AA43-9053-44F0-B7E9-B374888792C4}">
      <dgm:prSet/>
      <dgm:spPr/>
      <dgm:t>
        <a:bodyPr/>
        <a:lstStyle/>
        <a:p>
          <a:endParaRPr lang="en-US"/>
        </a:p>
      </dgm:t>
    </dgm:pt>
    <dgm:pt modelId="{8ECFBB16-7787-4E42-9279-A7A2819BAA9F}" type="sibTrans" cxnId="{EA11AA43-9053-44F0-B7E9-B374888792C4}">
      <dgm:prSet/>
      <dgm:spPr/>
      <dgm:t>
        <a:bodyPr/>
        <a:lstStyle/>
        <a:p>
          <a:endParaRPr lang="en-US"/>
        </a:p>
      </dgm:t>
    </dgm:pt>
    <dgm:pt modelId="{162F9980-154E-4094-8C9B-B234E38DCB4D}">
      <dgm:prSet phldrT="[Text]"/>
      <dgm:spPr/>
      <dgm:t>
        <a:bodyPr/>
        <a:lstStyle/>
        <a:p>
          <a:r>
            <a:rPr lang="en-US" dirty="0" smtClean="0"/>
            <a:t>Analyze Properties</a:t>
          </a:r>
          <a:endParaRPr lang="en-US" dirty="0"/>
        </a:p>
      </dgm:t>
    </dgm:pt>
    <dgm:pt modelId="{AE82D014-5BD7-4169-B743-1FC24AA6CC17}" type="parTrans" cxnId="{C1475EA5-DC35-4D12-B2B6-765236698C05}">
      <dgm:prSet/>
      <dgm:spPr/>
      <dgm:t>
        <a:bodyPr/>
        <a:lstStyle/>
        <a:p>
          <a:endParaRPr lang="en-US"/>
        </a:p>
      </dgm:t>
    </dgm:pt>
    <dgm:pt modelId="{73D5A29B-5399-423A-A5DF-E36A54327E10}" type="sibTrans" cxnId="{C1475EA5-DC35-4D12-B2B6-765236698C05}">
      <dgm:prSet/>
      <dgm:spPr/>
      <dgm:t>
        <a:bodyPr/>
        <a:lstStyle/>
        <a:p>
          <a:endParaRPr lang="en-US"/>
        </a:p>
      </dgm:t>
    </dgm:pt>
    <dgm:pt modelId="{573519A2-A752-47B0-A1F8-305D4C3C3831}">
      <dgm:prSet phldrT="[Text]"/>
      <dgm:spPr/>
      <dgm:t>
        <a:bodyPr/>
        <a:lstStyle/>
        <a:p>
          <a:r>
            <a:rPr lang="en-US" dirty="0" smtClean="0"/>
            <a:t>Secure Funding</a:t>
          </a:r>
          <a:endParaRPr lang="en-US" dirty="0"/>
        </a:p>
      </dgm:t>
    </dgm:pt>
    <dgm:pt modelId="{763F80DB-35A1-4178-8BB1-398103A6BBE4}" type="parTrans" cxnId="{DD8142C9-EE56-43B3-8111-F278E0A6EDB3}">
      <dgm:prSet/>
      <dgm:spPr/>
      <dgm:t>
        <a:bodyPr/>
        <a:lstStyle/>
        <a:p>
          <a:endParaRPr lang="en-US"/>
        </a:p>
      </dgm:t>
    </dgm:pt>
    <dgm:pt modelId="{E01CAFFA-5248-4ECB-A5AF-7A30A6661632}" type="sibTrans" cxnId="{DD8142C9-EE56-43B3-8111-F278E0A6EDB3}">
      <dgm:prSet/>
      <dgm:spPr/>
      <dgm:t>
        <a:bodyPr/>
        <a:lstStyle/>
        <a:p>
          <a:endParaRPr lang="en-US"/>
        </a:p>
      </dgm:t>
    </dgm:pt>
    <dgm:pt modelId="{5EBEC8C3-8C25-4BB6-A2D8-BFCC0913CD41}">
      <dgm:prSet phldrT="[Text]"/>
      <dgm:spPr/>
      <dgm:t>
        <a:bodyPr/>
        <a:lstStyle/>
        <a:p>
          <a:r>
            <a:rPr lang="en-US" dirty="0" smtClean="0"/>
            <a:t>Sell Property</a:t>
          </a:r>
          <a:endParaRPr lang="en-US" dirty="0"/>
        </a:p>
      </dgm:t>
    </dgm:pt>
    <dgm:pt modelId="{2F6F1D6C-9474-4D5E-92B8-0F920E7551D4}" type="parTrans" cxnId="{640E084F-3935-4576-81C3-3B54E7E2EAFA}">
      <dgm:prSet/>
      <dgm:spPr/>
      <dgm:t>
        <a:bodyPr/>
        <a:lstStyle/>
        <a:p>
          <a:endParaRPr lang="en-US"/>
        </a:p>
      </dgm:t>
    </dgm:pt>
    <dgm:pt modelId="{CD0DE42E-E6DF-42AF-8678-E3EC8A6502CB}" type="sibTrans" cxnId="{640E084F-3935-4576-81C3-3B54E7E2EAFA}">
      <dgm:prSet/>
      <dgm:spPr/>
      <dgm:t>
        <a:bodyPr/>
        <a:lstStyle/>
        <a:p>
          <a:endParaRPr lang="en-US"/>
        </a:p>
      </dgm:t>
    </dgm:pt>
    <dgm:pt modelId="{1AB5F7A7-20C0-4415-B2C6-EF3E2889D69D}" type="pres">
      <dgm:prSet presAssocID="{292D1096-D27A-427A-8343-11E852D696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4E7D9-6AE7-4C99-9650-B6DF8EEF8627}" type="pres">
      <dgm:prSet presAssocID="{FA042B50-A0FC-4FC5-B68C-AC1B59A713C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9C476-EA12-470A-84C2-E04C4F57D168}" type="pres">
      <dgm:prSet presAssocID="{FA042B50-A0FC-4FC5-B68C-AC1B59A713C0}" presName="spNode" presStyleCnt="0"/>
      <dgm:spPr/>
    </dgm:pt>
    <dgm:pt modelId="{E81424B7-74C4-4D0B-819B-A3E82A14A582}" type="pres">
      <dgm:prSet presAssocID="{55714E71-9D3B-42D7-9C6B-8B8628A6643C}" presName="sibTrans" presStyleLbl="sibTrans1D1" presStyleIdx="0" presStyleCnt="8"/>
      <dgm:spPr/>
      <dgm:t>
        <a:bodyPr/>
        <a:lstStyle/>
        <a:p>
          <a:endParaRPr lang="en-US"/>
        </a:p>
      </dgm:t>
    </dgm:pt>
    <dgm:pt modelId="{0EABA571-C63B-478E-938E-D229CA236792}" type="pres">
      <dgm:prSet presAssocID="{162F9980-154E-4094-8C9B-B234E38DCB4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9D92-84DC-49BC-9778-CF2E11A3F9D3}" type="pres">
      <dgm:prSet presAssocID="{162F9980-154E-4094-8C9B-B234E38DCB4D}" presName="spNode" presStyleCnt="0"/>
      <dgm:spPr/>
    </dgm:pt>
    <dgm:pt modelId="{1B1E9C8A-988F-419C-9D85-7B6F0A1456F3}" type="pres">
      <dgm:prSet presAssocID="{73D5A29B-5399-423A-A5DF-E36A54327E1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34A3C4A-2DFA-4AF4-AA8B-5392BE5C04D1}" type="pres">
      <dgm:prSet presAssocID="{573519A2-A752-47B0-A1F8-305D4C3C383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D319F-56B7-4D62-824B-D252F8987824}" type="pres">
      <dgm:prSet presAssocID="{573519A2-A752-47B0-A1F8-305D4C3C3831}" presName="spNode" presStyleCnt="0"/>
      <dgm:spPr/>
    </dgm:pt>
    <dgm:pt modelId="{AF537652-DECD-4555-8B73-1D9D5E565799}" type="pres">
      <dgm:prSet presAssocID="{E01CAFFA-5248-4ECB-A5AF-7A30A666163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093B6285-763E-42CD-AB8F-2F7BCB98FB7F}" type="pres">
      <dgm:prSet presAssocID="{8525BAC2-3E4E-42C9-A5B3-29E85C5D292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ECAFA-31EE-49A2-B0A2-BD6A6FB69340}" type="pres">
      <dgm:prSet presAssocID="{8525BAC2-3E4E-42C9-A5B3-29E85C5D2921}" presName="spNode" presStyleCnt="0"/>
      <dgm:spPr/>
    </dgm:pt>
    <dgm:pt modelId="{5B7242B3-ABA4-47DE-B8E7-16ED560A2030}" type="pres">
      <dgm:prSet presAssocID="{DCBD70C9-021C-4D6D-871B-5BD17641150B}" presName="sibTrans" presStyleLbl="sibTrans1D1" presStyleIdx="3" presStyleCnt="8"/>
      <dgm:spPr/>
      <dgm:t>
        <a:bodyPr/>
        <a:lstStyle/>
        <a:p>
          <a:endParaRPr lang="en-US"/>
        </a:p>
      </dgm:t>
    </dgm:pt>
    <dgm:pt modelId="{3CF7B4B9-C536-420F-AC58-C97B2F95DF69}" type="pres">
      <dgm:prSet presAssocID="{A0EBE6C6-D70A-41F0-BBC8-C44C48A4886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F5171-431E-4164-838C-AAE8BE1A8530}" type="pres">
      <dgm:prSet presAssocID="{A0EBE6C6-D70A-41F0-BBC8-C44C48A48865}" presName="spNode" presStyleCnt="0"/>
      <dgm:spPr/>
    </dgm:pt>
    <dgm:pt modelId="{4EBBF2C7-0DFF-4BF9-87AC-312A70745035}" type="pres">
      <dgm:prSet presAssocID="{1D0A4F4F-AF08-4D8E-881A-8F162A74F1D0}" presName="sibTrans" presStyleLbl="sibTrans1D1" presStyleIdx="4" presStyleCnt="8"/>
      <dgm:spPr/>
      <dgm:t>
        <a:bodyPr/>
        <a:lstStyle/>
        <a:p>
          <a:endParaRPr lang="en-US"/>
        </a:p>
      </dgm:t>
    </dgm:pt>
    <dgm:pt modelId="{5C4105BA-2A20-4973-A760-37BA2F827666}" type="pres">
      <dgm:prSet presAssocID="{175C5510-F19E-4026-B910-AB02FE3CDAB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CEB8C-4FC6-4E96-B3A9-07D64DC1F48A}" type="pres">
      <dgm:prSet presAssocID="{175C5510-F19E-4026-B910-AB02FE3CDABC}" presName="spNode" presStyleCnt="0"/>
      <dgm:spPr/>
    </dgm:pt>
    <dgm:pt modelId="{FB3E8CEC-04EC-4697-BEA8-93DE0B3715BD}" type="pres">
      <dgm:prSet presAssocID="{4CB91FBE-9C62-4350-A2ED-B7E8AE209AA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512DA541-FA5D-4FDB-AD96-CD30649C8D1B}" type="pres">
      <dgm:prSet presAssocID="{E0FD6B6F-368F-430F-B6C8-C80938203F7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378C2-8B91-494A-99AC-45754280C254}" type="pres">
      <dgm:prSet presAssocID="{E0FD6B6F-368F-430F-B6C8-C80938203F73}" presName="spNode" presStyleCnt="0"/>
      <dgm:spPr/>
    </dgm:pt>
    <dgm:pt modelId="{E5C5345C-823B-48A4-A7EB-F74A37E12944}" type="pres">
      <dgm:prSet presAssocID="{8ECFBB16-7787-4E42-9279-A7A2819BAA9F}" presName="sibTrans" presStyleLbl="sibTrans1D1" presStyleIdx="6" presStyleCnt="8"/>
      <dgm:spPr/>
      <dgm:t>
        <a:bodyPr/>
        <a:lstStyle/>
        <a:p>
          <a:endParaRPr lang="en-US"/>
        </a:p>
      </dgm:t>
    </dgm:pt>
    <dgm:pt modelId="{9C315043-FBE4-49A5-8EB1-B2553C96D684}" type="pres">
      <dgm:prSet presAssocID="{5EBEC8C3-8C25-4BB6-A2D8-BFCC0913CD4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82D64-A43F-4062-9E4D-A5DC71045791}" type="pres">
      <dgm:prSet presAssocID="{5EBEC8C3-8C25-4BB6-A2D8-BFCC0913CD41}" presName="spNode" presStyleCnt="0"/>
      <dgm:spPr/>
    </dgm:pt>
    <dgm:pt modelId="{727D322B-F751-43C1-BBB0-4F15E1B62F91}" type="pres">
      <dgm:prSet presAssocID="{CD0DE42E-E6DF-42AF-8678-E3EC8A6502CB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FBF0EA28-3BF8-437A-B8E9-98BBD8EDDD09}" type="presOf" srcId="{DCBD70C9-021C-4D6D-871B-5BD17641150B}" destId="{5B7242B3-ABA4-47DE-B8E7-16ED560A2030}" srcOrd="0" destOrd="0" presId="urn:microsoft.com/office/officeart/2005/8/layout/cycle5"/>
    <dgm:cxn modelId="{72966B0A-DAA7-48C0-B70F-75635166BA7D}" type="presOf" srcId="{E01CAFFA-5248-4ECB-A5AF-7A30A6661632}" destId="{AF537652-DECD-4555-8B73-1D9D5E565799}" srcOrd="0" destOrd="0" presId="urn:microsoft.com/office/officeart/2005/8/layout/cycle5"/>
    <dgm:cxn modelId="{AF30518E-076C-4800-A958-BE2E87DDE443}" srcId="{292D1096-D27A-427A-8343-11E852D69651}" destId="{A0EBE6C6-D70A-41F0-BBC8-C44C48A48865}" srcOrd="4" destOrd="0" parTransId="{0B910092-8800-4EBC-A5C0-2D53C17CF6CF}" sibTransId="{1D0A4F4F-AF08-4D8E-881A-8F162A74F1D0}"/>
    <dgm:cxn modelId="{640E084F-3935-4576-81C3-3B54E7E2EAFA}" srcId="{292D1096-D27A-427A-8343-11E852D69651}" destId="{5EBEC8C3-8C25-4BB6-A2D8-BFCC0913CD41}" srcOrd="7" destOrd="0" parTransId="{2F6F1D6C-9474-4D5E-92B8-0F920E7551D4}" sibTransId="{CD0DE42E-E6DF-42AF-8678-E3EC8A6502CB}"/>
    <dgm:cxn modelId="{56E56FF2-F19D-4A16-A4BD-6249394AF13A}" type="presOf" srcId="{162F9980-154E-4094-8C9B-B234E38DCB4D}" destId="{0EABA571-C63B-478E-938E-D229CA236792}" srcOrd="0" destOrd="0" presId="urn:microsoft.com/office/officeart/2005/8/layout/cycle5"/>
    <dgm:cxn modelId="{6A2F3399-AF3A-433E-B811-6844BC8BACE9}" type="presOf" srcId="{8525BAC2-3E4E-42C9-A5B3-29E85C5D2921}" destId="{093B6285-763E-42CD-AB8F-2F7BCB98FB7F}" srcOrd="0" destOrd="0" presId="urn:microsoft.com/office/officeart/2005/8/layout/cycle5"/>
    <dgm:cxn modelId="{DD8142C9-EE56-43B3-8111-F278E0A6EDB3}" srcId="{292D1096-D27A-427A-8343-11E852D69651}" destId="{573519A2-A752-47B0-A1F8-305D4C3C3831}" srcOrd="2" destOrd="0" parTransId="{763F80DB-35A1-4178-8BB1-398103A6BBE4}" sibTransId="{E01CAFFA-5248-4ECB-A5AF-7A30A6661632}"/>
    <dgm:cxn modelId="{C1475EA5-DC35-4D12-B2B6-765236698C05}" srcId="{292D1096-D27A-427A-8343-11E852D69651}" destId="{162F9980-154E-4094-8C9B-B234E38DCB4D}" srcOrd="1" destOrd="0" parTransId="{AE82D014-5BD7-4169-B743-1FC24AA6CC17}" sibTransId="{73D5A29B-5399-423A-A5DF-E36A54327E10}"/>
    <dgm:cxn modelId="{7EFC46DA-2FE5-47B1-81EC-14F29681072D}" type="presOf" srcId="{175C5510-F19E-4026-B910-AB02FE3CDABC}" destId="{5C4105BA-2A20-4973-A760-37BA2F827666}" srcOrd="0" destOrd="0" presId="urn:microsoft.com/office/officeart/2005/8/layout/cycle5"/>
    <dgm:cxn modelId="{4F9FD262-A07B-408F-A90E-904AA20EC579}" type="presOf" srcId="{73D5A29B-5399-423A-A5DF-E36A54327E10}" destId="{1B1E9C8A-988F-419C-9D85-7B6F0A1456F3}" srcOrd="0" destOrd="0" presId="urn:microsoft.com/office/officeart/2005/8/layout/cycle5"/>
    <dgm:cxn modelId="{494FB07E-9EC1-4C05-A135-2EB2FB584640}" type="presOf" srcId="{4CB91FBE-9C62-4350-A2ED-B7E8AE209AA3}" destId="{FB3E8CEC-04EC-4697-BEA8-93DE0B3715BD}" srcOrd="0" destOrd="0" presId="urn:microsoft.com/office/officeart/2005/8/layout/cycle5"/>
    <dgm:cxn modelId="{66EDC262-CADA-45AE-9687-EE1547C3306D}" type="presOf" srcId="{292D1096-D27A-427A-8343-11E852D69651}" destId="{1AB5F7A7-20C0-4415-B2C6-EF3E2889D69D}" srcOrd="0" destOrd="0" presId="urn:microsoft.com/office/officeart/2005/8/layout/cycle5"/>
    <dgm:cxn modelId="{DB858329-AFB9-49E3-83CF-00B81391DA43}" type="presOf" srcId="{E0FD6B6F-368F-430F-B6C8-C80938203F73}" destId="{512DA541-FA5D-4FDB-AD96-CD30649C8D1B}" srcOrd="0" destOrd="0" presId="urn:microsoft.com/office/officeart/2005/8/layout/cycle5"/>
    <dgm:cxn modelId="{5E4F4EAD-1F53-4640-97C2-216BE5541A79}" type="presOf" srcId="{8ECFBB16-7787-4E42-9279-A7A2819BAA9F}" destId="{E5C5345C-823B-48A4-A7EB-F74A37E12944}" srcOrd="0" destOrd="0" presId="urn:microsoft.com/office/officeart/2005/8/layout/cycle5"/>
    <dgm:cxn modelId="{D8591D18-4DA2-458D-BF7C-520044978EDE}" type="presOf" srcId="{A0EBE6C6-D70A-41F0-BBC8-C44C48A48865}" destId="{3CF7B4B9-C536-420F-AC58-C97B2F95DF69}" srcOrd="0" destOrd="0" presId="urn:microsoft.com/office/officeart/2005/8/layout/cycle5"/>
    <dgm:cxn modelId="{B32EB9B2-4178-480F-9AB3-46FBA3D9CF07}" type="presOf" srcId="{55714E71-9D3B-42D7-9C6B-8B8628A6643C}" destId="{E81424B7-74C4-4D0B-819B-A3E82A14A582}" srcOrd="0" destOrd="0" presId="urn:microsoft.com/office/officeart/2005/8/layout/cycle5"/>
    <dgm:cxn modelId="{3D0E0EAD-421A-47E6-AD45-1006370B9165}" type="presOf" srcId="{5EBEC8C3-8C25-4BB6-A2D8-BFCC0913CD41}" destId="{9C315043-FBE4-49A5-8EB1-B2553C96D684}" srcOrd="0" destOrd="0" presId="urn:microsoft.com/office/officeart/2005/8/layout/cycle5"/>
    <dgm:cxn modelId="{86344604-5E98-4DA8-8D5B-167A62EB5FA5}" type="presOf" srcId="{1D0A4F4F-AF08-4D8E-881A-8F162A74F1D0}" destId="{4EBBF2C7-0DFF-4BF9-87AC-312A70745035}" srcOrd="0" destOrd="0" presId="urn:microsoft.com/office/officeart/2005/8/layout/cycle5"/>
    <dgm:cxn modelId="{EA11AA43-9053-44F0-B7E9-B374888792C4}" srcId="{292D1096-D27A-427A-8343-11E852D69651}" destId="{E0FD6B6F-368F-430F-B6C8-C80938203F73}" srcOrd="6" destOrd="0" parTransId="{F368C7A3-3580-4F5C-A1AD-09A6039F077B}" sibTransId="{8ECFBB16-7787-4E42-9279-A7A2819BAA9F}"/>
    <dgm:cxn modelId="{4D7736B5-1253-4561-A260-5F605DEB2040}" srcId="{292D1096-D27A-427A-8343-11E852D69651}" destId="{8525BAC2-3E4E-42C9-A5B3-29E85C5D2921}" srcOrd="3" destOrd="0" parTransId="{62088480-3794-4FEC-9D96-EFAD0A98DEE0}" sibTransId="{DCBD70C9-021C-4D6D-871B-5BD17641150B}"/>
    <dgm:cxn modelId="{4D3DB586-AC15-4905-B934-17E4299D0F43}" srcId="{292D1096-D27A-427A-8343-11E852D69651}" destId="{175C5510-F19E-4026-B910-AB02FE3CDABC}" srcOrd="5" destOrd="0" parTransId="{DBEAFA70-9741-428B-9758-750849C387E9}" sibTransId="{4CB91FBE-9C62-4350-A2ED-B7E8AE209AA3}"/>
    <dgm:cxn modelId="{D6A4E944-7332-4A63-A2EF-6F2FB55D7E7A}" srcId="{292D1096-D27A-427A-8343-11E852D69651}" destId="{FA042B50-A0FC-4FC5-B68C-AC1B59A713C0}" srcOrd="0" destOrd="0" parTransId="{0C99C3EE-A990-4D29-9118-6B77F81F993F}" sibTransId="{55714E71-9D3B-42D7-9C6B-8B8628A6643C}"/>
    <dgm:cxn modelId="{929E1502-FEF9-4E41-A4C7-797AD9D3C33F}" type="presOf" srcId="{FA042B50-A0FC-4FC5-B68C-AC1B59A713C0}" destId="{C194E7D9-6AE7-4C99-9650-B6DF8EEF8627}" srcOrd="0" destOrd="0" presId="urn:microsoft.com/office/officeart/2005/8/layout/cycle5"/>
    <dgm:cxn modelId="{707E79C2-70AC-4744-8BC7-DFD6BDAD03FE}" type="presOf" srcId="{573519A2-A752-47B0-A1F8-305D4C3C3831}" destId="{734A3C4A-2DFA-4AF4-AA8B-5392BE5C04D1}" srcOrd="0" destOrd="0" presId="urn:microsoft.com/office/officeart/2005/8/layout/cycle5"/>
    <dgm:cxn modelId="{0B389C71-758C-4ED5-B65A-0A548CEBC528}" type="presOf" srcId="{CD0DE42E-E6DF-42AF-8678-E3EC8A6502CB}" destId="{727D322B-F751-43C1-BBB0-4F15E1B62F91}" srcOrd="0" destOrd="0" presId="urn:microsoft.com/office/officeart/2005/8/layout/cycle5"/>
    <dgm:cxn modelId="{A3A2CF01-D78E-4C3B-9A0C-77FC814F9AA7}" type="presParOf" srcId="{1AB5F7A7-20C0-4415-B2C6-EF3E2889D69D}" destId="{C194E7D9-6AE7-4C99-9650-B6DF8EEF8627}" srcOrd="0" destOrd="0" presId="urn:microsoft.com/office/officeart/2005/8/layout/cycle5"/>
    <dgm:cxn modelId="{BCBC4BC2-15E4-463F-9D44-0E7199587EDD}" type="presParOf" srcId="{1AB5F7A7-20C0-4415-B2C6-EF3E2889D69D}" destId="{D4F9C476-EA12-470A-84C2-E04C4F57D168}" srcOrd="1" destOrd="0" presId="urn:microsoft.com/office/officeart/2005/8/layout/cycle5"/>
    <dgm:cxn modelId="{0CB0CDB6-B03C-4E3F-A5E5-34ACD6171A6C}" type="presParOf" srcId="{1AB5F7A7-20C0-4415-B2C6-EF3E2889D69D}" destId="{E81424B7-74C4-4D0B-819B-A3E82A14A582}" srcOrd="2" destOrd="0" presId="urn:microsoft.com/office/officeart/2005/8/layout/cycle5"/>
    <dgm:cxn modelId="{D95B9A1F-96D4-4C8F-BCB3-23F49CC71244}" type="presParOf" srcId="{1AB5F7A7-20C0-4415-B2C6-EF3E2889D69D}" destId="{0EABA571-C63B-478E-938E-D229CA236792}" srcOrd="3" destOrd="0" presId="urn:microsoft.com/office/officeart/2005/8/layout/cycle5"/>
    <dgm:cxn modelId="{6994F0A5-26F9-44FB-A564-01EDF76B396F}" type="presParOf" srcId="{1AB5F7A7-20C0-4415-B2C6-EF3E2889D69D}" destId="{9B2F9D92-84DC-49BC-9778-CF2E11A3F9D3}" srcOrd="4" destOrd="0" presId="urn:microsoft.com/office/officeart/2005/8/layout/cycle5"/>
    <dgm:cxn modelId="{F2243092-1173-4732-B006-D56B25C55E1C}" type="presParOf" srcId="{1AB5F7A7-20C0-4415-B2C6-EF3E2889D69D}" destId="{1B1E9C8A-988F-419C-9D85-7B6F0A1456F3}" srcOrd="5" destOrd="0" presId="urn:microsoft.com/office/officeart/2005/8/layout/cycle5"/>
    <dgm:cxn modelId="{B1336C09-13F8-4F06-9A39-B065D10F5584}" type="presParOf" srcId="{1AB5F7A7-20C0-4415-B2C6-EF3E2889D69D}" destId="{734A3C4A-2DFA-4AF4-AA8B-5392BE5C04D1}" srcOrd="6" destOrd="0" presId="urn:microsoft.com/office/officeart/2005/8/layout/cycle5"/>
    <dgm:cxn modelId="{1F0E1125-0385-41C2-A61A-3CFFDEFC4E59}" type="presParOf" srcId="{1AB5F7A7-20C0-4415-B2C6-EF3E2889D69D}" destId="{B2BD319F-56B7-4D62-824B-D252F8987824}" srcOrd="7" destOrd="0" presId="urn:microsoft.com/office/officeart/2005/8/layout/cycle5"/>
    <dgm:cxn modelId="{993D2287-0071-4DB2-9477-5D7624577B8B}" type="presParOf" srcId="{1AB5F7A7-20C0-4415-B2C6-EF3E2889D69D}" destId="{AF537652-DECD-4555-8B73-1D9D5E565799}" srcOrd="8" destOrd="0" presId="urn:microsoft.com/office/officeart/2005/8/layout/cycle5"/>
    <dgm:cxn modelId="{C6F064E1-1713-4252-B083-45D4C44CD188}" type="presParOf" srcId="{1AB5F7A7-20C0-4415-B2C6-EF3E2889D69D}" destId="{093B6285-763E-42CD-AB8F-2F7BCB98FB7F}" srcOrd="9" destOrd="0" presId="urn:microsoft.com/office/officeart/2005/8/layout/cycle5"/>
    <dgm:cxn modelId="{B8AA2448-D612-4B70-AC66-6ABF50E27F4D}" type="presParOf" srcId="{1AB5F7A7-20C0-4415-B2C6-EF3E2889D69D}" destId="{BB9ECAFA-31EE-49A2-B0A2-BD6A6FB69340}" srcOrd="10" destOrd="0" presId="urn:microsoft.com/office/officeart/2005/8/layout/cycle5"/>
    <dgm:cxn modelId="{C1FF6C98-904C-4CEB-8C7D-8AAED20110B1}" type="presParOf" srcId="{1AB5F7A7-20C0-4415-B2C6-EF3E2889D69D}" destId="{5B7242B3-ABA4-47DE-B8E7-16ED560A2030}" srcOrd="11" destOrd="0" presId="urn:microsoft.com/office/officeart/2005/8/layout/cycle5"/>
    <dgm:cxn modelId="{348950F0-1A1F-470A-9E39-C3116FFE37FF}" type="presParOf" srcId="{1AB5F7A7-20C0-4415-B2C6-EF3E2889D69D}" destId="{3CF7B4B9-C536-420F-AC58-C97B2F95DF69}" srcOrd="12" destOrd="0" presId="urn:microsoft.com/office/officeart/2005/8/layout/cycle5"/>
    <dgm:cxn modelId="{8FBE9904-BB73-4EA1-8211-05BC75B9317F}" type="presParOf" srcId="{1AB5F7A7-20C0-4415-B2C6-EF3E2889D69D}" destId="{F4AF5171-431E-4164-838C-AAE8BE1A8530}" srcOrd="13" destOrd="0" presId="urn:microsoft.com/office/officeart/2005/8/layout/cycle5"/>
    <dgm:cxn modelId="{C41C0649-6101-4844-BB9C-9C0F4C1A485E}" type="presParOf" srcId="{1AB5F7A7-20C0-4415-B2C6-EF3E2889D69D}" destId="{4EBBF2C7-0DFF-4BF9-87AC-312A70745035}" srcOrd="14" destOrd="0" presId="urn:microsoft.com/office/officeart/2005/8/layout/cycle5"/>
    <dgm:cxn modelId="{A292CD6D-12EE-421D-82C2-4232169BE400}" type="presParOf" srcId="{1AB5F7A7-20C0-4415-B2C6-EF3E2889D69D}" destId="{5C4105BA-2A20-4973-A760-37BA2F827666}" srcOrd="15" destOrd="0" presId="urn:microsoft.com/office/officeart/2005/8/layout/cycle5"/>
    <dgm:cxn modelId="{1F92225B-10F2-48A9-AFEC-D57378046BA2}" type="presParOf" srcId="{1AB5F7A7-20C0-4415-B2C6-EF3E2889D69D}" destId="{D42CEB8C-4FC6-4E96-B3A9-07D64DC1F48A}" srcOrd="16" destOrd="0" presId="urn:microsoft.com/office/officeart/2005/8/layout/cycle5"/>
    <dgm:cxn modelId="{6926AE9B-B93D-4348-906B-BCC71B8DCA11}" type="presParOf" srcId="{1AB5F7A7-20C0-4415-B2C6-EF3E2889D69D}" destId="{FB3E8CEC-04EC-4697-BEA8-93DE0B3715BD}" srcOrd="17" destOrd="0" presId="urn:microsoft.com/office/officeart/2005/8/layout/cycle5"/>
    <dgm:cxn modelId="{4766C5DC-2033-4E57-9F4A-A2DE91E0B369}" type="presParOf" srcId="{1AB5F7A7-20C0-4415-B2C6-EF3E2889D69D}" destId="{512DA541-FA5D-4FDB-AD96-CD30649C8D1B}" srcOrd="18" destOrd="0" presId="urn:microsoft.com/office/officeart/2005/8/layout/cycle5"/>
    <dgm:cxn modelId="{A9ABFA45-3B62-48E2-BDA1-BC4503BFAADD}" type="presParOf" srcId="{1AB5F7A7-20C0-4415-B2C6-EF3E2889D69D}" destId="{A07378C2-8B91-494A-99AC-45754280C254}" srcOrd="19" destOrd="0" presId="urn:microsoft.com/office/officeart/2005/8/layout/cycle5"/>
    <dgm:cxn modelId="{B9FD2B49-056E-4FCF-B774-EF097DE59B48}" type="presParOf" srcId="{1AB5F7A7-20C0-4415-B2C6-EF3E2889D69D}" destId="{E5C5345C-823B-48A4-A7EB-F74A37E12944}" srcOrd="20" destOrd="0" presId="urn:microsoft.com/office/officeart/2005/8/layout/cycle5"/>
    <dgm:cxn modelId="{5AD0436D-3D22-4215-8547-DE0A67CC997F}" type="presParOf" srcId="{1AB5F7A7-20C0-4415-B2C6-EF3E2889D69D}" destId="{9C315043-FBE4-49A5-8EB1-B2553C96D684}" srcOrd="21" destOrd="0" presId="urn:microsoft.com/office/officeart/2005/8/layout/cycle5"/>
    <dgm:cxn modelId="{6A5AEBDE-7EAD-4E00-B187-7D6C0FBB7CA4}" type="presParOf" srcId="{1AB5F7A7-20C0-4415-B2C6-EF3E2889D69D}" destId="{B3A82D64-A43F-4062-9E4D-A5DC71045791}" srcOrd="22" destOrd="0" presId="urn:microsoft.com/office/officeart/2005/8/layout/cycle5"/>
    <dgm:cxn modelId="{F0C27297-6EDA-4247-AE5B-D45500464213}" type="presParOf" srcId="{1AB5F7A7-20C0-4415-B2C6-EF3E2889D69D}" destId="{727D322B-F751-43C1-BBB0-4F15E1B62F91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4E7D9-6AE7-4C99-9650-B6DF8EEF8627}">
      <dsp:nvSpPr>
        <dsp:cNvPr id="0" name=""/>
        <dsp:cNvSpPr/>
      </dsp:nvSpPr>
      <dsp:spPr>
        <a:xfrm>
          <a:off x="3203962" y="2635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Identify Candidate Properties</a:t>
          </a:r>
          <a:endParaRPr lang="en-US" sz="1100" kern="1200" dirty="0"/>
        </a:p>
      </dsp:txBody>
      <dsp:txXfrm>
        <a:off x="3203962" y="2635"/>
        <a:ext cx="983474" cy="639258"/>
      </dsp:txXfrm>
    </dsp:sp>
    <dsp:sp modelId="{E81424B7-74C4-4D0B-819B-A3E82A14A582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49921" y="92014"/>
              </a:moveTo>
              <a:arcTo wR="2217735" hR="2217735" stAng="171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BA571-C63B-478E-938E-D229CA236792}">
      <dsp:nvSpPr>
        <dsp:cNvPr id="0" name=""/>
        <dsp:cNvSpPr/>
      </dsp:nvSpPr>
      <dsp:spPr>
        <a:xfrm>
          <a:off x="4772138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Analyze Properties</a:t>
          </a:r>
          <a:endParaRPr lang="en-US" sz="1100" kern="1200" dirty="0"/>
        </a:p>
      </dsp:txBody>
      <dsp:txXfrm>
        <a:off x="4772138" y="652194"/>
        <a:ext cx="983474" cy="639258"/>
      </dsp:txXfrm>
    </dsp:sp>
    <dsp:sp modelId="{1B1E9C8A-988F-419C-9D85-7B6F0A1456F3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155313" y="1138781"/>
              </a:moveTo>
              <a:arcTo wR="2217735" hR="2217735" stAng="198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A3C4A-2DFA-4AF4-AA8B-5392BE5C04D1}">
      <dsp:nvSpPr>
        <dsp:cNvPr id="0" name=""/>
        <dsp:cNvSpPr/>
      </dsp:nvSpPr>
      <dsp:spPr>
        <a:xfrm>
          <a:off x="542169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Negotiate and Agree Purchase</a:t>
          </a:r>
          <a:endParaRPr lang="en-US" sz="1100" kern="1200" dirty="0"/>
        </a:p>
      </dsp:txBody>
      <dsp:txXfrm>
        <a:off x="5421697" y="2220370"/>
        <a:ext cx="983474" cy="639258"/>
      </dsp:txXfrm>
    </dsp:sp>
    <dsp:sp modelId="{AF537652-DECD-4555-8B73-1D9D5E565799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374759" y="2733096"/>
              </a:moveTo>
              <a:arcTo wR="2217735" hR="2217735" stAng="8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B6285-763E-42CD-AB8F-2F7BCB98FB7F}">
      <dsp:nvSpPr>
        <dsp:cNvPr id="0" name=""/>
        <dsp:cNvSpPr/>
      </dsp:nvSpPr>
      <dsp:spPr>
        <a:xfrm>
          <a:off x="4772138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Secure Funding</a:t>
          </a:r>
          <a:endParaRPr lang="en-US" sz="1100" kern="1200" dirty="0"/>
        </a:p>
      </dsp:txBody>
      <dsp:txXfrm>
        <a:off x="4772138" y="3788546"/>
        <a:ext cx="983474" cy="639258"/>
      </dsp:txXfrm>
    </dsp:sp>
    <dsp:sp modelId="{5B7242B3-ABA4-47DE-B8E7-16ED560A2030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3255563" y="4177649"/>
              </a:moveTo>
              <a:arcTo wR="2217735" hR="2217735" stAng="37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7B4B9-C536-420F-AC58-C97B2F95DF69}">
      <dsp:nvSpPr>
        <dsp:cNvPr id="0" name=""/>
        <dsp:cNvSpPr/>
      </dsp:nvSpPr>
      <dsp:spPr>
        <a:xfrm>
          <a:off x="3203962" y="443810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Close</a:t>
          </a:r>
          <a:endParaRPr lang="en-US" sz="1100" kern="1200" dirty="0"/>
        </a:p>
      </dsp:txBody>
      <dsp:txXfrm>
        <a:off x="3203962" y="4438106"/>
        <a:ext cx="983474" cy="639258"/>
      </dsp:txXfrm>
    </dsp:sp>
    <dsp:sp modelId="{4EBBF2C7-0DFF-4BF9-87AC-312A70745035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585549" y="4343456"/>
              </a:moveTo>
              <a:arcTo wR="2217735" hR="2217735" stAng="63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105BA-2A20-4973-A760-37BA2F827666}">
      <dsp:nvSpPr>
        <dsp:cNvPr id="0" name=""/>
        <dsp:cNvSpPr/>
      </dsp:nvSpPr>
      <dsp:spPr>
        <a:xfrm>
          <a:off x="1635786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Repair Property</a:t>
          </a:r>
          <a:endParaRPr lang="en-US" sz="1100" kern="1200" dirty="0"/>
        </a:p>
      </dsp:txBody>
      <dsp:txXfrm>
        <a:off x="1635786" y="3788546"/>
        <a:ext cx="983474" cy="639258"/>
      </dsp:txXfrm>
    </dsp:sp>
    <dsp:sp modelId="{FB3E8CEC-04EC-4697-BEA8-93DE0B3715BD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0157" y="3296688"/>
              </a:moveTo>
              <a:arcTo wR="2217735" hR="2217735" stAng="90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DA541-FA5D-4FDB-AD96-CD30649C8D1B}">
      <dsp:nvSpPr>
        <dsp:cNvPr id="0" name=""/>
        <dsp:cNvSpPr/>
      </dsp:nvSpPr>
      <dsp:spPr>
        <a:xfrm>
          <a:off x="98622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Lease and Operate</a:t>
          </a:r>
          <a:endParaRPr lang="en-US" sz="1100" kern="1200" dirty="0"/>
        </a:p>
      </dsp:txBody>
      <dsp:txXfrm>
        <a:off x="986227" y="2220370"/>
        <a:ext cx="983474" cy="639258"/>
      </dsp:txXfrm>
    </dsp:sp>
    <dsp:sp modelId="{E5C5345C-823B-48A4-A7EB-F74A37E12944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60711" y="1702374"/>
              </a:moveTo>
              <a:arcTo wR="2217735" hR="2217735" stAng="116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15043-FBE4-49A5-8EB1-B2553C96D684}">
      <dsp:nvSpPr>
        <dsp:cNvPr id="0" name=""/>
        <dsp:cNvSpPr/>
      </dsp:nvSpPr>
      <dsp:spPr>
        <a:xfrm>
          <a:off x="1635786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Sell Property</a:t>
          </a:r>
          <a:endParaRPr lang="en-US" sz="1100" kern="1200" dirty="0"/>
        </a:p>
      </dsp:txBody>
      <dsp:txXfrm>
        <a:off x="1635786" y="652194"/>
        <a:ext cx="983474" cy="639258"/>
      </dsp:txXfrm>
    </dsp:sp>
    <dsp:sp modelId="{727D322B-F751-43C1-BBB0-4F15E1B62F91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179907" y="257821"/>
              </a:moveTo>
              <a:arcTo wR="2217735" hR="2217735" stAng="145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4E7D9-6AE7-4C99-9650-B6DF8EEF8627}">
      <dsp:nvSpPr>
        <dsp:cNvPr id="0" name=""/>
        <dsp:cNvSpPr/>
      </dsp:nvSpPr>
      <dsp:spPr>
        <a:xfrm>
          <a:off x="3203962" y="2635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Identify Candidate Properties</a:t>
          </a:r>
          <a:endParaRPr lang="en-US" sz="1100" kern="1200" dirty="0"/>
        </a:p>
      </dsp:txBody>
      <dsp:txXfrm>
        <a:off x="3203962" y="2635"/>
        <a:ext cx="983474" cy="639258"/>
      </dsp:txXfrm>
    </dsp:sp>
    <dsp:sp modelId="{E81424B7-74C4-4D0B-819B-A3E82A14A582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49921" y="92014"/>
              </a:moveTo>
              <a:arcTo wR="2217735" hR="2217735" stAng="171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BA571-C63B-478E-938E-D229CA236792}">
      <dsp:nvSpPr>
        <dsp:cNvPr id="0" name=""/>
        <dsp:cNvSpPr/>
      </dsp:nvSpPr>
      <dsp:spPr>
        <a:xfrm>
          <a:off x="4772138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Analyze Properties</a:t>
          </a:r>
          <a:endParaRPr lang="en-US" sz="1100" kern="1200" dirty="0"/>
        </a:p>
      </dsp:txBody>
      <dsp:txXfrm>
        <a:off x="4772138" y="652194"/>
        <a:ext cx="983474" cy="639258"/>
      </dsp:txXfrm>
    </dsp:sp>
    <dsp:sp modelId="{1B1E9C8A-988F-419C-9D85-7B6F0A1456F3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155313" y="1138781"/>
              </a:moveTo>
              <a:arcTo wR="2217735" hR="2217735" stAng="198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A3C4A-2DFA-4AF4-AA8B-5392BE5C04D1}">
      <dsp:nvSpPr>
        <dsp:cNvPr id="0" name=""/>
        <dsp:cNvSpPr/>
      </dsp:nvSpPr>
      <dsp:spPr>
        <a:xfrm>
          <a:off x="542169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Negotiate and Agree Purchase</a:t>
          </a:r>
          <a:endParaRPr lang="en-US" sz="1100" kern="1200" dirty="0"/>
        </a:p>
      </dsp:txBody>
      <dsp:txXfrm>
        <a:off x="5421697" y="2220370"/>
        <a:ext cx="983474" cy="639258"/>
      </dsp:txXfrm>
    </dsp:sp>
    <dsp:sp modelId="{AF537652-DECD-4555-8B73-1D9D5E565799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374759" y="2733096"/>
              </a:moveTo>
              <a:arcTo wR="2217735" hR="2217735" stAng="8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B6285-763E-42CD-AB8F-2F7BCB98FB7F}">
      <dsp:nvSpPr>
        <dsp:cNvPr id="0" name=""/>
        <dsp:cNvSpPr/>
      </dsp:nvSpPr>
      <dsp:spPr>
        <a:xfrm>
          <a:off x="4772138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Secure Funding</a:t>
          </a:r>
          <a:endParaRPr lang="en-US" sz="1100" kern="1200" dirty="0"/>
        </a:p>
      </dsp:txBody>
      <dsp:txXfrm>
        <a:off x="4772138" y="3788546"/>
        <a:ext cx="983474" cy="639258"/>
      </dsp:txXfrm>
    </dsp:sp>
    <dsp:sp modelId="{5B7242B3-ABA4-47DE-B8E7-16ED560A2030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3255563" y="4177649"/>
              </a:moveTo>
              <a:arcTo wR="2217735" hR="2217735" stAng="37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7B4B9-C536-420F-AC58-C97B2F95DF69}">
      <dsp:nvSpPr>
        <dsp:cNvPr id="0" name=""/>
        <dsp:cNvSpPr/>
      </dsp:nvSpPr>
      <dsp:spPr>
        <a:xfrm>
          <a:off x="3203962" y="443810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Close</a:t>
          </a:r>
          <a:endParaRPr lang="en-US" sz="1100" kern="1200" dirty="0"/>
        </a:p>
      </dsp:txBody>
      <dsp:txXfrm>
        <a:off x="3203962" y="4438106"/>
        <a:ext cx="983474" cy="639258"/>
      </dsp:txXfrm>
    </dsp:sp>
    <dsp:sp modelId="{4EBBF2C7-0DFF-4BF9-87AC-312A70745035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585549" y="4343456"/>
              </a:moveTo>
              <a:arcTo wR="2217735" hR="2217735" stAng="63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105BA-2A20-4973-A760-37BA2F827666}">
      <dsp:nvSpPr>
        <dsp:cNvPr id="0" name=""/>
        <dsp:cNvSpPr/>
      </dsp:nvSpPr>
      <dsp:spPr>
        <a:xfrm>
          <a:off x="1635786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Repair Property</a:t>
          </a:r>
          <a:endParaRPr lang="en-US" sz="1100" kern="1200" dirty="0"/>
        </a:p>
      </dsp:txBody>
      <dsp:txXfrm>
        <a:off x="1635786" y="3788546"/>
        <a:ext cx="983474" cy="639258"/>
      </dsp:txXfrm>
    </dsp:sp>
    <dsp:sp modelId="{FB3E8CEC-04EC-4697-BEA8-93DE0B3715BD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0157" y="3296688"/>
              </a:moveTo>
              <a:arcTo wR="2217735" hR="2217735" stAng="90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DA541-FA5D-4FDB-AD96-CD30649C8D1B}">
      <dsp:nvSpPr>
        <dsp:cNvPr id="0" name=""/>
        <dsp:cNvSpPr/>
      </dsp:nvSpPr>
      <dsp:spPr>
        <a:xfrm>
          <a:off x="98622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Lease and Operate</a:t>
          </a:r>
          <a:endParaRPr lang="en-US" sz="1100" kern="1200" dirty="0"/>
        </a:p>
      </dsp:txBody>
      <dsp:txXfrm>
        <a:off x="986227" y="2220370"/>
        <a:ext cx="983474" cy="639258"/>
      </dsp:txXfrm>
    </dsp:sp>
    <dsp:sp modelId="{E5C5345C-823B-48A4-A7EB-F74A37E12944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60711" y="1702374"/>
              </a:moveTo>
              <a:arcTo wR="2217735" hR="2217735" stAng="116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15043-FBE4-49A5-8EB1-B2553C96D684}">
      <dsp:nvSpPr>
        <dsp:cNvPr id="0" name=""/>
        <dsp:cNvSpPr/>
      </dsp:nvSpPr>
      <dsp:spPr>
        <a:xfrm>
          <a:off x="1635786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Sell Property</a:t>
          </a:r>
          <a:endParaRPr lang="en-US" sz="1100" kern="1200" dirty="0"/>
        </a:p>
      </dsp:txBody>
      <dsp:txXfrm>
        <a:off x="1635786" y="652194"/>
        <a:ext cx="983474" cy="639258"/>
      </dsp:txXfrm>
    </dsp:sp>
    <dsp:sp modelId="{727D322B-F751-43C1-BBB0-4F15E1B62F91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179907" y="257821"/>
              </a:moveTo>
              <a:arcTo wR="2217735" hR="2217735" stAng="145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4E7D9-6AE7-4C99-9650-B6DF8EEF8627}">
      <dsp:nvSpPr>
        <dsp:cNvPr id="0" name=""/>
        <dsp:cNvSpPr/>
      </dsp:nvSpPr>
      <dsp:spPr>
        <a:xfrm>
          <a:off x="3203962" y="2635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Identify Candidate Properties</a:t>
          </a:r>
          <a:endParaRPr lang="en-US" sz="1100" kern="1200" dirty="0"/>
        </a:p>
      </dsp:txBody>
      <dsp:txXfrm>
        <a:off x="3203962" y="2635"/>
        <a:ext cx="983474" cy="639258"/>
      </dsp:txXfrm>
    </dsp:sp>
    <dsp:sp modelId="{E81424B7-74C4-4D0B-819B-A3E82A14A582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49921" y="92014"/>
              </a:moveTo>
              <a:arcTo wR="2217735" hR="2217735" stAng="171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BA571-C63B-478E-938E-D229CA236792}">
      <dsp:nvSpPr>
        <dsp:cNvPr id="0" name=""/>
        <dsp:cNvSpPr/>
      </dsp:nvSpPr>
      <dsp:spPr>
        <a:xfrm>
          <a:off x="4772138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Analyze Properties</a:t>
          </a:r>
          <a:endParaRPr lang="en-US" sz="1100" kern="1200" dirty="0"/>
        </a:p>
      </dsp:txBody>
      <dsp:txXfrm>
        <a:off x="4772138" y="652194"/>
        <a:ext cx="983474" cy="639258"/>
      </dsp:txXfrm>
    </dsp:sp>
    <dsp:sp modelId="{1B1E9C8A-988F-419C-9D85-7B6F0A1456F3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155313" y="1138781"/>
              </a:moveTo>
              <a:arcTo wR="2217735" hR="2217735" stAng="198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A3C4A-2DFA-4AF4-AA8B-5392BE5C04D1}">
      <dsp:nvSpPr>
        <dsp:cNvPr id="0" name=""/>
        <dsp:cNvSpPr/>
      </dsp:nvSpPr>
      <dsp:spPr>
        <a:xfrm>
          <a:off x="542169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Negotiate and Agree  Purchase</a:t>
          </a:r>
          <a:endParaRPr lang="en-US" sz="1100" kern="1200" dirty="0"/>
        </a:p>
      </dsp:txBody>
      <dsp:txXfrm>
        <a:off x="5421697" y="2220370"/>
        <a:ext cx="983474" cy="639258"/>
      </dsp:txXfrm>
    </dsp:sp>
    <dsp:sp modelId="{AF537652-DECD-4555-8B73-1D9D5E565799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374759" y="2733096"/>
              </a:moveTo>
              <a:arcTo wR="2217735" hR="2217735" stAng="8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B6285-763E-42CD-AB8F-2F7BCB98FB7F}">
      <dsp:nvSpPr>
        <dsp:cNvPr id="0" name=""/>
        <dsp:cNvSpPr/>
      </dsp:nvSpPr>
      <dsp:spPr>
        <a:xfrm>
          <a:off x="4772138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Secure Funding</a:t>
          </a:r>
          <a:endParaRPr lang="en-US" sz="1100" kern="1200" dirty="0"/>
        </a:p>
      </dsp:txBody>
      <dsp:txXfrm>
        <a:off x="4772138" y="3788546"/>
        <a:ext cx="983474" cy="639258"/>
      </dsp:txXfrm>
    </dsp:sp>
    <dsp:sp modelId="{5B7242B3-ABA4-47DE-B8E7-16ED560A2030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3255563" y="4177649"/>
              </a:moveTo>
              <a:arcTo wR="2217735" hR="2217735" stAng="37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7B4B9-C536-420F-AC58-C97B2F95DF69}">
      <dsp:nvSpPr>
        <dsp:cNvPr id="0" name=""/>
        <dsp:cNvSpPr/>
      </dsp:nvSpPr>
      <dsp:spPr>
        <a:xfrm>
          <a:off x="3203962" y="443810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Close</a:t>
          </a:r>
          <a:endParaRPr lang="en-US" sz="1100" kern="1200" dirty="0"/>
        </a:p>
      </dsp:txBody>
      <dsp:txXfrm>
        <a:off x="3203962" y="4438106"/>
        <a:ext cx="983474" cy="639258"/>
      </dsp:txXfrm>
    </dsp:sp>
    <dsp:sp modelId="{4EBBF2C7-0DFF-4BF9-87AC-312A70745035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585549" y="4343456"/>
              </a:moveTo>
              <a:arcTo wR="2217735" hR="2217735" stAng="63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105BA-2A20-4973-A760-37BA2F827666}">
      <dsp:nvSpPr>
        <dsp:cNvPr id="0" name=""/>
        <dsp:cNvSpPr/>
      </dsp:nvSpPr>
      <dsp:spPr>
        <a:xfrm>
          <a:off x="1635786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Repair Property</a:t>
          </a:r>
          <a:endParaRPr lang="en-US" sz="1100" kern="1200" dirty="0"/>
        </a:p>
      </dsp:txBody>
      <dsp:txXfrm>
        <a:off x="1635786" y="3788546"/>
        <a:ext cx="983474" cy="639258"/>
      </dsp:txXfrm>
    </dsp:sp>
    <dsp:sp modelId="{FB3E8CEC-04EC-4697-BEA8-93DE0B3715BD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0157" y="3296688"/>
              </a:moveTo>
              <a:arcTo wR="2217735" hR="2217735" stAng="90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DA541-FA5D-4FDB-AD96-CD30649C8D1B}">
      <dsp:nvSpPr>
        <dsp:cNvPr id="0" name=""/>
        <dsp:cNvSpPr/>
      </dsp:nvSpPr>
      <dsp:spPr>
        <a:xfrm>
          <a:off x="98622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Lease and Operate</a:t>
          </a:r>
          <a:endParaRPr lang="en-US" sz="1100" kern="1200" dirty="0"/>
        </a:p>
      </dsp:txBody>
      <dsp:txXfrm>
        <a:off x="986227" y="2220370"/>
        <a:ext cx="983474" cy="639258"/>
      </dsp:txXfrm>
    </dsp:sp>
    <dsp:sp modelId="{E5C5345C-823B-48A4-A7EB-F74A37E12944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60711" y="1702374"/>
              </a:moveTo>
              <a:arcTo wR="2217735" hR="2217735" stAng="116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15043-FBE4-49A5-8EB1-B2553C96D684}">
      <dsp:nvSpPr>
        <dsp:cNvPr id="0" name=""/>
        <dsp:cNvSpPr/>
      </dsp:nvSpPr>
      <dsp:spPr>
        <a:xfrm>
          <a:off x="1635786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Sell Property</a:t>
          </a:r>
          <a:endParaRPr lang="en-US" sz="1100" kern="1200" dirty="0"/>
        </a:p>
      </dsp:txBody>
      <dsp:txXfrm>
        <a:off x="1635786" y="652194"/>
        <a:ext cx="983474" cy="639258"/>
      </dsp:txXfrm>
    </dsp:sp>
    <dsp:sp modelId="{727D322B-F751-43C1-BBB0-4F15E1B62F91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179907" y="257821"/>
              </a:moveTo>
              <a:arcTo wR="2217735" hR="2217735" stAng="145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4E7D9-6AE7-4C99-9650-B6DF8EEF8627}">
      <dsp:nvSpPr>
        <dsp:cNvPr id="0" name=""/>
        <dsp:cNvSpPr/>
      </dsp:nvSpPr>
      <dsp:spPr>
        <a:xfrm>
          <a:off x="3203962" y="2635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Identify Candidate Properties</a:t>
          </a:r>
          <a:endParaRPr lang="en-US" sz="1100" kern="1200" dirty="0"/>
        </a:p>
      </dsp:txBody>
      <dsp:txXfrm>
        <a:off x="3203962" y="2635"/>
        <a:ext cx="983474" cy="639258"/>
      </dsp:txXfrm>
    </dsp:sp>
    <dsp:sp modelId="{E81424B7-74C4-4D0B-819B-A3E82A14A582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49921" y="92014"/>
              </a:moveTo>
              <a:arcTo wR="2217735" hR="2217735" stAng="171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BA571-C63B-478E-938E-D229CA236792}">
      <dsp:nvSpPr>
        <dsp:cNvPr id="0" name=""/>
        <dsp:cNvSpPr/>
      </dsp:nvSpPr>
      <dsp:spPr>
        <a:xfrm>
          <a:off x="4772138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Analyze Properties</a:t>
          </a:r>
          <a:endParaRPr lang="en-US" sz="1100" kern="1200" dirty="0"/>
        </a:p>
      </dsp:txBody>
      <dsp:txXfrm>
        <a:off x="4772138" y="652194"/>
        <a:ext cx="983474" cy="639258"/>
      </dsp:txXfrm>
    </dsp:sp>
    <dsp:sp modelId="{1B1E9C8A-988F-419C-9D85-7B6F0A1456F3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155313" y="1138781"/>
              </a:moveTo>
              <a:arcTo wR="2217735" hR="2217735" stAng="198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A3C4A-2DFA-4AF4-AA8B-5392BE5C04D1}">
      <dsp:nvSpPr>
        <dsp:cNvPr id="0" name=""/>
        <dsp:cNvSpPr/>
      </dsp:nvSpPr>
      <dsp:spPr>
        <a:xfrm>
          <a:off x="542169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Negotiate and Agree  Purchase</a:t>
          </a:r>
          <a:endParaRPr lang="en-US" sz="1100" kern="1200" dirty="0"/>
        </a:p>
      </dsp:txBody>
      <dsp:txXfrm>
        <a:off x="5421697" y="2220370"/>
        <a:ext cx="983474" cy="639258"/>
      </dsp:txXfrm>
    </dsp:sp>
    <dsp:sp modelId="{AF537652-DECD-4555-8B73-1D9D5E565799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374759" y="2733096"/>
              </a:moveTo>
              <a:arcTo wR="2217735" hR="2217735" stAng="8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B6285-763E-42CD-AB8F-2F7BCB98FB7F}">
      <dsp:nvSpPr>
        <dsp:cNvPr id="0" name=""/>
        <dsp:cNvSpPr/>
      </dsp:nvSpPr>
      <dsp:spPr>
        <a:xfrm>
          <a:off x="4772138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Secure Funding</a:t>
          </a:r>
          <a:endParaRPr lang="en-US" sz="1100" kern="1200" dirty="0"/>
        </a:p>
      </dsp:txBody>
      <dsp:txXfrm>
        <a:off x="4772138" y="3788546"/>
        <a:ext cx="983474" cy="639258"/>
      </dsp:txXfrm>
    </dsp:sp>
    <dsp:sp modelId="{5B7242B3-ABA4-47DE-B8E7-16ED560A2030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3255563" y="4177649"/>
              </a:moveTo>
              <a:arcTo wR="2217735" hR="2217735" stAng="37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7B4B9-C536-420F-AC58-C97B2F95DF69}">
      <dsp:nvSpPr>
        <dsp:cNvPr id="0" name=""/>
        <dsp:cNvSpPr/>
      </dsp:nvSpPr>
      <dsp:spPr>
        <a:xfrm>
          <a:off x="3203962" y="443810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Close</a:t>
          </a:r>
          <a:endParaRPr lang="en-US" sz="1100" kern="1200" dirty="0"/>
        </a:p>
      </dsp:txBody>
      <dsp:txXfrm>
        <a:off x="3203962" y="4438106"/>
        <a:ext cx="983474" cy="639258"/>
      </dsp:txXfrm>
    </dsp:sp>
    <dsp:sp modelId="{4EBBF2C7-0DFF-4BF9-87AC-312A70745035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585549" y="4343456"/>
              </a:moveTo>
              <a:arcTo wR="2217735" hR="2217735" stAng="63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105BA-2A20-4973-A760-37BA2F827666}">
      <dsp:nvSpPr>
        <dsp:cNvPr id="0" name=""/>
        <dsp:cNvSpPr/>
      </dsp:nvSpPr>
      <dsp:spPr>
        <a:xfrm>
          <a:off x="1635786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Repair Property</a:t>
          </a:r>
          <a:endParaRPr lang="en-US" sz="1100" kern="1200" dirty="0"/>
        </a:p>
      </dsp:txBody>
      <dsp:txXfrm>
        <a:off x="1635786" y="3788546"/>
        <a:ext cx="983474" cy="639258"/>
      </dsp:txXfrm>
    </dsp:sp>
    <dsp:sp modelId="{FB3E8CEC-04EC-4697-BEA8-93DE0B3715BD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0157" y="3296688"/>
              </a:moveTo>
              <a:arcTo wR="2217735" hR="2217735" stAng="90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DA541-FA5D-4FDB-AD96-CD30649C8D1B}">
      <dsp:nvSpPr>
        <dsp:cNvPr id="0" name=""/>
        <dsp:cNvSpPr/>
      </dsp:nvSpPr>
      <dsp:spPr>
        <a:xfrm>
          <a:off x="98622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Operate</a:t>
          </a:r>
          <a:endParaRPr lang="en-US" sz="1100" kern="1200" dirty="0"/>
        </a:p>
      </dsp:txBody>
      <dsp:txXfrm>
        <a:off x="986227" y="2220370"/>
        <a:ext cx="983474" cy="639258"/>
      </dsp:txXfrm>
    </dsp:sp>
    <dsp:sp modelId="{E5C5345C-823B-48A4-A7EB-F74A37E12944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60711" y="1702374"/>
              </a:moveTo>
              <a:arcTo wR="2217735" hR="2217735" stAng="116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15043-FBE4-49A5-8EB1-B2553C96D684}">
      <dsp:nvSpPr>
        <dsp:cNvPr id="0" name=""/>
        <dsp:cNvSpPr/>
      </dsp:nvSpPr>
      <dsp:spPr>
        <a:xfrm>
          <a:off x="1635786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Sell Property</a:t>
          </a:r>
          <a:endParaRPr lang="en-US" sz="1100" kern="1200" dirty="0"/>
        </a:p>
      </dsp:txBody>
      <dsp:txXfrm>
        <a:off x="1635786" y="652194"/>
        <a:ext cx="983474" cy="639258"/>
      </dsp:txXfrm>
    </dsp:sp>
    <dsp:sp modelId="{727D322B-F751-43C1-BBB0-4F15E1B62F91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179907" y="257821"/>
              </a:moveTo>
              <a:arcTo wR="2217735" hR="2217735" stAng="145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4E7D9-6AE7-4C99-9650-B6DF8EEF8627}">
      <dsp:nvSpPr>
        <dsp:cNvPr id="0" name=""/>
        <dsp:cNvSpPr/>
      </dsp:nvSpPr>
      <dsp:spPr>
        <a:xfrm>
          <a:off x="3203962" y="2635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Identify Candidate Properties</a:t>
          </a:r>
          <a:endParaRPr lang="en-US" sz="1100" kern="1200" dirty="0"/>
        </a:p>
      </dsp:txBody>
      <dsp:txXfrm>
        <a:off x="3203962" y="2635"/>
        <a:ext cx="983474" cy="639258"/>
      </dsp:txXfrm>
    </dsp:sp>
    <dsp:sp modelId="{E81424B7-74C4-4D0B-819B-A3E82A14A582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49921" y="92014"/>
              </a:moveTo>
              <a:arcTo wR="2217735" hR="2217735" stAng="171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BA571-C63B-478E-938E-D229CA236792}">
      <dsp:nvSpPr>
        <dsp:cNvPr id="0" name=""/>
        <dsp:cNvSpPr/>
      </dsp:nvSpPr>
      <dsp:spPr>
        <a:xfrm>
          <a:off x="4772138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Analyze Properties</a:t>
          </a:r>
          <a:endParaRPr lang="en-US" sz="1100" kern="1200" dirty="0"/>
        </a:p>
      </dsp:txBody>
      <dsp:txXfrm>
        <a:off x="4772138" y="652194"/>
        <a:ext cx="983474" cy="639258"/>
      </dsp:txXfrm>
    </dsp:sp>
    <dsp:sp modelId="{1B1E9C8A-988F-419C-9D85-7B6F0A1456F3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155313" y="1138781"/>
              </a:moveTo>
              <a:arcTo wR="2217735" hR="2217735" stAng="198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A3C4A-2DFA-4AF4-AA8B-5392BE5C04D1}">
      <dsp:nvSpPr>
        <dsp:cNvPr id="0" name=""/>
        <dsp:cNvSpPr/>
      </dsp:nvSpPr>
      <dsp:spPr>
        <a:xfrm>
          <a:off x="542169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Secure Funding</a:t>
          </a:r>
          <a:endParaRPr lang="en-US" sz="1100" kern="1200" dirty="0"/>
        </a:p>
      </dsp:txBody>
      <dsp:txXfrm>
        <a:off x="5421697" y="2220370"/>
        <a:ext cx="983474" cy="639258"/>
      </dsp:txXfrm>
    </dsp:sp>
    <dsp:sp modelId="{AF537652-DECD-4555-8B73-1D9D5E565799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4374759" y="2733096"/>
              </a:moveTo>
              <a:arcTo wR="2217735" hR="2217735" stAng="8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B6285-763E-42CD-AB8F-2F7BCB98FB7F}">
      <dsp:nvSpPr>
        <dsp:cNvPr id="0" name=""/>
        <dsp:cNvSpPr/>
      </dsp:nvSpPr>
      <dsp:spPr>
        <a:xfrm>
          <a:off x="4772138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Negotiate and Agree  Purchase</a:t>
          </a:r>
          <a:endParaRPr lang="en-US" sz="1100" kern="1200" dirty="0"/>
        </a:p>
      </dsp:txBody>
      <dsp:txXfrm>
        <a:off x="4772138" y="3788546"/>
        <a:ext cx="983474" cy="639258"/>
      </dsp:txXfrm>
    </dsp:sp>
    <dsp:sp modelId="{5B7242B3-ABA4-47DE-B8E7-16ED560A2030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3255563" y="4177649"/>
              </a:moveTo>
              <a:arcTo wR="2217735" hR="2217735" stAng="37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7B4B9-C536-420F-AC58-C97B2F95DF69}">
      <dsp:nvSpPr>
        <dsp:cNvPr id="0" name=""/>
        <dsp:cNvSpPr/>
      </dsp:nvSpPr>
      <dsp:spPr>
        <a:xfrm>
          <a:off x="3203962" y="443810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Close</a:t>
          </a:r>
          <a:endParaRPr lang="en-US" sz="1100" kern="1200" dirty="0"/>
        </a:p>
      </dsp:txBody>
      <dsp:txXfrm>
        <a:off x="3203962" y="4438106"/>
        <a:ext cx="983474" cy="639258"/>
      </dsp:txXfrm>
    </dsp:sp>
    <dsp:sp modelId="{4EBBF2C7-0DFF-4BF9-87AC-312A70745035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585549" y="4343456"/>
              </a:moveTo>
              <a:arcTo wR="2217735" hR="2217735" stAng="6393743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105BA-2A20-4973-A760-37BA2F827666}">
      <dsp:nvSpPr>
        <dsp:cNvPr id="0" name=""/>
        <dsp:cNvSpPr/>
      </dsp:nvSpPr>
      <dsp:spPr>
        <a:xfrm>
          <a:off x="1635786" y="3788546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Repair Property</a:t>
          </a:r>
          <a:endParaRPr lang="en-US" sz="1100" kern="1200" dirty="0"/>
        </a:p>
      </dsp:txBody>
      <dsp:txXfrm>
        <a:off x="1635786" y="3788546"/>
        <a:ext cx="983474" cy="639258"/>
      </dsp:txXfrm>
    </dsp:sp>
    <dsp:sp modelId="{FB3E8CEC-04EC-4697-BEA8-93DE0B3715BD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280157" y="3296688"/>
              </a:moveTo>
              <a:arcTo wR="2217735" hR="2217735" stAng="9053307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DA541-FA5D-4FDB-AD96-CD30649C8D1B}">
      <dsp:nvSpPr>
        <dsp:cNvPr id="0" name=""/>
        <dsp:cNvSpPr/>
      </dsp:nvSpPr>
      <dsp:spPr>
        <a:xfrm>
          <a:off x="986227" y="2220370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Operate</a:t>
          </a:r>
          <a:endParaRPr lang="en-US" sz="1100" kern="1200" dirty="0"/>
        </a:p>
      </dsp:txBody>
      <dsp:txXfrm>
        <a:off x="986227" y="2220370"/>
        <a:ext cx="983474" cy="639258"/>
      </dsp:txXfrm>
    </dsp:sp>
    <dsp:sp modelId="{E5C5345C-823B-48A4-A7EB-F74A37E12944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60711" y="1702374"/>
              </a:moveTo>
              <a:arcTo wR="2217735" hR="2217735" stAng="11606240" swAng="9404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15043-FBE4-49A5-8EB1-B2553C96D684}">
      <dsp:nvSpPr>
        <dsp:cNvPr id="0" name=""/>
        <dsp:cNvSpPr/>
      </dsp:nvSpPr>
      <dsp:spPr>
        <a:xfrm>
          <a:off x="1635786" y="652194"/>
          <a:ext cx="983474" cy="63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Sell Property</a:t>
          </a:r>
          <a:endParaRPr lang="en-US" sz="1100" kern="1200" dirty="0"/>
        </a:p>
      </dsp:txBody>
      <dsp:txXfrm>
        <a:off x="1635786" y="652194"/>
        <a:ext cx="983474" cy="639258"/>
      </dsp:txXfrm>
    </dsp:sp>
    <dsp:sp modelId="{727D322B-F751-43C1-BBB0-4F15E1B62F91}">
      <dsp:nvSpPr>
        <dsp:cNvPr id="0" name=""/>
        <dsp:cNvSpPr/>
      </dsp:nvSpPr>
      <dsp:spPr>
        <a:xfrm>
          <a:off x="1477964" y="322264"/>
          <a:ext cx="4435470" cy="4435470"/>
        </a:xfrm>
        <a:custGeom>
          <a:avLst/>
          <a:gdLst/>
          <a:ahLst/>
          <a:cxnLst/>
          <a:rect l="0" t="0" r="0" b="0"/>
          <a:pathLst>
            <a:path>
              <a:moveTo>
                <a:pt x="1179907" y="257821"/>
              </a:moveTo>
              <a:arcTo wR="2217735" hR="2217735" stAng="14525854" swAng="68040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C30D5-F508-4212-83B3-D996B644D558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38C2E-5895-42A3-876C-D1A32EEAF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0760-CDFF-4214-A232-0B80455F696F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067D-33FE-43C8-B716-39C44CFF0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AB205-90C7-4F11-B80C-E193CC2A29EF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49DC-5E78-41E7-B02F-4F3E1F15A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9430-2F20-44BC-9C7E-2A116C4A6A85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7A4B9-7067-4DD5-BEAE-488ED408C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EABB3-2A48-41E9-BCEF-5915FF298209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43F06-88BB-4FD1-BE04-B61BEB4B0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01B2-7C00-4FF1-BCC7-48E14AE155FF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04A73-B178-4956-B99E-509C7158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0CAB9-FB22-4D06-96E3-D691935126A2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9A85-49F6-4D13-9FF2-0E29970C2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5D662-D631-4EA7-972C-3D40F41EA62B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B294-CFD7-4147-AB8E-6455C6095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085E5-5351-476E-B6CA-08F505908831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789F4-0420-4A86-93F3-C931D376F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A1597-1934-41C5-BDD6-2DDD795D4C14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A7F98-CA27-4AA9-9195-BB986E8B2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34A24-0EBE-4D07-990D-1BDE728BECDA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1529D-16C0-49BC-A806-801DF2839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6BBDC1-AB6C-49E9-9761-7F0AC859D7A8}" type="datetimeFigureOut">
              <a:rPr lang="en-US"/>
              <a:pPr>
                <a:defRPr/>
              </a:pPr>
              <a:t>11/21/2009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62D70-703A-4057-862F-CB7D74DAB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isulate.com/images/bann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24200"/>
            <a:ext cx="42005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343400"/>
            <a:ext cx="4267200" cy="838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Real Estate Investment Workshop</a:t>
            </a:r>
            <a:endParaRPr lang="en-US" dirty="0"/>
          </a:p>
        </p:txBody>
      </p:sp>
      <p:sp>
        <p:nvSpPr>
          <p:cNvPr id="2052" name="Title 4"/>
          <p:cNvSpPr>
            <a:spLocks noGrp="1"/>
          </p:cNvSpPr>
          <p:nvPr>
            <p:ph type="ctrTitle"/>
          </p:nvPr>
        </p:nvSpPr>
        <p:spPr>
          <a:xfrm>
            <a:off x="533400" y="15779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Visulate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Accounts Payable and Receivable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35113"/>
            <a:ext cx="4038600" cy="1284287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8197" name="Content Placeholder 6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191000" cy="4525963"/>
          </a:xfrm>
        </p:spPr>
        <p:txBody>
          <a:bodyPr/>
          <a:lstStyle/>
          <a:p>
            <a:pPr eaLnBrk="1" hangingPunct="1"/>
            <a:r>
              <a:rPr lang="en-US" smtClean="0"/>
              <a:t>Generated Automatically from Expenses and Tenancy Agreements.</a:t>
            </a:r>
          </a:p>
          <a:p>
            <a:pPr eaLnBrk="1" hangingPunct="1"/>
            <a:r>
              <a:rPr lang="en-US" smtClean="0"/>
              <a:t>Classified by Tax Category.</a:t>
            </a:r>
          </a:p>
          <a:p>
            <a:pPr eaLnBrk="1" hangingPunct="1"/>
            <a:r>
              <a:rPr lang="en-US" smtClean="0"/>
              <a:t>Single Click to Pay.</a:t>
            </a:r>
          </a:p>
          <a:p>
            <a:pPr eaLnBrk="1" hangingPunct="1"/>
            <a:r>
              <a:rPr lang="en-US" smtClean="0"/>
              <a:t>Generated Late Fees.</a:t>
            </a:r>
          </a:p>
          <a:p>
            <a:pPr eaLnBrk="1" hangingPunct="1"/>
            <a:r>
              <a:rPr lang="en-US" smtClean="0"/>
              <a:t>Running Totals.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571625"/>
            <a:ext cx="1200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340100"/>
            <a:ext cx="4038600" cy="2070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3429000"/>
            <a:ext cx="1219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Investment Analysis</a:t>
            </a:r>
          </a:p>
        </p:txBody>
      </p:sp>
      <p:sp>
        <p:nvSpPr>
          <p:cNvPr id="9220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2"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9221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267200" cy="4525963"/>
          </a:xfrm>
        </p:spPr>
        <p:txBody>
          <a:bodyPr/>
          <a:lstStyle/>
          <a:p>
            <a:pPr eaLnBrk="1" hangingPunct="1"/>
            <a:r>
              <a:rPr lang="en-US" smtClean="0"/>
              <a:t>Cash Flow &amp; Performance Summaries.</a:t>
            </a:r>
          </a:p>
          <a:p>
            <a:pPr eaLnBrk="1" hangingPunct="1"/>
            <a:r>
              <a:rPr lang="en-US" smtClean="0"/>
              <a:t>Cap Rate and Cash on Cash Calculations.</a:t>
            </a:r>
          </a:p>
          <a:p>
            <a:pPr eaLnBrk="1" hangingPunct="1"/>
            <a:r>
              <a:rPr lang="en-US" smtClean="0"/>
              <a:t>Performance Projections and Estimates.</a:t>
            </a:r>
          </a:p>
          <a:p>
            <a:pPr eaLnBrk="1" hangingPunct="1"/>
            <a:r>
              <a:rPr lang="en-US" smtClean="0"/>
              <a:t>Breakdowns by Property and Business Unit.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19200"/>
            <a:ext cx="39052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Business Partners and Business Units</a:t>
            </a:r>
            <a:endParaRPr lang="en-US" dirty="0"/>
          </a:p>
        </p:txBody>
      </p:sp>
      <p:sp>
        <p:nvSpPr>
          <p:cNvPr id="1229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2"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2292" name="Content Placeholder 8"/>
          <p:cNvSpPr>
            <a:spLocks noGrp="1"/>
          </p:cNvSpPr>
          <p:nvPr>
            <p:ph sz="half" idx="2"/>
          </p:nvPr>
        </p:nvSpPr>
        <p:spPr>
          <a:xfrm>
            <a:off x="990600" y="1524000"/>
            <a:ext cx="78486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Multi-user multi-role software.</a:t>
            </a:r>
          </a:p>
          <a:p>
            <a:pPr eaLnBrk="1" hangingPunct="1"/>
            <a:r>
              <a:rPr lang="en-US" dirty="0" smtClean="0"/>
              <a:t>Each property is assigned to a business unit.</a:t>
            </a:r>
          </a:p>
          <a:p>
            <a:pPr eaLnBrk="1" hangingPunct="1"/>
            <a:r>
              <a:rPr lang="en-US" dirty="0" smtClean="0"/>
              <a:t>Users granted role based access to business units.</a:t>
            </a:r>
          </a:p>
          <a:p>
            <a:pPr eaLnBrk="1" hangingPunct="1"/>
            <a:r>
              <a:rPr lang="en-US" dirty="0" smtClean="0"/>
              <a:t>Business owner controls role grants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505200"/>
            <a:ext cx="6400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Current Status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Visulate </a:t>
            </a:r>
            <a:r>
              <a:rPr lang="en-US" dirty="0" err="1" smtClean="0"/>
              <a:t>codeline</a:t>
            </a:r>
            <a:r>
              <a:rPr lang="en-US" dirty="0" smtClean="0"/>
              <a:t> is stable.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Working on accounting enhancements.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Looking to capitalize on our investment.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14400" y="1295400"/>
            <a:ext cx="3048000" cy="480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Owner</a:t>
            </a:r>
          </a:p>
          <a:p>
            <a:r>
              <a:rPr lang="en-US" dirty="0" smtClean="0"/>
              <a:t>Broker Manager</a:t>
            </a:r>
          </a:p>
          <a:p>
            <a:r>
              <a:rPr lang="en-US" dirty="0" smtClean="0"/>
              <a:t>Owner Manager</a:t>
            </a:r>
          </a:p>
          <a:p>
            <a:r>
              <a:rPr lang="en-US" dirty="0" smtClean="0"/>
              <a:t>Accountant</a:t>
            </a:r>
          </a:p>
          <a:p>
            <a:r>
              <a:rPr lang="en-US" dirty="0" smtClean="0"/>
              <a:t>Attorney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1295400"/>
            <a:ext cx="4572000" cy="5334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Broker</a:t>
            </a:r>
          </a:p>
          <a:p>
            <a:pPr algn="r"/>
            <a:r>
              <a:rPr lang="en-US" dirty="0" smtClean="0"/>
              <a:t>Lender</a:t>
            </a:r>
          </a:p>
          <a:p>
            <a:pPr algn="r"/>
            <a:r>
              <a:rPr lang="en-US" dirty="0" smtClean="0"/>
              <a:t>Partner</a:t>
            </a:r>
          </a:p>
          <a:p>
            <a:pPr algn="r"/>
            <a:r>
              <a:rPr lang="en-US" dirty="0" smtClean="0"/>
              <a:t>Accountant</a:t>
            </a:r>
          </a:p>
          <a:p>
            <a:pPr algn="r"/>
            <a:r>
              <a:rPr lang="en-US" dirty="0" smtClean="0"/>
              <a:t>Attorney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5029200" cy="1828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Buyer</a:t>
            </a:r>
          </a:p>
          <a:p>
            <a:pPr algn="r"/>
            <a:r>
              <a:rPr lang="en-US" dirty="0" smtClean="0"/>
              <a:t>Broker </a:t>
            </a: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143000" y="1371600"/>
          <a:ext cx="7391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Investment Lifecycle –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14400" y="1295400"/>
            <a:ext cx="3048000" cy="480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Advertise</a:t>
            </a:r>
          </a:p>
          <a:p>
            <a:r>
              <a:rPr lang="en-US" dirty="0" smtClean="0"/>
              <a:t>Owner</a:t>
            </a:r>
          </a:p>
          <a:p>
            <a:r>
              <a:rPr lang="en-US" dirty="0" smtClean="0"/>
              <a:t>Broker Manager</a:t>
            </a:r>
          </a:p>
          <a:p>
            <a:r>
              <a:rPr lang="en-US" dirty="0" smtClean="0"/>
              <a:t>Owner Manager</a:t>
            </a:r>
          </a:p>
          <a:p>
            <a:r>
              <a:rPr lang="en-US" dirty="0" smtClean="0"/>
              <a:t>Bookkeeping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5029200" cy="1828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Buyer Role</a:t>
            </a: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143000" y="1371600"/>
          <a:ext cx="7391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1 – Accounting &amp; Advertising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1 - Implementation</a:t>
            </a:r>
          </a:p>
        </p:txBody>
      </p:sp>
      <p:sp>
        <p:nvSpPr>
          <p:cNvPr id="6148" name="Content Placeholder 6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Populate commercial property data from public records.</a:t>
            </a:r>
          </a:p>
          <a:p>
            <a:pPr eaLnBrk="1" hangingPunct="1"/>
            <a:r>
              <a:rPr lang="en-US" dirty="0" smtClean="0"/>
              <a:t>Mail-shot owners to offer property management and listing services.</a:t>
            </a:r>
          </a:p>
          <a:p>
            <a:pPr eaLnBrk="1" hangingPunct="1"/>
            <a:r>
              <a:rPr lang="en-US" dirty="0" smtClean="0"/>
              <a:t>Contact brokers to offer free listing service. </a:t>
            </a:r>
          </a:p>
          <a:p>
            <a:pPr eaLnBrk="1" hangingPunct="1"/>
            <a:r>
              <a:rPr lang="en-US" dirty="0" smtClean="0"/>
              <a:t>Act as buyers agent.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0" y="1295400"/>
            <a:ext cx="4572000" cy="5334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Broker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14400" y="1295400"/>
            <a:ext cx="3048000" cy="480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Advertise</a:t>
            </a:r>
          </a:p>
          <a:p>
            <a:r>
              <a:rPr lang="en-US" dirty="0" smtClean="0"/>
              <a:t>Owner</a:t>
            </a:r>
          </a:p>
          <a:p>
            <a:r>
              <a:rPr lang="en-US" dirty="0" smtClean="0"/>
              <a:t>Broker Manager</a:t>
            </a:r>
          </a:p>
          <a:p>
            <a:r>
              <a:rPr lang="en-US" dirty="0" smtClean="0"/>
              <a:t>Owner Manager</a:t>
            </a:r>
          </a:p>
          <a:p>
            <a:r>
              <a:rPr lang="en-US" dirty="0" smtClean="0"/>
              <a:t>Bookkeeping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5029200" cy="1828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Buyer Role</a:t>
            </a: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143000" y="1371600"/>
          <a:ext cx="7391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2 – Real Estate Brokers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2 - Implementation</a:t>
            </a:r>
          </a:p>
        </p:txBody>
      </p:sp>
      <p:sp>
        <p:nvSpPr>
          <p:cNvPr id="6148" name="Content Placeholder 6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Contact brokers to offer website design reviews.</a:t>
            </a:r>
          </a:p>
          <a:p>
            <a:pPr eaLnBrk="1" hangingPunct="1"/>
            <a:r>
              <a:rPr lang="en-US" dirty="0" smtClean="0"/>
              <a:t>Implement “skins” on Visulate framework.</a:t>
            </a:r>
          </a:p>
          <a:p>
            <a:pPr lvl="1" eaLnBrk="1" hangingPunct="1"/>
            <a:r>
              <a:rPr lang="en-US" dirty="0" smtClean="0"/>
              <a:t>Custom domain and layout templates.</a:t>
            </a:r>
          </a:p>
          <a:p>
            <a:pPr eaLnBrk="1" hangingPunct="1"/>
            <a:r>
              <a:rPr lang="en-US" dirty="0" smtClean="0"/>
              <a:t>Introduce broker process support.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Visulate Team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Peter Goldthorp</a:t>
            </a:r>
          </a:p>
          <a:p>
            <a:pPr lvl="1" eaLnBrk="1" hangingPunct="1"/>
            <a:r>
              <a:rPr lang="en-US" dirty="0" smtClean="0"/>
              <a:t>Oracle Software Architect .</a:t>
            </a:r>
          </a:p>
          <a:p>
            <a:pPr lvl="1" eaLnBrk="1" hangingPunct="1"/>
            <a:r>
              <a:rPr lang="en-US" dirty="0" smtClean="0"/>
              <a:t>Experience Summary:</a:t>
            </a:r>
          </a:p>
          <a:p>
            <a:pPr lvl="2" eaLnBrk="1" hangingPunct="1"/>
            <a:r>
              <a:rPr lang="en-US" dirty="0" smtClean="0"/>
              <a:t>20 years Software Development .</a:t>
            </a:r>
          </a:p>
          <a:p>
            <a:pPr lvl="2" eaLnBrk="1" hangingPunct="1"/>
            <a:r>
              <a:rPr lang="en-US" dirty="0" smtClean="0"/>
              <a:t>18 Years Database Design.</a:t>
            </a:r>
          </a:p>
          <a:p>
            <a:pPr lvl="2" eaLnBrk="1" hangingPunct="1"/>
            <a:r>
              <a:rPr lang="en-US" dirty="0" smtClean="0"/>
              <a:t>15 years Product Development at Oracle.</a:t>
            </a:r>
          </a:p>
          <a:p>
            <a:pPr lvl="2" eaLnBrk="1" hangingPunct="1"/>
            <a:r>
              <a:rPr lang="en-US" dirty="0" smtClean="0"/>
              <a:t>6 years Offshore Development.</a:t>
            </a:r>
          </a:p>
          <a:p>
            <a:pPr lvl="2" eaLnBrk="1" hangingPunct="1"/>
            <a:r>
              <a:rPr lang="en-US" dirty="0" smtClean="0"/>
              <a:t>5 years Release Management.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101" name="Content Placeholder 10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Sue Goldthorp</a:t>
            </a:r>
          </a:p>
          <a:p>
            <a:pPr lvl="1" eaLnBrk="1" hangingPunct="1"/>
            <a:r>
              <a:rPr lang="en-US" dirty="0" smtClean="0"/>
              <a:t>Licensed Real Estate Professional .</a:t>
            </a:r>
          </a:p>
          <a:p>
            <a:pPr lvl="1" eaLnBrk="1" hangingPunct="1"/>
            <a:r>
              <a:rPr lang="en-US" dirty="0" smtClean="0"/>
              <a:t>Property Manager.</a:t>
            </a:r>
          </a:p>
          <a:p>
            <a:pPr lvl="1" eaLnBrk="1" hangingPunct="1"/>
            <a:r>
              <a:rPr lang="en-US" dirty="0" smtClean="0"/>
              <a:t>Investor &amp; Landlord.</a:t>
            </a:r>
          </a:p>
          <a:p>
            <a:pPr lvl="1" eaLnBrk="1" hangingPunct="1"/>
            <a:r>
              <a:rPr lang="en-US" dirty="0" smtClean="0"/>
              <a:t>Experience Summary:</a:t>
            </a:r>
          </a:p>
          <a:p>
            <a:pPr lvl="2" eaLnBrk="1" hangingPunct="1"/>
            <a:r>
              <a:rPr lang="en-US" dirty="0" smtClean="0"/>
              <a:t>5 years real estate investment.</a:t>
            </a:r>
          </a:p>
          <a:p>
            <a:pPr lvl="2" eaLnBrk="1" hangingPunct="1"/>
            <a:r>
              <a:rPr lang="en-US" dirty="0" smtClean="0"/>
              <a:t>Joint Owner of 16 Investment Properties.</a:t>
            </a:r>
          </a:p>
          <a:p>
            <a:pPr lvl="1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Five ways to make money in Real Estate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Investment Property Lifecycle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Property Valuation Methods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CMA, Cap Rate, Cash on Cash, GRM, ARV, Price per Unit.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Repairs and Carrying Costs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Estimating </a:t>
            </a:r>
            <a:r>
              <a:rPr lang="en-US" dirty="0" err="1" smtClean="0"/>
              <a:t>Cashflow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Investment Analysis Workshop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Five Ways People Make Money in Real Estate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Capital Appreciation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Buy for $50k, sell for $60k, make $10k.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 of Leverage Finance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Buy for $50k with $10k down, sell for $60k make 100%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Income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Buy for $50k rent for $600 per month.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Deferred Taxation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Asset depreciation, mortgage interest, 1031 exchange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Services and Fees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Investment overhead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1143000" y="1371600"/>
          <a:ext cx="7391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Investment Property Lifecycle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3505200"/>
            <a:ext cx="2819400" cy="2743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Yardi</a:t>
            </a:r>
            <a:endParaRPr lang="en-US" dirty="0" smtClean="0"/>
          </a:p>
          <a:p>
            <a:r>
              <a:rPr lang="en-US" dirty="0" smtClean="0"/>
              <a:t>Intuit MRI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1295400"/>
            <a:ext cx="5867400" cy="304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/>
              <a:t>CoStar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5029200" cy="1676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Loopnet</a:t>
            </a:r>
            <a:endParaRPr lang="en-US" dirty="0" smtClean="0"/>
          </a:p>
          <a:p>
            <a:r>
              <a:rPr lang="en-US" dirty="0" smtClean="0"/>
              <a:t>MLS</a:t>
            </a:r>
            <a:endParaRPr lang="en-US" dirty="0"/>
          </a:p>
        </p:txBody>
      </p:sp>
      <p:sp>
        <p:nvSpPr>
          <p:cNvPr id="40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Investment Lifecycle - Products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1143000" y="1371600"/>
          <a:ext cx="7391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91200" y="1752600"/>
            <a:ext cx="3200400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Buyer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743200"/>
            <a:ext cx="3048000" cy="3352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Advertise</a:t>
            </a:r>
          </a:p>
          <a:p>
            <a:r>
              <a:rPr lang="en-US" dirty="0" smtClean="0"/>
              <a:t>Owner</a:t>
            </a:r>
          </a:p>
          <a:p>
            <a:r>
              <a:rPr lang="en-US" dirty="0" smtClean="0"/>
              <a:t>Manager</a:t>
            </a:r>
          </a:p>
          <a:p>
            <a:r>
              <a:rPr lang="en-US" dirty="0" smtClean="0"/>
              <a:t>Owner Manager</a:t>
            </a:r>
          </a:p>
          <a:p>
            <a:r>
              <a:rPr lang="en-US" dirty="0" smtClean="0"/>
              <a:t>Bookkeeping</a:t>
            </a: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143000" y="1371600"/>
          <a:ext cx="7391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Investment Lifecycle – Visulate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Property Management Features</a:t>
            </a:r>
          </a:p>
        </p:txBody>
      </p:sp>
      <p:sp>
        <p:nvSpPr>
          <p:cNvPr id="6148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pPr eaLnBrk="1" hangingPunct="1"/>
            <a:r>
              <a:rPr lang="en-US" smtClean="0"/>
              <a:t>Record property &amp; finance details.</a:t>
            </a:r>
          </a:p>
          <a:p>
            <a:pPr eaLnBrk="1" hangingPunct="1"/>
            <a:r>
              <a:rPr lang="en-US" smtClean="0"/>
              <a:t>Manage repairs and maintenance.</a:t>
            </a:r>
          </a:p>
          <a:p>
            <a:pPr eaLnBrk="1" hangingPunct="1"/>
            <a:r>
              <a:rPr lang="en-US" smtClean="0"/>
              <a:t>Record expenses.</a:t>
            </a:r>
          </a:p>
          <a:p>
            <a:pPr eaLnBrk="1" hangingPunct="1"/>
            <a:r>
              <a:rPr lang="en-US" smtClean="0"/>
              <a:t>Track recurring payments.</a:t>
            </a:r>
          </a:p>
          <a:p>
            <a:pPr eaLnBrk="1" hangingPunct="1"/>
            <a:r>
              <a:rPr lang="en-US" smtClean="0"/>
              <a:t>View income and expense reports.</a:t>
            </a:r>
          </a:p>
          <a:p>
            <a:pPr eaLnBrk="1" hangingPunct="1"/>
            <a:r>
              <a:rPr lang="en-US" smtClean="0"/>
              <a:t>Record Schedule E tax information.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600200"/>
            <a:ext cx="2727325" cy="426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7850"/>
            <a:ext cx="219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Tenancy Agreements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Record tenant details.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Create tenancy agreements.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Assign tenants to agreements.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Generate payment schedule.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Collect rent and late fees.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Print monthly statements.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Manage agreement actions.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Phone calls, letters and evictions.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676400"/>
            <a:ext cx="1924050" cy="361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16944</TotalTime>
  <Words>613</Words>
  <Application>Microsoft Office PowerPoint</Application>
  <PresentationFormat>On-screen Show (4:3)</PresentationFormat>
  <Paragraphs>214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Visulate</vt:lpstr>
      <vt:lpstr>Visulate Team</vt:lpstr>
      <vt:lpstr>Agenda</vt:lpstr>
      <vt:lpstr>Five Ways People Make Money in Real Estate</vt:lpstr>
      <vt:lpstr>Investment Property Lifecycle</vt:lpstr>
      <vt:lpstr>Investment Lifecycle - Products</vt:lpstr>
      <vt:lpstr>Investment Lifecycle – Visulate</vt:lpstr>
      <vt:lpstr>Property Management Features</vt:lpstr>
      <vt:lpstr>Tenancy Agreements</vt:lpstr>
      <vt:lpstr>Accounts Payable and Receivable</vt:lpstr>
      <vt:lpstr>Investment Analysis</vt:lpstr>
      <vt:lpstr>Business Partners and Business Units</vt:lpstr>
      <vt:lpstr>Current Status</vt:lpstr>
      <vt:lpstr>Investment Lifecycle – Opportunities</vt:lpstr>
      <vt:lpstr>Phase 1 – Accounting &amp; Advertising</vt:lpstr>
      <vt:lpstr>Phase 1 - Implementation</vt:lpstr>
      <vt:lpstr>Phase 2 – Real Estate Brokers</vt:lpstr>
      <vt:lpstr>Phase 2 - Implementation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Visulate</dc:title>
  <dc:creator> </dc:creator>
  <cp:lastModifiedBy> </cp:lastModifiedBy>
  <cp:revision>1063</cp:revision>
  <dcterms:created xsi:type="dcterms:W3CDTF">2008-07-06T18:57:50Z</dcterms:created>
  <dcterms:modified xsi:type="dcterms:W3CDTF">2009-11-21T17:05:50Z</dcterms:modified>
</cp:coreProperties>
</file>