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7" r:id="rId2"/>
    <p:sldId id="258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it100gaurkhede@gmail.com" userId="25b21167a5eaa092" providerId="LiveId" clId="{A56F9E56-B448-4609-9CAD-BFD1B361AE8D}"/>
    <pc:docChg chg="undo custSel delSld modSld">
      <pc:chgData name="pranit100gaurkhede@gmail.com" userId="25b21167a5eaa092" providerId="LiveId" clId="{A56F9E56-B448-4609-9CAD-BFD1B361AE8D}" dt="2022-07-02T07:33:57.168" v="237" actId="20577"/>
      <pc:docMkLst>
        <pc:docMk/>
      </pc:docMkLst>
      <pc:sldChg chg="modSp mod modTransition">
        <pc:chgData name="pranit100gaurkhede@gmail.com" userId="25b21167a5eaa092" providerId="LiveId" clId="{A56F9E56-B448-4609-9CAD-BFD1B361AE8D}" dt="2022-07-01T12:47:25.009" v="216" actId="20577"/>
        <pc:sldMkLst>
          <pc:docMk/>
          <pc:sldMk cId="3981240746" sldId="257"/>
        </pc:sldMkLst>
        <pc:spChg chg="mod">
          <ac:chgData name="pranit100gaurkhede@gmail.com" userId="25b21167a5eaa092" providerId="LiveId" clId="{A56F9E56-B448-4609-9CAD-BFD1B361AE8D}" dt="2022-07-01T08:45:47.834" v="99"/>
          <ac:spMkLst>
            <pc:docMk/>
            <pc:sldMk cId="3981240746" sldId="257"/>
            <ac:spMk id="2" creationId="{00000000-0000-0000-0000-000000000000}"/>
          </ac:spMkLst>
        </pc:spChg>
        <pc:spChg chg="mod">
          <ac:chgData name="pranit100gaurkhede@gmail.com" userId="25b21167a5eaa092" providerId="LiveId" clId="{A56F9E56-B448-4609-9CAD-BFD1B361AE8D}" dt="2022-07-01T12:47:25.009" v="216" actId="20577"/>
          <ac:spMkLst>
            <pc:docMk/>
            <pc:sldMk cId="3981240746" sldId="257"/>
            <ac:spMk id="3" creationId="{00000000-0000-0000-0000-000000000000}"/>
          </ac:spMkLst>
        </pc:spChg>
      </pc:sldChg>
      <pc:sldChg chg="modSp mod">
        <pc:chgData name="pranit100gaurkhede@gmail.com" userId="25b21167a5eaa092" providerId="LiveId" clId="{A56F9E56-B448-4609-9CAD-BFD1B361AE8D}" dt="2022-07-01T08:48:59.395" v="111" actId="2711"/>
        <pc:sldMkLst>
          <pc:docMk/>
          <pc:sldMk cId="2969196840" sldId="258"/>
        </pc:sldMkLst>
        <pc:spChg chg="mod">
          <ac:chgData name="pranit100gaurkhede@gmail.com" userId="25b21167a5eaa092" providerId="LiveId" clId="{A56F9E56-B448-4609-9CAD-BFD1B361AE8D}" dt="2022-07-01T08:48:59.395" v="111" actId="2711"/>
          <ac:spMkLst>
            <pc:docMk/>
            <pc:sldMk cId="2969196840" sldId="258"/>
            <ac:spMk id="3" creationId="{00000000-0000-0000-0000-000000000000}"/>
          </ac:spMkLst>
        </pc:spChg>
      </pc:sldChg>
      <pc:sldChg chg="modSp mod">
        <pc:chgData name="pranit100gaurkhede@gmail.com" userId="25b21167a5eaa092" providerId="LiveId" clId="{A56F9E56-B448-4609-9CAD-BFD1B361AE8D}" dt="2022-07-02T07:33:57.168" v="237" actId="20577"/>
        <pc:sldMkLst>
          <pc:docMk/>
          <pc:sldMk cId="1653773627" sldId="259"/>
        </pc:sldMkLst>
        <pc:spChg chg="mod">
          <ac:chgData name="pranit100gaurkhede@gmail.com" userId="25b21167a5eaa092" providerId="LiveId" clId="{A56F9E56-B448-4609-9CAD-BFD1B361AE8D}" dt="2022-07-02T07:33:57.168" v="237" actId="20577"/>
          <ac:spMkLst>
            <pc:docMk/>
            <pc:sldMk cId="1653773627" sldId="259"/>
            <ac:spMk id="2" creationId="{00000000-0000-0000-0000-000000000000}"/>
          </ac:spMkLst>
        </pc:spChg>
        <pc:spChg chg="mod">
          <ac:chgData name="pranit100gaurkhede@gmail.com" userId="25b21167a5eaa092" providerId="LiveId" clId="{A56F9E56-B448-4609-9CAD-BFD1B361AE8D}" dt="2022-07-01T09:13:58.914" v="186" actId="12"/>
          <ac:spMkLst>
            <pc:docMk/>
            <pc:sldMk cId="1653773627" sldId="259"/>
            <ac:spMk id="3" creationId="{00000000-0000-0000-0000-000000000000}"/>
          </ac:spMkLst>
        </pc:spChg>
      </pc:sldChg>
      <pc:sldChg chg="modSp del">
        <pc:chgData name="pranit100gaurkhede@gmail.com" userId="25b21167a5eaa092" providerId="LiveId" clId="{A56F9E56-B448-4609-9CAD-BFD1B361AE8D}" dt="2022-07-01T08:55:10.919" v="140" actId="2696"/>
        <pc:sldMkLst>
          <pc:docMk/>
          <pc:sldMk cId="1194835670" sldId="260"/>
        </pc:sldMkLst>
        <pc:spChg chg="mod">
          <ac:chgData name="pranit100gaurkhede@gmail.com" userId="25b21167a5eaa092" providerId="LiveId" clId="{A56F9E56-B448-4609-9CAD-BFD1B361AE8D}" dt="2022-07-01T08:45:47.834" v="99"/>
          <ac:spMkLst>
            <pc:docMk/>
            <pc:sldMk cId="1194835670" sldId="260"/>
            <ac:spMk id="2" creationId="{00000000-0000-0000-0000-000000000000}"/>
          </ac:spMkLst>
        </pc:spChg>
        <pc:spChg chg="mod">
          <ac:chgData name="pranit100gaurkhede@gmail.com" userId="25b21167a5eaa092" providerId="LiveId" clId="{A56F9E56-B448-4609-9CAD-BFD1B361AE8D}" dt="2022-07-01T08:45:47.834" v="99"/>
          <ac:spMkLst>
            <pc:docMk/>
            <pc:sldMk cId="1194835670" sldId="260"/>
            <ac:spMk id="3" creationId="{00000000-0000-0000-0000-000000000000}"/>
          </ac:spMkLst>
        </pc:spChg>
      </pc:sldChg>
      <pc:sldChg chg="addSp delSp modSp mod">
        <pc:chgData name="pranit100gaurkhede@gmail.com" userId="25b21167a5eaa092" providerId="LiveId" clId="{A56F9E56-B448-4609-9CAD-BFD1B361AE8D}" dt="2022-07-01T09:02:13" v="149" actId="14100"/>
        <pc:sldMkLst>
          <pc:docMk/>
          <pc:sldMk cId="1751696201" sldId="261"/>
        </pc:sldMkLst>
        <pc:picChg chg="add mod modCrop">
          <ac:chgData name="pranit100gaurkhede@gmail.com" userId="25b21167a5eaa092" providerId="LiveId" clId="{A56F9E56-B448-4609-9CAD-BFD1B361AE8D}" dt="2022-07-01T09:02:13" v="149" actId="14100"/>
          <ac:picMkLst>
            <pc:docMk/>
            <pc:sldMk cId="1751696201" sldId="261"/>
            <ac:picMk id="4" creationId="{134FD918-7915-C8D6-991E-D9745564D53E}"/>
          </ac:picMkLst>
        </pc:picChg>
        <pc:picChg chg="del">
          <ac:chgData name="pranit100gaurkhede@gmail.com" userId="25b21167a5eaa092" providerId="LiveId" clId="{A56F9E56-B448-4609-9CAD-BFD1B361AE8D}" dt="2022-07-01T09:00:23.790" v="141" actId="478"/>
          <ac:picMkLst>
            <pc:docMk/>
            <pc:sldMk cId="1751696201" sldId="261"/>
            <ac:picMk id="5" creationId="{12DA1492-FA2F-E0C8-DEA5-843B653052EA}"/>
          </ac:picMkLst>
        </pc:picChg>
      </pc:sldChg>
      <pc:sldChg chg="modSp mod">
        <pc:chgData name="pranit100gaurkhede@gmail.com" userId="25b21167a5eaa092" providerId="LiveId" clId="{A56F9E56-B448-4609-9CAD-BFD1B361AE8D}" dt="2022-07-01T09:07:13.646" v="150"/>
        <pc:sldMkLst>
          <pc:docMk/>
          <pc:sldMk cId="1827509863" sldId="264"/>
        </pc:sldMkLst>
        <pc:spChg chg="mod">
          <ac:chgData name="pranit100gaurkhede@gmail.com" userId="25b21167a5eaa092" providerId="LiveId" clId="{A56F9E56-B448-4609-9CAD-BFD1B361AE8D}" dt="2022-07-01T08:45:47.834" v="99"/>
          <ac:spMkLst>
            <pc:docMk/>
            <pc:sldMk cId="1827509863" sldId="264"/>
            <ac:spMk id="2" creationId="{00000000-0000-0000-0000-000000000000}"/>
          </ac:spMkLst>
        </pc:spChg>
        <pc:spChg chg="mod">
          <ac:chgData name="pranit100gaurkhede@gmail.com" userId="25b21167a5eaa092" providerId="LiveId" clId="{A56F9E56-B448-4609-9CAD-BFD1B361AE8D}" dt="2022-07-01T09:07:13.646" v="150"/>
          <ac:spMkLst>
            <pc:docMk/>
            <pc:sldMk cId="1827509863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6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D750-7E6B-4269-B048-B9D3C7CFF731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C93C-7E06-42B8-B573-C55D5C2B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EDUBRIDGE 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By,</a:t>
            </a:r>
          </a:p>
          <a:p>
            <a:pPr marL="0" indent="0"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Pranit  </a:t>
            </a:r>
            <a:r>
              <a:rPr lang="en-US" sz="7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Gourkhede</a:t>
            </a:r>
            <a:endParaRPr lang="en-US" sz="7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Clock</a:t>
            </a:r>
          </a:p>
          <a:p>
            <a:pPr marL="0" indent="0"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Trainer: Ruby Mehra Bindra</a:t>
            </a:r>
          </a:p>
          <a:p>
            <a:pPr marL="0" indent="0"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Full Stack Developer Batch 2021-7127</a:t>
            </a:r>
          </a:p>
        </p:txBody>
      </p:sp>
    </p:spTree>
    <p:extLst>
      <p:ext uri="{BB962C8B-B14F-4D97-AF65-F5344CB8AC3E}">
        <p14:creationId xmlns:p14="http://schemas.microsoft.com/office/powerpoint/2010/main" val="398124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51155"/>
            <a:ext cx="8911687" cy="99997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084"/>
            <a:ext cx="8915400" cy="4287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aim of this project is to learn and implement the back end Technology and logics that we have learned during our course . 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create a digital clock, we will use J Frame, J Label, and Timer class from the Swing framework. The J Frame class is used to construct a top-level window for a Java application. The J Label class is used to display a string and the Timer class is used to fire events at specified intervals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to build digital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jdk-11.0.14</a:t>
            </a:r>
          </a:p>
          <a:p>
            <a:r>
              <a:rPr lang="en-US" sz="2800" dirty="0"/>
              <a:t>Spring-tool-suite-3.9.6</a:t>
            </a:r>
          </a:p>
          <a:p>
            <a:r>
              <a:rPr lang="en-US" sz="2800" dirty="0"/>
              <a:t>Java Swing (GUI)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7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4" y="596815"/>
            <a:ext cx="8911687" cy="79525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 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FD918-7915-C8D6-991E-D9745564D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1" b="7787"/>
          <a:stretch/>
        </p:blipFill>
        <p:spPr>
          <a:xfrm>
            <a:off x="0" y="1238864"/>
            <a:ext cx="12034684" cy="56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Files: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0561"/>
            <a:ext cx="8915400" cy="41506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GitHub:-https://github.com/pgolu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0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37" y="2369307"/>
            <a:ext cx="5373767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143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EDUBRIDGE Mini Project</vt:lpstr>
      <vt:lpstr>INTRODUCTION..</vt:lpstr>
      <vt:lpstr>Technology used to build digital clock</vt:lpstr>
      <vt:lpstr>Home Page Output:</vt:lpstr>
      <vt:lpstr>My Files: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EDUBRIDGE Mini Project</dc:title>
  <dc:creator>lenovo</dc:creator>
  <cp:lastModifiedBy>pranit100gaurkhede@gmail.com</cp:lastModifiedBy>
  <cp:revision>17</cp:revision>
  <dcterms:created xsi:type="dcterms:W3CDTF">2022-04-28T14:38:02Z</dcterms:created>
  <dcterms:modified xsi:type="dcterms:W3CDTF">2022-07-02T07:34:25Z</dcterms:modified>
</cp:coreProperties>
</file>