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7"/>
  </p:notesMasterIdLst>
  <p:sldIdLst>
    <p:sldId id="256" r:id="rId2"/>
    <p:sldId id="260" r:id="rId3"/>
    <p:sldId id="261" r:id="rId4"/>
    <p:sldId id="311" r:id="rId5"/>
    <p:sldId id="314" r:id="rId6"/>
    <p:sldId id="313" r:id="rId7"/>
    <p:sldId id="315" r:id="rId8"/>
    <p:sldId id="312" r:id="rId9"/>
    <p:sldId id="317" r:id="rId10"/>
    <p:sldId id="319" r:id="rId11"/>
    <p:sldId id="320" r:id="rId12"/>
    <p:sldId id="322" r:id="rId13"/>
    <p:sldId id="321" r:id="rId14"/>
    <p:sldId id="324" r:id="rId15"/>
    <p:sldId id="323" r:id="rId16"/>
    <p:sldId id="325" r:id="rId17"/>
    <p:sldId id="326" r:id="rId18"/>
    <p:sldId id="327" r:id="rId19"/>
    <p:sldId id="329" r:id="rId20"/>
    <p:sldId id="330" r:id="rId21"/>
    <p:sldId id="328" r:id="rId22"/>
    <p:sldId id="331" r:id="rId23"/>
    <p:sldId id="333" r:id="rId24"/>
    <p:sldId id="334" r:id="rId25"/>
    <p:sldId id="316" r:id="rId2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Epilogue" panose="020B0604020202020204" charset="0"/>
      <p:regular r:id="rId32"/>
      <p:bold r:id="rId33"/>
      <p:italic r:id="rId34"/>
      <p:boldItalic r:id="rId35"/>
    </p:embeddedFont>
    <p:embeddedFont>
      <p:font typeface="Epilogue Light" panose="020B0604020202020204" charset="0"/>
      <p:regular r:id="rId36"/>
      <p:bold r:id="rId37"/>
      <p:italic r:id="rId38"/>
      <p:boldItalic r:id="rId39"/>
    </p:embeddedFont>
    <p:embeddedFont>
      <p:font typeface="Epilogue SemiBold" panose="020B0604020202020204" charset="0"/>
      <p:regular r:id="rId40"/>
      <p:bold r:id="rId41"/>
      <p:italic r:id="rId42"/>
      <p:boldItalic r:id="rId43"/>
    </p:embeddedFont>
    <p:embeddedFont>
      <p:font typeface="Nunito Light" pitchFamily="2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EB27FC-1526-4888-AB98-EC7569B126C6}">
  <a:tblStyle styleId="{EBEB27FC-1526-4888-AB98-EC7569B126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5B9C5B-E30B-404A-A87F-A8667D2AC6F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94" autoAdjust="0"/>
  </p:normalViewPr>
  <p:slideViewPr>
    <p:cSldViewPr snapToGrid="0">
      <p:cViewPr varScale="1">
        <p:scale>
          <a:sx n="74" d="100"/>
          <a:sy n="74" d="100"/>
        </p:scale>
        <p:origin x="14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1c7562b721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1c7562b721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/>
              <a:t>Industry</a:t>
            </a:r>
            <a:r>
              <a:rPr lang="es-ES" b="1" dirty="0"/>
              <a:t> </a:t>
            </a:r>
            <a:r>
              <a:rPr lang="es-ES" b="1" dirty="0" err="1"/>
              <a:t>Code</a:t>
            </a:r>
            <a:r>
              <a:rPr lang="es-ES" b="1" dirty="0"/>
              <a:t> </a:t>
            </a:r>
            <a:r>
              <a:rPr lang="es-ES" dirty="0" err="1"/>
              <a:t>doesn’t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explanation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dictionary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maybe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sz="1100" b="1" dirty="0" err="1"/>
              <a:t>Public</a:t>
            </a:r>
            <a:r>
              <a:rPr lang="es-ES" sz="1100" b="1" dirty="0"/>
              <a:t> </a:t>
            </a:r>
            <a:r>
              <a:rPr lang="es-ES" sz="1100" b="1" dirty="0" err="1"/>
              <a:t>Record</a:t>
            </a:r>
            <a:r>
              <a:rPr lang="es-ES" sz="1100" b="1" dirty="0"/>
              <a:t> </a:t>
            </a:r>
            <a:r>
              <a:rPr lang="es-ES" sz="1100" b="1" dirty="0" err="1"/>
              <a:t>Type</a:t>
            </a:r>
            <a:r>
              <a:rPr lang="es-ES" sz="1100" b="1" dirty="0"/>
              <a:t> </a:t>
            </a:r>
            <a:r>
              <a:rPr lang="es-ES" sz="1100" b="1" dirty="0" err="1"/>
              <a:t>Code</a:t>
            </a:r>
            <a:r>
              <a:rPr lang="es-ES" sz="1100" b="1" dirty="0"/>
              <a:t>, </a:t>
            </a:r>
            <a:r>
              <a:rPr lang="es-ES" sz="1100" b="1" dirty="0" err="1"/>
              <a:t>Public</a:t>
            </a:r>
            <a:r>
              <a:rPr lang="es-ES" sz="1100" b="1" dirty="0"/>
              <a:t> </a:t>
            </a:r>
            <a:r>
              <a:rPr lang="es-ES" sz="1100" b="1" dirty="0" err="1"/>
              <a:t>Record</a:t>
            </a:r>
            <a:r>
              <a:rPr lang="es-ES" sz="1100" b="1" dirty="0"/>
              <a:t> </a:t>
            </a:r>
            <a:r>
              <a:rPr lang="es-ES" sz="1100" b="1" dirty="0" err="1"/>
              <a:t>Source</a:t>
            </a:r>
            <a:r>
              <a:rPr lang="es-ES" sz="1100" b="1" dirty="0"/>
              <a:t> </a:t>
            </a:r>
            <a:r>
              <a:rPr lang="es-ES" sz="1100" b="1" dirty="0" err="1"/>
              <a:t>Type</a:t>
            </a:r>
            <a:r>
              <a:rPr lang="es-ES" sz="1100" b="1" dirty="0"/>
              <a:t> </a:t>
            </a:r>
            <a:r>
              <a:rPr lang="es-ES" sz="1100" b="1" dirty="0" err="1"/>
              <a:t>Code</a:t>
            </a:r>
            <a:r>
              <a:rPr lang="es-ES" sz="1100" b="1" dirty="0"/>
              <a:t>:  </a:t>
            </a:r>
            <a:r>
              <a:rPr lang="es-ES" sz="1100" b="0" dirty="0" err="1"/>
              <a:t>Have</a:t>
            </a:r>
            <a:r>
              <a:rPr lang="es-ES" sz="1100" b="0" dirty="0"/>
              <a:t> a </a:t>
            </a:r>
            <a:r>
              <a:rPr lang="es-ES" sz="1100" b="0" dirty="0" err="1"/>
              <a:t>lot</a:t>
            </a:r>
            <a:r>
              <a:rPr lang="es-ES" sz="1100" b="0" dirty="0"/>
              <a:t> </a:t>
            </a:r>
            <a:r>
              <a:rPr lang="es-ES" sz="1100" b="0" dirty="0" err="1"/>
              <a:t>of</a:t>
            </a:r>
            <a:r>
              <a:rPr lang="es-ES" sz="1100" b="0" dirty="0"/>
              <a:t> </a:t>
            </a:r>
            <a:r>
              <a:rPr lang="es-ES" sz="1100" b="0" dirty="0" err="1"/>
              <a:t>information</a:t>
            </a:r>
            <a:r>
              <a:rPr lang="es-ES" sz="1100" b="0" dirty="0"/>
              <a:t> and </a:t>
            </a:r>
            <a:r>
              <a:rPr lang="es-ES" sz="1100" b="0" dirty="0" err="1"/>
              <a:t>correlated</a:t>
            </a:r>
            <a:r>
              <a:rPr lang="es-ES" sz="1100" b="0" dirty="0"/>
              <a:t> </a:t>
            </a:r>
          </a:p>
          <a:p>
            <a:endParaRPr lang="es-ES" sz="1100" b="0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1" dirty="0"/>
              <a:t>Equal Credit Opportunity Act Code, Legislative Prohibited Code : </a:t>
            </a:r>
            <a:r>
              <a:rPr lang="en-US" sz="1100" b="0" dirty="0"/>
              <a:t>Both binary and with a lot of information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b="0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s-ES" sz="11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541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dirty="0"/>
              <a:t>They used to check if register are correct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b="0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dirty="0"/>
              <a:t>File Date: 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 date is always the starting point of the bankruptcy process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b="0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Effective Date (Date Verified):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This date generally occurs later in the process. It refers to when the provisions of a confirmed bankruptcy plan become operative.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b="0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s-ES" sz="11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418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Amount</a:t>
            </a:r>
            <a:r>
              <a:rPr lang="es-ES" dirty="0"/>
              <a:t> has </a:t>
            </a:r>
            <a:r>
              <a:rPr lang="es-ES" dirty="0" err="1"/>
              <a:t>empty</a:t>
            </a:r>
            <a:r>
              <a:rPr lang="es-ES" dirty="0"/>
              <a:t> data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Has </a:t>
            </a:r>
            <a:r>
              <a:rPr lang="es-ES" dirty="0" err="1"/>
              <a:t>incorrect</a:t>
            </a:r>
            <a:r>
              <a:rPr lang="es-ES" dirty="0"/>
              <a:t> data: 9.999.999 (</a:t>
            </a:r>
            <a:r>
              <a:rPr lang="es-ES" dirty="0" err="1"/>
              <a:t>probably</a:t>
            </a:r>
            <a:r>
              <a:rPr lang="es-ES" dirty="0"/>
              <a:t> </a:t>
            </a:r>
            <a:r>
              <a:rPr lang="es-ES" dirty="0" err="1"/>
              <a:t>incorrect</a:t>
            </a:r>
            <a:r>
              <a:rPr lang="es-ES" dirty="0"/>
              <a:t>)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maybe</a:t>
            </a:r>
            <a:r>
              <a:rPr lang="es-ES" dirty="0"/>
              <a:t> </a:t>
            </a:r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big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Trying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interpolate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values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1478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correlation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amount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338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046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99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4015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as a </a:t>
            </a:r>
            <a:r>
              <a:rPr lang="es-ES" dirty="0" err="1"/>
              <a:t>person</a:t>
            </a:r>
            <a:r>
              <a:rPr lang="es-ES" dirty="0"/>
              <a:t>, as a case, as a </a:t>
            </a:r>
            <a:r>
              <a:rPr lang="es-ES" dirty="0" err="1"/>
              <a:t>documnet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payment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Macht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4908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148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First</a:t>
            </a:r>
            <a:r>
              <a:rPr lang="es-ES" dirty="0"/>
              <a:t> criterio. </a:t>
            </a:r>
            <a:r>
              <a:rPr lang="es-ES" dirty="0" err="1"/>
              <a:t>Believe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bankrutpcy</a:t>
            </a:r>
            <a:r>
              <a:rPr lang="es-ES" dirty="0"/>
              <a:t> case can </a:t>
            </a:r>
            <a:r>
              <a:rPr lang="es-ES" dirty="0" err="1"/>
              <a:t>contain</a:t>
            </a:r>
            <a:r>
              <a:rPr lang="es-ES" dirty="0"/>
              <a:t> more </a:t>
            </a:r>
            <a:r>
              <a:rPr lang="es-ES" dirty="0" err="1"/>
              <a:t>revelevant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case.</a:t>
            </a:r>
          </a:p>
          <a:p>
            <a:endParaRPr lang="es-ES" dirty="0"/>
          </a:p>
          <a:p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enough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,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bankruptcy</a:t>
            </a:r>
            <a:r>
              <a:rPr lang="es-ES" dirty="0"/>
              <a:t> case. I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random</a:t>
            </a:r>
            <a:endParaRPr lang="es-ES" dirty="0"/>
          </a:p>
          <a:p>
            <a:endParaRPr lang="es-ES" dirty="0"/>
          </a:p>
          <a:p>
            <a:r>
              <a:rPr lang="es-ES" dirty="0"/>
              <a:t>More </a:t>
            </a:r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more </a:t>
            </a:r>
            <a:r>
              <a:rPr lang="es-ES" dirty="0" err="1"/>
              <a:t>information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83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190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high </a:t>
            </a:r>
            <a:r>
              <a:rPr lang="en-US" dirty="0" err="1"/>
              <a:t>collenniality</a:t>
            </a:r>
            <a:r>
              <a:rPr lang="en-US" dirty="0"/>
              <a:t>, this is surely due to the use of dummy variables, since these can be explained by each other.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976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eight principal components most of the variance can be explained.</a:t>
            </a:r>
          </a:p>
          <a:p>
            <a:endParaRPr lang="en-US" dirty="0"/>
          </a:p>
          <a:p>
            <a:r>
              <a:rPr lang="en-US" dirty="0"/>
              <a:t>When making a plot to search for outliers, it is found that it is not easy to separate the points into different categories at a glance.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1667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2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66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There</a:t>
            </a:r>
            <a:r>
              <a:rPr lang="es-ES" dirty="0"/>
              <a:t> are 4 </a:t>
            </a:r>
            <a:r>
              <a:rPr lang="es-ES" dirty="0" err="1"/>
              <a:t>categories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I </a:t>
            </a:r>
            <a:r>
              <a:rPr lang="es-ES" dirty="0" err="1"/>
              <a:t>checked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correctly</a:t>
            </a:r>
            <a:r>
              <a:rPr lang="es-ES" dirty="0"/>
              <a:t> </a:t>
            </a:r>
            <a:r>
              <a:rPr lang="es-ES" dirty="0" err="1"/>
              <a:t>saved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 err="1"/>
              <a:t>Analytics</a:t>
            </a:r>
            <a:r>
              <a:rPr lang="es-ES" dirty="0"/>
              <a:t> </a:t>
            </a:r>
            <a:r>
              <a:rPr lang="es-ES" dirty="0" err="1"/>
              <a:t>Matchkey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table </a:t>
            </a:r>
          </a:p>
        </p:txBody>
      </p:sp>
    </p:spTree>
    <p:extLst>
      <p:ext uri="{BB962C8B-B14F-4D97-AF65-F5344CB8AC3E}">
        <p14:creationId xmlns:p14="http://schemas.microsoft.com/office/powerpoint/2010/main" val="108330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 err="1"/>
              <a:t>Vast</a:t>
            </a:r>
            <a:r>
              <a:rPr lang="es-ES" dirty="0"/>
              <a:t> </a:t>
            </a:r>
            <a:r>
              <a:rPr lang="es-ES" dirty="0" err="1"/>
              <a:t>majority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paid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time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In </a:t>
            </a:r>
            <a:r>
              <a:rPr lang="es-ES" dirty="0" err="1"/>
              <a:t>smaller</a:t>
            </a:r>
            <a:r>
              <a:rPr lang="es-ES" dirty="0"/>
              <a:t> </a:t>
            </a:r>
            <a:r>
              <a:rPr lang="es-ES" dirty="0" err="1"/>
              <a:t>amount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are more late </a:t>
            </a:r>
            <a:r>
              <a:rPr lang="es-ES" dirty="0" err="1"/>
              <a:t>payment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8088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statistically</a:t>
            </a:r>
            <a:r>
              <a:rPr lang="es-ES" dirty="0"/>
              <a:t> </a:t>
            </a:r>
            <a:r>
              <a:rPr lang="es-ES" dirty="0" err="1"/>
              <a:t>difference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 err="1"/>
              <a:t>Pretty</a:t>
            </a:r>
            <a:r>
              <a:rPr lang="es-ES" dirty="0"/>
              <a:t> </a:t>
            </a:r>
            <a:r>
              <a:rPr lang="es-ES" dirty="0" err="1"/>
              <a:t>close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918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38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empty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doesn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and i </a:t>
            </a:r>
            <a:r>
              <a:rPr lang="es-ES" dirty="0" err="1"/>
              <a:t>dont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interpreate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36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>
            <a:off x="-37675" y="-77147"/>
            <a:ext cx="9181570" cy="5387168"/>
            <a:chOff x="485850" y="240850"/>
            <a:chExt cx="6647050" cy="5232800"/>
          </a:xfrm>
        </p:grpSpPr>
        <p:sp>
          <p:nvSpPr>
            <p:cNvPr id="10" name="Google Shape;10;p2"/>
            <p:cNvSpPr/>
            <p:nvPr/>
          </p:nvSpPr>
          <p:spPr>
            <a:xfrm>
              <a:off x="7011975" y="240875"/>
              <a:ext cx="120925" cy="5232775"/>
            </a:xfrm>
            <a:custGeom>
              <a:avLst/>
              <a:gdLst/>
              <a:ahLst/>
              <a:cxnLst/>
              <a:rect l="l" t="t" r="r" b="b"/>
              <a:pathLst>
                <a:path w="4837" h="209311" fill="none" extrusionOk="0">
                  <a:moveTo>
                    <a:pt x="4836" y="209310"/>
                  </a:moveTo>
                  <a:lnTo>
                    <a:pt x="1699" y="209310"/>
                  </a:lnTo>
                  <a:cubicBezTo>
                    <a:pt x="1264" y="190172"/>
                    <a:pt x="165" y="170940"/>
                    <a:pt x="460" y="151797"/>
                  </a:cubicBezTo>
                  <a:cubicBezTo>
                    <a:pt x="690" y="136827"/>
                    <a:pt x="1916" y="122002"/>
                    <a:pt x="1459" y="107013"/>
                  </a:cubicBezTo>
                  <a:cubicBezTo>
                    <a:pt x="1138" y="96510"/>
                    <a:pt x="1782" y="86050"/>
                    <a:pt x="1910" y="75551"/>
                  </a:cubicBezTo>
                  <a:cubicBezTo>
                    <a:pt x="2221" y="50382"/>
                    <a:pt x="1" y="25137"/>
                    <a:pt x="1699" y="1"/>
                  </a:cubicBezTo>
                  <a:lnTo>
                    <a:pt x="4836" y="1"/>
                  </a:lnTo>
                  <a:lnTo>
                    <a:pt x="4836" y="209310"/>
                  </a:ln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825650" y="240875"/>
              <a:ext cx="203525" cy="5232775"/>
            </a:xfrm>
            <a:custGeom>
              <a:avLst/>
              <a:gdLst/>
              <a:ahLst/>
              <a:cxnLst/>
              <a:rect l="l" t="t" r="r" b="b"/>
              <a:pathLst>
                <a:path w="8141" h="209311" fill="none" extrusionOk="0">
                  <a:moveTo>
                    <a:pt x="7034" y="209310"/>
                  </a:moveTo>
                  <a:lnTo>
                    <a:pt x="3897" y="209310"/>
                  </a:lnTo>
                  <a:cubicBezTo>
                    <a:pt x="2940" y="190346"/>
                    <a:pt x="102" y="170632"/>
                    <a:pt x="1088" y="151657"/>
                  </a:cubicBezTo>
                  <a:cubicBezTo>
                    <a:pt x="1838" y="137200"/>
                    <a:pt x="5003" y="123939"/>
                    <a:pt x="3900" y="109313"/>
                  </a:cubicBezTo>
                  <a:cubicBezTo>
                    <a:pt x="3017" y="97611"/>
                    <a:pt x="4966" y="86153"/>
                    <a:pt x="5352" y="74486"/>
                  </a:cubicBezTo>
                  <a:cubicBezTo>
                    <a:pt x="6176" y="49629"/>
                    <a:pt x="1" y="24737"/>
                    <a:pt x="3897" y="1"/>
                  </a:cubicBezTo>
                  <a:lnTo>
                    <a:pt x="7034" y="1"/>
                  </a:lnTo>
                  <a:cubicBezTo>
                    <a:pt x="4367" y="24998"/>
                    <a:pt x="8141" y="50193"/>
                    <a:pt x="7622" y="75263"/>
                  </a:cubicBezTo>
                  <a:cubicBezTo>
                    <a:pt x="7395" y="86258"/>
                    <a:pt x="6254" y="97159"/>
                    <a:pt x="6801" y="108169"/>
                  </a:cubicBezTo>
                  <a:cubicBezTo>
                    <a:pt x="7530" y="122858"/>
                    <a:pt x="5510" y="137049"/>
                    <a:pt x="5090" y="151681"/>
                  </a:cubicBezTo>
                  <a:cubicBezTo>
                    <a:pt x="4542" y="170802"/>
                    <a:pt x="6359" y="190197"/>
                    <a:pt x="7034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654250" y="240875"/>
              <a:ext cx="289375" cy="5232775"/>
            </a:xfrm>
            <a:custGeom>
              <a:avLst/>
              <a:gdLst/>
              <a:ahLst/>
              <a:cxnLst/>
              <a:rect l="l" t="t" r="r" b="b"/>
              <a:pathLst>
                <a:path w="11575" h="209311" fill="none" extrusionOk="0">
                  <a:moveTo>
                    <a:pt x="8636" y="209310"/>
                  </a:moveTo>
                  <a:lnTo>
                    <a:pt x="5498" y="209310"/>
                  </a:lnTo>
                  <a:cubicBezTo>
                    <a:pt x="4812" y="199219"/>
                    <a:pt x="4006" y="189137"/>
                    <a:pt x="3196" y="179054"/>
                  </a:cubicBezTo>
                  <a:cubicBezTo>
                    <a:pt x="2508" y="170483"/>
                    <a:pt x="910" y="161290"/>
                    <a:pt x="1606" y="152685"/>
                  </a:cubicBezTo>
                  <a:cubicBezTo>
                    <a:pt x="2152" y="145927"/>
                    <a:pt x="4657" y="139451"/>
                    <a:pt x="6038" y="132848"/>
                  </a:cubicBezTo>
                  <a:cubicBezTo>
                    <a:pt x="7727" y="124776"/>
                    <a:pt x="7384" y="117952"/>
                    <a:pt x="6313" y="109849"/>
                  </a:cubicBezTo>
                  <a:cubicBezTo>
                    <a:pt x="4611" y="96986"/>
                    <a:pt x="8675" y="84251"/>
                    <a:pt x="9177" y="71464"/>
                  </a:cubicBezTo>
                  <a:cubicBezTo>
                    <a:pt x="10122" y="47384"/>
                    <a:pt x="0" y="23970"/>
                    <a:pt x="5498" y="1"/>
                  </a:cubicBezTo>
                  <a:lnTo>
                    <a:pt x="8636" y="1"/>
                  </a:lnTo>
                  <a:cubicBezTo>
                    <a:pt x="4066" y="24201"/>
                    <a:pt x="11574" y="48523"/>
                    <a:pt x="10896" y="72867"/>
                  </a:cubicBezTo>
                  <a:cubicBezTo>
                    <a:pt x="10552" y="85233"/>
                    <a:pt x="7845" y="97314"/>
                    <a:pt x="8840" y="109736"/>
                  </a:cubicBezTo>
                  <a:cubicBezTo>
                    <a:pt x="9469" y="117571"/>
                    <a:pt x="9913" y="124382"/>
                    <a:pt x="8672" y="132221"/>
                  </a:cubicBezTo>
                  <a:cubicBezTo>
                    <a:pt x="7604" y="138962"/>
                    <a:pt x="5691" y="145632"/>
                    <a:pt x="5301" y="152468"/>
                  </a:cubicBezTo>
                  <a:cubicBezTo>
                    <a:pt x="4239" y="171092"/>
                    <a:pt x="7546" y="190696"/>
                    <a:pt x="8636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88950" y="240875"/>
              <a:ext cx="397950" cy="5232775"/>
            </a:xfrm>
            <a:custGeom>
              <a:avLst/>
              <a:gdLst/>
              <a:ahLst/>
              <a:cxnLst/>
              <a:rect l="l" t="t" r="r" b="b"/>
              <a:pathLst>
                <a:path w="15918" h="209311" fill="none" extrusionOk="0">
                  <a:moveTo>
                    <a:pt x="9993" y="209310"/>
                  </a:moveTo>
                  <a:lnTo>
                    <a:pt x="6854" y="209310"/>
                  </a:lnTo>
                  <a:cubicBezTo>
                    <a:pt x="6083" y="199343"/>
                    <a:pt x="5140" y="189394"/>
                    <a:pt x="4188" y="179443"/>
                  </a:cubicBezTo>
                  <a:cubicBezTo>
                    <a:pt x="3394" y="171129"/>
                    <a:pt x="1394" y="161721"/>
                    <a:pt x="2403" y="153369"/>
                  </a:cubicBezTo>
                  <a:cubicBezTo>
                    <a:pt x="3236" y="146478"/>
                    <a:pt x="6755" y="140096"/>
                    <a:pt x="8652" y="133478"/>
                  </a:cubicBezTo>
                  <a:cubicBezTo>
                    <a:pt x="11172" y="124688"/>
                    <a:pt x="10568" y="117786"/>
                    <a:pt x="9138" y="108904"/>
                  </a:cubicBezTo>
                  <a:cubicBezTo>
                    <a:pt x="6945" y="95275"/>
                    <a:pt x="12674" y="81947"/>
                    <a:pt x="13486" y="68479"/>
                  </a:cubicBezTo>
                  <a:cubicBezTo>
                    <a:pt x="14913" y="44801"/>
                    <a:pt x="1" y="23802"/>
                    <a:pt x="6854" y="1"/>
                  </a:cubicBezTo>
                  <a:lnTo>
                    <a:pt x="9993" y="1"/>
                  </a:lnTo>
                  <a:cubicBezTo>
                    <a:pt x="3928" y="23865"/>
                    <a:pt x="15918" y="46440"/>
                    <a:pt x="14782" y="70349"/>
                  </a:cubicBezTo>
                  <a:cubicBezTo>
                    <a:pt x="14161" y="83430"/>
                    <a:pt x="9420" y="96439"/>
                    <a:pt x="11336" y="109628"/>
                  </a:cubicBezTo>
                  <a:cubicBezTo>
                    <a:pt x="12554" y="118011"/>
                    <a:pt x="12997" y="124828"/>
                    <a:pt x="10981" y="133161"/>
                  </a:cubicBezTo>
                  <a:cubicBezTo>
                    <a:pt x="9392" y="139734"/>
                    <a:pt x="6482" y="146142"/>
                    <a:pt x="5822" y="152915"/>
                  </a:cubicBezTo>
                  <a:cubicBezTo>
                    <a:pt x="4995" y="161423"/>
                    <a:pt x="6776" y="170706"/>
                    <a:pt x="7515" y="179176"/>
                  </a:cubicBezTo>
                  <a:cubicBezTo>
                    <a:pt x="8392" y="189218"/>
                    <a:pt x="9263" y="199257"/>
                    <a:pt x="9993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323525" y="240875"/>
              <a:ext cx="524275" cy="5232775"/>
            </a:xfrm>
            <a:custGeom>
              <a:avLst/>
              <a:gdLst/>
              <a:ahLst/>
              <a:cxnLst/>
              <a:rect l="l" t="t" r="r" b="b"/>
              <a:pathLst>
                <a:path w="20971" h="209311" fill="none" extrusionOk="0">
                  <a:moveTo>
                    <a:pt x="11355" y="209310"/>
                  </a:moveTo>
                  <a:lnTo>
                    <a:pt x="8218" y="209310"/>
                  </a:lnTo>
                  <a:cubicBezTo>
                    <a:pt x="7447" y="199708"/>
                    <a:pt x="6461" y="190132"/>
                    <a:pt x="5459" y="180552"/>
                  </a:cubicBezTo>
                  <a:cubicBezTo>
                    <a:pt x="4609" y="172455"/>
                    <a:pt x="2431" y="163188"/>
                    <a:pt x="3490" y="155073"/>
                  </a:cubicBezTo>
                  <a:cubicBezTo>
                    <a:pt x="4425" y="147914"/>
                    <a:pt x="8783" y="141539"/>
                    <a:pt x="11256" y="134869"/>
                  </a:cubicBezTo>
                  <a:cubicBezTo>
                    <a:pt x="14892" y="125061"/>
                    <a:pt x="14271" y="117143"/>
                    <a:pt x="12656" y="107043"/>
                  </a:cubicBezTo>
                  <a:cubicBezTo>
                    <a:pt x="10356" y="92642"/>
                    <a:pt x="16898" y="79846"/>
                    <a:pt x="18248" y="65753"/>
                  </a:cubicBezTo>
                  <a:cubicBezTo>
                    <a:pt x="20514" y="42120"/>
                    <a:pt x="1" y="24097"/>
                    <a:pt x="8218" y="1"/>
                  </a:cubicBezTo>
                  <a:lnTo>
                    <a:pt x="11355" y="1"/>
                  </a:lnTo>
                  <a:cubicBezTo>
                    <a:pt x="3986" y="23830"/>
                    <a:pt x="20970" y="43550"/>
                    <a:pt x="19341" y="67092"/>
                  </a:cubicBezTo>
                  <a:cubicBezTo>
                    <a:pt x="18394" y="80792"/>
                    <a:pt x="12012" y="94277"/>
                    <a:pt x="14364" y="108180"/>
                  </a:cubicBezTo>
                  <a:cubicBezTo>
                    <a:pt x="15932" y="117446"/>
                    <a:pt x="16653" y="124463"/>
                    <a:pt x="13785" y="133603"/>
                  </a:cubicBezTo>
                  <a:cubicBezTo>
                    <a:pt x="11683" y="140304"/>
                    <a:pt x="7748" y="146722"/>
                    <a:pt x="6795" y="153741"/>
                  </a:cubicBezTo>
                  <a:cubicBezTo>
                    <a:pt x="5676" y="161990"/>
                    <a:pt x="7786" y="171464"/>
                    <a:pt x="8608" y="179675"/>
                  </a:cubicBezTo>
                  <a:cubicBezTo>
                    <a:pt x="9594" y="189547"/>
                    <a:pt x="10571" y="199418"/>
                    <a:pt x="1135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252075" y="240875"/>
              <a:ext cx="539825" cy="5232775"/>
            </a:xfrm>
            <a:custGeom>
              <a:avLst/>
              <a:gdLst/>
              <a:ahLst/>
              <a:cxnLst/>
              <a:rect l="l" t="t" r="r" b="b"/>
              <a:pathLst>
                <a:path w="21593" h="209311" fill="none" extrusionOk="0">
                  <a:moveTo>
                    <a:pt x="8958" y="209310"/>
                  </a:moveTo>
                  <a:lnTo>
                    <a:pt x="5820" y="209310"/>
                  </a:lnTo>
                  <a:cubicBezTo>
                    <a:pt x="5092" y="199974"/>
                    <a:pt x="4101" y="190670"/>
                    <a:pt x="3100" y="181360"/>
                  </a:cubicBezTo>
                  <a:cubicBezTo>
                    <a:pt x="2249" y="173468"/>
                    <a:pt x="1" y="164257"/>
                    <a:pt x="1222" y="156361"/>
                  </a:cubicBezTo>
                  <a:cubicBezTo>
                    <a:pt x="2413" y="148661"/>
                    <a:pt x="7733" y="141903"/>
                    <a:pt x="10767" y="134866"/>
                  </a:cubicBezTo>
                  <a:cubicBezTo>
                    <a:pt x="15393" y="124140"/>
                    <a:pt x="14529" y="115436"/>
                    <a:pt x="12566" y="104271"/>
                  </a:cubicBezTo>
                  <a:cubicBezTo>
                    <a:pt x="9915" y="89192"/>
                    <a:pt x="17929" y="76399"/>
                    <a:pt x="19678" y="61773"/>
                  </a:cubicBezTo>
                  <a:cubicBezTo>
                    <a:pt x="20917" y="51406"/>
                    <a:pt x="16718" y="43920"/>
                    <a:pt x="11686" y="35178"/>
                  </a:cubicBezTo>
                  <a:cubicBezTo>
                    <a:pt x="4817" y="23239"/>
                    <a:pt x="577" y="13505"/>
                    <a:pt x="5820" y="1"/>
                  </a:cubicBezTo>
                  <a:lnTo>
                    <a:pt x="8958" y="1"/>
                  </a:lnTo>
                  <a:cubicBezTo>
                    <a:pt x="4082" y="13532"/>
                    <a:pt x="7848" y="24029"/>
                    <a:pt x="13693" y="36537"/>
                  </a:cubicBezTo>
                  <a:cubicBezTo>
                    <a:pt x="17993" y="45742"/>
                    <a:pt x="21592" y="53828"/>
                    <a:pt x="20499" y="64185"/>
                  </a:cubicBezTo>
                  <a:cubicBezTo>
                    <a:pt x="18990" y="78507"/>
                    <a:pt x="11848" y="91321"/>
                    <a:pt x="14294" y="106005"/>
                  </a:cubicBezTo>
                  <a:cubicBezTo>
                    <a:pt x="16049" y="116543"/>
                    <a:pt x="16737" y="124705"/>
                    <a:pt x="12731" y="134895"/>
                  </a:cubicBezTo>
                  <a:cubicBezTo>
                    <a:pt x="10052" y="141713"/>
                    <a:pt x="5289" y="148196"/>
                    <a:pt x="4249" y="155567"/>
                  </a:cubicBezTo>
                  <a:cubicBezTo>
                    <a:pt x="3117" y="163588"/>
                    <a:pt x="5339" y="172851"/>
                    <a:pt x="6195" y="180859"/>
                  </a:cubicBezTo>
                  <a:cubicBezTo>
                    <a:pt x="7209" y="190336"/>
                    <a:pt x="8198" y="199810"/>
                    <a:pt x="8958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111700" y="240875"/>
              <a:ext cx="652750" cy="5232775"/>
            </a:xfrm>
            <a:custGeom>
              <a:avLst/>
              <a:gdLst/>
              <a:ahLst/>
              <a:cxnLst/>
              <a:rect l="l" t="t" r="r" b="b"/>
              <a:pathLst>
                <a:path w="26110" h="209311" fill="none" extrusionOk="0">
                  <a:moveTo>
                    <a:pt x="9319" y="209310"/>
                  </a:moveTo>
                  <a:lnTo>
                    <a:pt x="6180" y="209310"/>
                  </a:lnTo>
                  <a:cubicBezTo>
                    <a:pt x="5507" y="199848"/>
                    <a:pt x="4501" y="190431"/>
                    <a:pt x="3493" y="181000"/>
                  </a:cubicBezTo>
                  <a:cubicBezTo>
                    <a:pt x="2638" y="172991"/>
                    <a:pt x="288" y="163364"/>
                    <a:pt x="2551" y="155502"/>
                  </a:cubicBezTo>
                  <a:cubicBezTo>
                    <a:pt x="4932" y="147230"/>
                    <a:pt x="10976" y="140260"/>
                    <a:pt x="14308" y="132370"/>
                  </a:cubicBezTo>
                  <a:cubicBezTo>
                    <a:pt x="19085" y="121059"/>
                    <a:pt x="17398" y="112148"/>
                    <a:pt x="15100" y="100475"/>
                  </a:cubicBezTo>
                  <a:cubicBezTo>
                    <a:pt x="12171" y="85595"/>
                    <a:pt x="21721" y="72717"/>
                    <a:pt x="23910" y="58509"/>
                  </a:cubicBezTo>
                  <a:cubicBezTo>
                    <a:pt x="25479" y="48328"/>
                    <a:pt x="21252" y="41808"/>
                    <a:pt x="15054" y="34134"/>
                  </a:cubicBezTo>
                  <a:cubicBezTo>
                    <a:pt x="6108" y="23056"/>
                    <a:pt x="0" y="14169"/>
                    <a:pt x="6180" y="1"/>
                  </a:cubicBezTo>
                  <a:lnTo>
                    <a:pt x="9319" y="1"/>
                  </a:lnTo>
                  <a:cubicBezTo>
                    <a:pt x="3826" y="13507"/>
                    <a:pt x="8403" y="22743"/>
                    <a:pt x="15967" y="34241"/>
                  </a:cubicBezTo>
                  <a:cubicBezTo>
                    <a:pt x="21490" y="42632"/>
                    <a:pt x="26110" y="49713"/>
                    <a:pt x="24771" y="60106"/>
                  </a:cubicBezTo>
                  <a:cubicBezTo>
                    <a:pt x="22863" y="74919"/>
                    <a:pt x="14271" y="87667"/>
                    <a:pt x="17060" y="102999"/>
                  </a:cubicBezTo>
                  <a:cubicBezTo>
                    <a:pt x="19175" y="114635"/>
                    <a:pt x="20101" y="123674"/>
                    <a:pt x="15103" y="134813"/>
                  </a:cubicBezTo>
                  <a:cubicBezTo>
                    <a:pt x="11858" y="142041"/>
                    <a:pt x="6139" y="148975"/>
                    <a:pt x="4845" y="156931"/>
                  </a:cubicBezTo>
                  <a:cubicBezTo>
                    <a:pt x="3575" y="164746"/>
                    <a:pt x="5811" y="173907"/>
                    <a:pt x="6653" y="181722"/>
                  </a:cubicBezTo>
                  <a:cubicBezTo>
                    <a:pt x="7644" y="190911"/>
                    <a:pt x="8620" y="200092"/>
                    <a:pt x="931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61550" y="240875"/>
              <a:ext cx="776550" cy="5232775"/>
            </a:xfrm>
            <a:custGeom>
              <a:avLst/>
              <a:gdLst/>
              <a:ahLst/>
              <a:cxnLst/>
              <a:rect l="l" t="t" r="r" b="b"/>
              <a:pathLst>
                <a:path w="31062" h="209311" fill="none" extrusionOk="0">
                  <a:moveTo>
                    <a:pt x="10069" y="209310"/>
                  </a:moveTo>
                  <a:lnTo>
                    <a:pt x="6932" y="209310"/>
                  </a:lnTo>
                  <a:cubicBezTo>
                    <a:pt x="6372" y="200188"/>
                    <a:pt x="5451" y="191117"/>
                    <a:pt x="4519" y="182028"/>
                  </a:cubicBezTo>
                  <a:cubicBezTo>
                    <a:pt x="3706" y="174081"/>
                    <a:pt x="1514" y="164627"/>
                    <a:pt x="3922" y="156865"/>
                  </a:cubicBezTo>
                  <a:cubicBezTo>
                    <a:pt x="6709" y="147889"/>
                    <a:pt x="13653" y="140488"/>
                    <a:pt x="17474" y="131947"/>
                  </a:cubicBezTo>
                  <a:cubicBezTo>
                    <a:pt x="23047" y="119494"/>
                    <a:pt x="21013" y="109771"/>
                    <a:pt x="18398" y="96872"/>
                  </a:cubicBezTo>
                  <a:cubicBezTo>
                    <a:pt x="15286" y="81518"/>
                    <a:pt x="26058" y="68882"/>
                    <a:pt x="28581" y="54376"/>
                  </a:cubicBezTo>
                  <a:cubicBezTo>
                    <a:pt x="30389" y="43988"/>
                    <a:pt x="25221" y="38339"/>
                    <a:pt x="17917" y="31667"/>
                  </a:cubicBezTo>
                  <a:cubicBezTo>
                    <a:pt x="7396" y="22056"/>
                    <a:pt x="1" y="14366"/>
                    <a:pt x="6932" y="1"/>
                  </a:cubicBezTo>
                  <a:lnTo>
                    <a:pt x="10069" y="1"/>
                  </a:lnTo>
                  <a:cubicBezTo>
                    <a:pt x="3599" y="14231"/>
                    <a:pt x="10195" y="22623"/>
                    <a:pt x="19805" y="33129"/>
                  </a:cubicBezTo>
                  <a:cubicBezTo>
                    <a:pt x="26469" y="40414"/>
                    <a:pt x="31061" y="46573"/>
                    <a:pt x="29395" y="56828"/>
                  </a:cubicBezTo>
                  <a:cubicBezTo>
                    <a:pt x="27066" y="71163"/>
                    <a:pt x="17010" y="83950"/>
                    <a:pt x="20011" y="99027"/>
                  </a:cubicBezTo>
                  <a:cubicBezTo>
                    <a:pt x="22434" y="111195"/>
                    <a:pt x="24261" y="120429"/>
                    <a:pt x="19162" y="132200"/>
                  </a:cubicBezTo>
                  <a:cubicBezTo>
                    <a:pt x="15630" y="140352"/>
                    <a:pt x="9222" y="147493"/>
                    <a:pt x="6675" y="156048"/>
                  </a:cubicBezTo>
                  <a:cubicBezTo>
                    <a:pt x="4349" y="163868"/>
                    <a:pt x="6643" y="173431"/>
                    <a:pt x="7485" y="181412"/>
                  </a:cubicBezTo>
                  <a:cubicBezTo>
                    <a:pt x="8464" y="190705"/>
                    <a:pt x="9440" y="199984"/>
                    <a:pt x="1006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48975" y="240875"/>
              <a:ext cx="1005550" cy="5232775"/>
            </a:xfrm>
            <a:custGeom>
              <a:avLst/>
              <a:gdLst/>
              <a:ahLst/>
              <a:cxnLst/>
              <a:rect l="l" t="t" r="r" b="b"/>
              <a:pathLst>
                <a:path w="40222" h="209311" fill="none" extrusionOk="0">
                  <a:moveTo>
                    <a:pt x="13317" y="209310"/>
                  </a:moveTo>
                  <a:lnTo>
                    <a:pt x="10180" y="209310"/>
                  </a:lnTo>
                  <a:cubicBezTo>
                    <a:pt x="9731" y="200145"/>
                    <a:pt x="8836" y="191041"/>
                    <a:pt x="7984" y="181907"/>
                  </a:cubicBezTo>
                  <a:cubicBezTo>
                    <a:pt x="7307" y="174657"/>
                    <a:pt x="5437" y="166138"/>
                    <a:pt x="7563" y="159097"/>
                  </a:cubicBezTo>
                  <a:cubicBezTo>
                    <a:pt x="10402" y="149695"/>
                    <a:pt x="17986" y="141922"/>
                    <a:pt x="22363" y="133207"/>
                  </a:cubicBezTo>
                  <a:cubicBezTo>
                    <a:pt x="29144" y="119706"/>
                    <a:pt x="27816" y="108451"/>
                    <a:pt x="24587" y="94256"/>
                  </a:cubicBezTo>
                  <a:cubicBezTo>
                    <a:pt x="20756" y="77414"/>
                    <a:pt x="33219" y="65470"/>
                    <a:pt x="35696" y="49600"/>
                  </a:cubicBezTo>
                  <a:cubicBezTo>
                    <a:pt x="37335" y="39092"/>
                    <a:pt x="30501" y="34407"/>
                    <a:pt x="22594" y="29013"/>
                  </a:cubicBezTo>
                  <a:cubicBezTo>
                    <a:pt x="17816" y="25753"/>
                    <a:pt x="12235" y="22555"/>
                    <a:pt x="8907" y="17654"/>
                  </a:cubicBezTo>
                  <a:cubicBezTo>
                    <a:pt x="4634" y="11364"/>
                    <a:pt x="6932" y="6097"/>
                    <a:pt x="10180" y="1"/>
                  </a:cubicBezTo>
                  <a:lnTo>
                    <a:pt x="13317" y="1"/>
                  </a:lnTo>
                  <a:cubicBezTo>
                    <a:pt x="0" y="26423"/>
                    <a:pt x="40221" y="28062"/>
                    <a:pt x="36662" y="51874"/>
                  </a:cubicBezTo>
                  <a:cubicBezTo>
                    <a:pt x="34321" y="67532"/>
                    <a:pt x="22636" y="79657"/>
                    <a:pt x="26207" y="96193"/>
                  </a:cubicBezTo>
                  <a:cubicBezTo>
                    <a:pt x="29135" y="109740"/>
                    <a:pt x="30420" y="120421"/>
                    <a:pt x="24105" y="133339"/>
                  </a:cubicBezTo>
                  <a:cubicBezTo>
                    <a:pt x="20057" y="141619"/>
                    <a:pt x="12670" y="149288"/>
                    <a:pt x="10301" y="158268"/>
                  </a:cubicBezTo>
                  <a:cubicBezTo>
                    <a:pt x="8391" y="165509"/>
                    <a:pt x="10192" y="173885"/>
                    <a:pt x="10916" y="181279"/>
                  </a:cubicBezTo>
                  <a:cubicBezTo>
                    <a:pt x="11830" y="190620"/>
                    <a:pt x="12788" y="199935"/>
                    <a:pt x="13317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65575" y="240875"/>
              <a:ext cx="1202650" cy="5232775"/>
            </a:xfrm>
            <a:custGeom>
              <a:avLst/>
              <a:gdLst/>
              <a:ahLst/>
              <a:cxnLst/>
              <a:rect l="l" t="t" r="r" b="b"/>
              <a:pathLst>
                <a:path w="48106" h="209311" fill="none" extrusionOk="0">
                  <a:moveTo>
                    <a:pt x="19399" y="209310"/>
                  </a:moveTo>
                  <a:lnTo>
                    <a:pt x="16261" y="209310"/>
                  </a:lnTo>
                  <a:cubicBezTo>
                    <a:pt x="15948" y="200597"/>
                    <a:pt x="15187" y="191946"/>
                    <a:pt x="14444" y="183264"/>
                  </a:cubicBezTo>
                  <a:cubicBezTo>
                    <a:pt x="13863" y="176462"/>
                    <a:pt x="12202" y="167943"/>
                    <a:pt x="14020" y="161290"/>
                  </a:cubicBezTo>
                  <a:cubicBezTo>
                    <a:pt x="17134" y="149904"/>
                    <a:pt x="27172" y="140957"/>
                    <a:pt x="32111" y="130323"/>
                  </a:cubicBezTo>
                  <a:cubicBezTo>
                    <a:pt x="34313" y="125583"/>
                    <a:pt x="35907" y="120540"/>
                    <a:pt x="36505" y="115334"/>
                  </a:cubicBezTo>
                  <a:cubicBezTo>
                    <a:pt x="37562" y="106132"/>
                    <a:pt x="34568" y="99107"/>
                    <a:pt x="32589" y="90406"/>
                  </a:cubicBezTo>
                  <a:cubicBezTo>
                    <a:pt x="28727" y="73432"/>
                    <a:pt x="43252" y="61304"/>
                    <a:pt x="45209" y="45325"/>
                  </a:cubicBezTo>
                  <a:cubicBezTo>
                    <a:pt x="48106" y="21673"/>
                    <a:pt x="0" y="27759"/>
                    <a:pt x="16261" y="1"/>
                  </a:cubicBezTo>
                  <a:lnTo>
                    <a:pt x="19399" y="1"/>
                  </a:lnTo>
                  <a:cubicBezTo>
                    <a:pt x="16082" y="6002"/>
                    <a:pt x="13558" y="11290"/>
                    <a:pt x="18119" y="17446"/>
                  </a:cubicBezTo>
                  <a:cubicBezTo>
                    <a:pt x="21667" y="22236"/>
                    <a:pt x="27539" y="25161"/>
                    <a:pt x="32499" y="28183"/>
                  </a:cubicBezTo>
                  <a:cubicBezTo>
                    <a:pt x="40664" y="33159"/>
                    <a:pt x="47990" y="37532"/>
                    <a:pt x="46293" y="48158"/>
                  </a:cubicBezTo>
                  <a:cubicBezTo>
                    <a:pt x="43736" y="64165"/>
                    <a:pt x="30777" y="75999"/>
                    <a:pt x="34797" y="93038"/>
                  </a:cubicBezTo>
                  <a:cubicBezTo>
                    <a:pt x="38245" y="107643"/>
                    <a:pt x="39596" y="119280"/>
                    <a:pt x="32508" y="133153"/>
                  </a:cubicBezTo>
                  <a:cubicBezTo>
                    <a:pt x="27948" y="142075"/>
                    <a:pt x="20024" y="149995"/>
                    <a:pt x="17051" y="159637"/>
                  </a:cubicBezTo>
                  <a:cubicBezTo>
                    <a:pt x="14894" y="166634"/>
                    <a:pt x="16695" y="175096"/>
                    <a:pt x="17343" y="182313"/>
                  </a:cubicBezTo>
                  <a:cubicBezTo>
                    <a:pt x="18154" y="191312"/>
                    <a:pt x="19004" y="200279"/>
                    <a:pt x="1939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63350" y="240875"/>
              <a:ext cx="1041025" cy="5232775"/>
            </a:xfrm>
            <a:custGeom>
              <a:avLst/>
              <a:gdLst/>
              <a:ahLst/>
              <a:cxnLst/>
              <a:rect l="l" t="t" r="r" b="b"/>
              <a:pathLst>
                <a:path w="41641" h="209311" fill="none" extrusionOk="0">
                  <a:moveTo>
                    <a:pt x="10233" y="209310"/>
                  </a:moveTo>
                  <a:lnTo>
                    <a:pt x="7094" y="209310"/>
                  </a:lnTo>
                  <a:cubicBezTo>
                    <a:pt x="6898" y="200980"/>
                    <a:pt x="6255" y="192713"/>
                    <a:pt x="5608" y="184410"/>
                  </a:cubicBezTo>
                  <a:cubicBezTo>
                    <a:pt x="5089" y="177743"/>
                    <a:pt x="3607" y="169898"/>
                    <a:pt x="5159" y="163318"/>
                  </a:cubicBezTo>
                  <a:cubicBezTo>
                    <a:pt x="7889" y="151747"/>
                    <a:pt x="18819" y="142564"/>
                    <a:pt x="24247" y="132207"/>
                  </a:cubicBezTo>
                  <a:cubicBezTo>
                    <a:pt x="31954" y="117499"/>
                    <a:pt x="30318" y="104669"/>
                    <a:pt x="25997" y="89286"/>
                  </a:cubicBezTo>
                  <a:cubicBezTo>
                    <a:pt x="21131" y="71966"/>
                    <a:pt x="35233" y="59629"/>
                    <a:pt x="38474" y="43434"/>
                  </a:cubicBezTo>
                  <a:cubicBezTo>
                    <a:pt x="40783" y="31893"/>
                    <a:pt x="30058" y="28611"/>
                    <a:pt x="21072" y="25034"/>
                  </a:cubicBezTo>
                  <a:cubicBezTo>
                    <a:pt x="15819" y="22941"/>
                    <a:pt x="9003" y="20973"/>
                    <a:pt x="5103" y="16576"/>
                  </a:cubicBezTo>
                  <a:cubicBezTo>
                    <a:pt x="0" y="10822"/>
                    <a:pt x="3592" y="5466"/>
                    <a:pt x="7096" y="1"/>
                  </a:cubicBezTo>
                  <a:lnTo>
                    <a:pt x="10233" y="1"/>
                  </a:lnTo>
                  <a:cubicBezTo>
                    <a:pt x="6808" y="5646"/>
                    <a:pt x="3595" y="11040"/>
                    <a:pt x="8626" y="16867"/>
                  </a:cubicBezTo>
                  <a:cubicBezTo>
                    <a:pt x="12522" y="21381"/>
                    <a:pt x="18951" y="23675"/>
                    <a:pt x="24193" y="26107"/>
                  </a:cubicBezTo>
                  <a:cubicBezTo>
                    <a:pt x="32745" y="30079"/>
                    <a:pt x="41641" y="33493"/>
                    <a:pt x="40332" y="44136"/>
                  </a:cubicBezTo>
                  <a:cubicBezTo>
                    <a:pt x="38351" y="60233"/>
                    <a:pt x="23413" y="72274"/>
                    <a:pt x="27436" y="89398"/>
                  </a:cubicBezTo>
                  <a:cubicBezTo>
                    <a:pt x="29533" y="98326"/>
                    <a:pt x="32643" y="105529"/>
                    <a:pt x="31553" y="114988"/>
                  </a:cubicBezTo>
                  <a:cubicBezTo>
                    <a:pt x="30937" y="120320"/>
                    <a:pt x="29287" y="125476"/>
                    <a:pt x="27002" y="130315"/>
                  </a:cubicBezTo>
                  <a:cubicBezTo>
                    <a:pt x="21890" y="141139"/>
                    <a:pt x="11465" y="150175"/>
                    <a:pt x="8229" y="161779"/>
                  </a:cubicBezTo>
                  <a:cubicBezTo>
                    <a:pt x="6387" y="168380"/>
                    <a:pt x="7991" y="176843"/>
                    <a:pt x="8545" y="183604"/>
                  </a:cubicBezTo>
                  <a:cubicBezTo>
                    <a:pt x="9248" y="192175"/>
                    <a:pt x="9969" y="200711"/>
                    <a:pt x="10233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06750" y="240875"/>
              <a:ext cx="1144900" cy="5232775"/>
            </a:xfrm>
            <a:custGeom>
              <a:avLst/>
              <a:gdLst/>
              <a:ahLst/>
              <a:cxnLst/>
              <a:rect l="l" t="t" r="r" b="b"/>
              <a:pathLst>
                <a:path w="45796" h="209311" fill="none" extrusionOk="0">
                  <a:moveTo>
                    <a:pt x="11242" y="209310"/>
                  </a:moveTo>
                  <a:lnTo>
                    <a:pt x="8105" y="209310"/>
                  </a:lnTo>
                  <a:cubicBezTo>
                    <a:pt x="7994" y="201272"/>
                    <a:pt x="7440" y="193297"/>
                    <a:pt x="6855" y="185285"/>
                  </a:cubicBezTo>
                  <a:cubicBezTo>
                    <a:pt x="6311" y="177817"/>
                    <a:pt x="4598" y="168662"/>
                    <a:pt x="7450" y="161566"/>
                  </a:cubicBezTo>
                  <a:cubicBezTo>
                    <a:pt x="11468" y="151568"/>
                    <a:pt x="20645" y="143792"/>
                    <a:pt x="26105" y="134550"/>
                  </a:cubicBezTo>
                  <a:cubicBezTo>
                    <a:pt x="29847" y="128219"/>
                    <a:pt x="32541" y="121326"/>
                    <a:pt x="33257" y="113961"/>
                  </a:cubicBezTo>
                  <a:cubicBezTo>
                    <a:pt x="34227" y="103993"/>
                    <a:pt x="30790" y="96361"/>
                    <a:pt x="28164" y="87066"/>
                  </a:cubicBezTo>
                  <a:cubicBezTo>
                    <a:pt x="23439" y="70334"/>
                    <a:pt x="37916" y="57929"/>
                    <a:pt x="41147" y="42437"/>
                  </a:cubicBezTo>
                  <a:cubicBezTo>
                    <a:pt x="43818" y="29630"/>
                    <a:pt x="32092" y="27093"/>
                    <a:pt x="22017" y="23911"/>
                  </a:cubicBezTo>
                  <a:cubicBezTo>
                    <a:pt x="16674" y="22223"/>
                    <a:pt x="9393" y="20728"/>
                    <a:pt x="5357" y="16467"/>
                  </a:cubicBezTo>
                  <a:cubicBezTo>
                    <a:pt x="0" y="10810"/>
                    <a:pt x="4526" y="5135"/>
                    <a:pt x="8105" y="1"/>
                  </a:cubicBezTo>
                  <a:lnTo>
                    <a:pt x="11242" y="1"/>
                  </a:lnTo>
                  <a:cubicBezTo>
                    <a:pt x="7676" y="5385"/>
                    <a:pt x="3746" y="10857"/>
                    <a:pt x="9054" y="16564"/>
                  </a:cubicBezTo>
                  <a:cubicBezTo>
                    <a:pt x="13091" y="20904"/>
                    <a:pt x="20163" y="22656"/>
                    <a:pt x="25516" y="24590"/>
                  </a:cubicBezTo>
                  <a:cubicBezTo>
                    <a:pt x="34629" y="27883"/>
                    <a:pt x="45796" y="30874"/>
                    <a:pt x="43456" y="42585"/>
                  </a:cubicBezTo>
                  <a:cubicBezTo>
                    <a:pt x="40195" y="58915"/>
                    <a:pt x="25752" y="71266"/>
                    <a:pt x="30886" y="88732"/>
                  </a:cubicBezTo>
                  <a:cubicBezTo>
                    <a:pt x="35473" y="104336"/>
                    <a:pt x="37146" y="117486"/>
                    <a:pt x="29177" y="132396"/>
                  </a:cubicBezTo>
                  <a:cubicBezTo>
                    <a:pt x="23605" y="142824"/>
                    <a:pt x="12298" y="152019"/>
                    <a:pt x="9480" y="163707"/>
                  </a:cubicBezTo>
                  <a:cubicBezTo>
                    <a:pt x="7908" y="170229"/>
                    <a:pt x="9356" y="178043"/>
                    <a:pt x="9853" y="184658"/>
                  </a:cubicBezTo>
                  <a:cubicBezTo>
                    <a:pt x="10472" y="192879"/>
                    <a:pt x="11084" y="201062"/>
                    <a:pt x="11242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45975" y="240875"/>
              <a:ext cx="1214475" cy="5232775"/>
            </a:xfrm>
            <a:custGeom>
              <a:avLst/>
              <a:gdLst/>
              <a:ahLst/>
              <a:cxnLst/>
              <a:rect l="l" t="t" r="r" b="b"/>
              <a:pathLst>
                <a:path w="48579" h="209311" fill="none" extrusionOk="0">
                  <a:moveTo>
                    <a:pt x="12419" y="209310"/>
                  </a:moveTo>
                  <a:lnTo>
                    <a:pt x="9280" y="209310"/>
                  </a:lnTo>
                  <a:cubicBezTo>
                    <a:pt x="9215" y="201452"/>
                    <a:pt x="8706" y="193664"/>
                    <a:pt x="8137" y="185831"/>
                  </a:cubicBezTo>
                  <a:cubicBezTo>
                    <a:pt x="7626" y="178786"/>
                    <a:pt x="5867" y="169687"/>
                    <a:pt x="8428" y="162972"/>
                  </a:cubicBezTo>
                  <a:cubicBezTo>
                    <a:pt x="12768" y="151592"/>
                    <a:pt x="24433" y="143495"/>
                    <a:pt x="30383" y="132870"/>
                  </a:cubicBezTo>
                  <a:cubicBezTo>
                    <a:pt x="38744" y="117938"/>
                    <a:pt x="36602" y="104040"/>
                    <a:pt x="31041" y="88614"/>
                  </a:cubicBezTo>
                  <a:cubicBezTo>
                    <a:pt x="24486" y="70432"/>
                    <a:pt x="40500" y="58063"/>
                    <a:pt x="43280" y="40919"/>
                  </a:cubicBezTo>
                  <a:cubicBezTo>
                    <a:pt x="45382" y="27958"/>
                    <a:pt x="32440" y="26119"/>
                    <a:pt x="22442" y="23489"/>
                  </a:cubicBezTo>
                  <a:cubicBezTo>
                    <a:pt x="17114" y="22088"/>
                    <a:pt x="9469" y="20927"/>
                    <a:pt x="5450" y="16703"/>
                  </a:cubicBezTo>
                  <a:cubicBezTo>
                    <a:pt x="0" y="10977"/>
                    <a:pt x="5665" y="4803"/>
                    <a:pt x="9280" y="1"/>
                  </a:cubicBezTo>
                  <a:lnTo>
                    <a:pt x="12419" y="1"/>
                  </a:lnTo>
                  <a:cubicBezTo>
                    <a:pt x="8790" y="5049"/>
                    <a:pt x="3840" y="10912"/>
                    <a:pt x="9347" y="16582"/>
                  </a:cubicBezTo>
                  <a:cubicBezTo>
                    <a:pt x="13465" y="20823"/>
                    <a:pt x="20968" y="22150"/>
                    <a:pt x="26370" y="23723"/>
                  </a:cubicBezTo>
                  <a:cubicBezTo>
                    <a:pt x="36586" y="26698"/>
                    <a:pt x="48578" y="29020"/>
                    <a:pt x="45911" y="42015"/>
                  </a:cubicBezTo>
                  <a:cubicBezTo>
                    <a:pt x="42701" y="57647"/>
                    <a:pt x="27993" y="70151"/>
                    <a:pt x="33007" y="86998"/>
                  </a:cubicBezTo>
                  <a:cubicBezTo>
                    <a:pt x="35800" y="96383"/>
                    <a:pt x="39329" y="104136"/>
                    <a:pt x="38354" y="114242"/>
                  </a:cubicBezTo>
                  <a:cubicBezTo>
                    <a:pt x="37636" y="121673"/>
                    <a:pt x="34876" y="128609"/>
                    <a:pt x="31031" y="134952"/>
                  </a:cubicBezTo>
                  <a:cubicBezTo>
                    <a:pt x="25443" y="144171"/>
                    <a:pt x="16002" y="151839"/>
                    <a:pt x="11868" y="161832"/>
                  </a:cubicBezTo>
                  <a:cubicBezTo>
                    <a:pt x="8970" y="168836"/>
                    <a:pt x="10689" y="178018"/>
                    <a:pt x="11221" y="185416"/>
                  </a:cubicBezTo>
                  <a:cubicBezTo>
                    <a:pt x="11793" y="193386"/>
                    <a:pt x="12330" y="201315"/>
                    <a:pt x="1241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112075" y="240875"/>
              <a:ext cx="1200675" cy="5232775"/>
            </a:xfrm>
            <a:custGeom>
              <a:avLst/>
              <a:gdLst/>
              <a:ahLst/>
              <a:cxnLst/>
              <a:rect l="l" t="t" r="r" b="b"/>
              <a:pathLst>
                <a:path w="48027" h="209311" fill="none" extrusionOk="0">
                  <a:moveTo>
                    <a:pt x="12520" y="209310"/>
                  </a:moveTo>
                  <a:lnTo>
                    <a:pt x="9381" y="209310"/>
                  </a:lnTo>
                  <a:cubicBezTo>
                    <a:pt x="9563" y="195247"/>
                    <a:pt x="3819" y="177667"/>
                    <a:pt x="7622" y="163996"/>
                  </a:cubicBezTo>
                  <a:cubicBezTo>
                    <a:pt x="10697" y="152939"/>
                    <a:pt x="22832" y="144595"/>
                    <a:pt x="28904" y="135150"/>
                  </a:cubicBezTo>
                  <a:cubicBezTo>
                    <a:pt x="32748" y="129173"/>
                    <a:pt x="35538" y="122574"/>
                    <a:pt x="36247" y="115449"/>
                  </a:cubicBezTo>
                  <a:cubicBezTo>
                    <a:pt x="37223" y="105630"/>
                    <a:pt x="33341" y="98628"/>
                    <a:pt x="30830" y="89555"/>
                  </a:cubicBezTo>
                  <a:cubicBezTo>
                    <a:pt x="26017" y="72160"/>
                    <a:pt x="40486" y="57745"/>
                    <a:pt x="42449" y="41179"/>
                  </a:cubicBezTo>
                  <a:cubicBezTo>
                    <a:pt x="43983" y="28214"/>
                    <a:pt x="30207" y="25825"/>
                    <a:pt x="20188" y="22871"/>
                  </a:cubicBezTo>
                  <a:cubicBezTo>
                    <a:pt x="15660" y="21536"/>
                    <a:pt x="7245" y="20127"/>
                    <a:pt x="4291" y="15855"/>
                  </a:cubicBezTo>
                  <a:cubicBezTo>
                    <a:pt x="0" y="9650"/>
                    <a:pt x="5609" y="4612"/>
                    <a:pt x="9616" y="1"/>
                  </a:cubicBezTo>
                  <a:lnTo>
                    <a:pt x="12552" y="1"/>
                  </a:lnTo>
                  <a:cubicBezTo>
                    <a:pt x="8988" y="4475"/>
                    <a:pt x="3011" y="10548"/>
                    <a:pt x="8103" y="16253"/>
                  </a:cubicBezTo>
                  <a:cubicBezTo>
                    <a:pt x="11859" y="20459"/>
                    <a:pt x="19372" y="21669"/>
                    <a:pt x="24487" y="23051"/>
                  </a:cubicBezTo>
                  <a:cubicBezTo>
                    <a:pt x="34222" y="25683"/>
                    <a:pt x="48026" y="27550"/>
                    <a:pt x="46446" y="40306"/>
                  </a:cubicBezTo>
                  <a:cubicBezTo>
                    <a:pt x="44375" y="57010"/>
                    <a:pt x="28321" y="70413"/>
                    <a:pt x="33730" y="88059"/>
                  </a:cubicBezTo>
                  <a:cubicBezTo>
                    <a:pt x="36541" y="97228"/>
                    <a:pt x="40286" y="104655"/>
                    <a:pt x="39461" y="114598"/>
                  </a:cubicBezTo>
                  <a:cubicBezTo>
                    <a:pt x="38860" y="121833"/>
                    <a:pt x="36211" y="128589"/>
                    <a:pt x="32427" y="134727"/>
                  </a:cubicBezTo>
                  <a:cubicBezTo>
                    <a:pt x="26482" y="144372"/>
                    <a:pt x="14434" y="152756"/>
                    <a:pt x="11211" y="163808"/>
                  </a:cubicBezTo>
                  <a:cubicBezTo>
                    <a:pt x="9230" y="170603"/>
                    <a:pt x="10766" y="179207"/>
                    <a:pt x="11347" y="186178"/>
                  </a:cubicBezTo>
                  <a:cubicBezTo>
                    <a:pt x="11991" y="193902"/>
                    <a:pt x="12532" y="201551"/>
                    <a:pt x="12520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950050" y="240875"/>
              <a:ext cx="1204900" cy="5232775"/>
            </a:xfrm>
            <a:custGeom>
              <a:avLst/>
              <a:gdLst/>
              <a:ahLst/>
              <a:cxnLst/>
              <a:rect l="l" t="t" r="r" b="b"/>
              <a:pathLst>
                <a:path w="48196" h="209311" fill="none" extrusionOk="0">
                  <a:moveTo>
                    <a:pt x="13745" y="209310"/>
                  </a:moveTo>
                  <a:lnTo>
                    <a:pt x="10608" y="209310"/>
                  </a:lnTo>
                  <a:cubicBezTo>
                    <a:pt x="10899" y="195063"/>
                    <a:pt x="3978" y="178684"/>
                    <a:pt x="7688" y="164769"/>
                  </a:cubicBezTo>
                  <a:cubicBezTo>
                    <a:pt x="10521" y="154143"/>
                    <a:pt x="22516" y="146173"/>
                    <a:pt x="28844" y="137594"/>
                  </a:cubicBezTo>
                  <a:cubicBezTo>
                    <a:pt x="32839" y="132176"/>
                    <a:pt x="36031" y="126324"/>
                    <a:pt x="37347" y="119673"/>
                  </a:cubicBezTo>
                  <a:cubicBezTo>
                    <a:pt x="39360" y="109507"/>
                    <a:pt x="35538" y="102702"/>
                    <a:pt x="33179" y="93131"/>
                  </a:cubicBezTo>
                  <a:cubicBezTo>
                    <a:pt x="29272" y="77278"/>
                    <a:pt x="38173" y="60995"/>
                    <a:pt x="40754" y="45647"/>
                  </a:cubicBezTo>
                  <a:cubicBezTo>
                    <a:pt x="43079" y="31822"/>
                    <a:pt x="31256" y="27889"/>
                    <a:pt x="20007" y="23737"/>
                  </a:cubicBezTo>
                  <a:cubicBezTo>
                    <a:pt x="15273" y="21989"/>
                    <a:pt x="8542" y="20467"/>
                    <a:pt x="5158" y="16424"/>
                  </a:cubicBezTo>
                  <a:cubicBezTo>
                    <a:pt x="0" y="10260"/>
                    <a:pt x="7217" y="4278"/>
                    <a:pt x="11543" y="1"/>
                  </a:cubicBezTo>
                  <a:lnTo>
                    <a:pt x="14211" y="1"/>
                  </a:lnTo>
                  <a:cubicBezTo>
                    <a:pt x="10009" y="4547"/>
                    <a:pt x="3233" y="10960"/>
                    <a:pt x="9338" y="16656"/>
                  </a:cubicBezTo>
                  <a:cubicBezTo>
                    <a:pt x="13487" y="20526"/>
                    <a:pt x="20141" y="21811"/>
                    <a:pt x="25386" y="23505"/>
                  </a:cubicBezTo>
                  <a:cubicBezTo>
                    <a:pt x="35408" y="26743"/>
                    <a:pt x="48196" y="30138"/>
                    <a:pt x="45739" y="42946"/>
                  </a:cubicBezTo>
                  <a:cubicBezTo>
                    <a:pt x="42672" y="58936"/>
                    <a:pt x="30719" y="75344"/>
                    <a:pt x="36164" y="91929"/>
                  </a:cubicBezTo>
                  <a:cubicBezTo>
                    <a:pt x="41670" y="108703"/>
                    <a:pt x="42552" y="122237"/>
                    <a:pt x="31965" y="137189"/>
                  </a:cubicBezTo>
                  <a:cubicBezTo>
                    <a:pt x="25788" y="145911"/>
                    <a:pt x="13805" y="154228"/>
                    <a:pt x="11341" y="165046"/>
                  </a:cubicBezTo>
                  <a:cubicBezTo>
                    <a:pt x="8189" y="178889"/>
                    <a:pt x="13994" y="195222"/>
                    <a:pt x="1374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13125" y="240875"/>
              <a:ext cx="1110375" cy="5232775"/>
            </a:xfrm>
            <a:custGeom>
              <a:avLst/>
              <a:gdLst/>
              <a:ahLst/>
              <a:cxnLst/>
              <a:rect l="l" t="t" r="r" b="b"/>
              <a:pathLst>
                <a:path w="44415" h="209311" fill="none" extrusionOk="0">
                  <a:moveTo>
                    <a:pt x="13967" y="209310"/>
                  </a:moveTo>
                  <a:lnTo>
                    <a:pt x="10830" y="209310"/>
                  </a:lnTo>
                  <a:cubicBezTo>
                    <a:pt x="11388" y="195246"/>
                    <a:pt x="2016" y="179889"/>
                    <a:pt x="6010" y="166009"/>
                  </a:cubicBezTo>
                  <a:cubicBezTo>
                    <a:pt x="9127" y="155181"/>
                    <a:pt x="22605" y="147195"/>
                    <a:pt x="29404" y="138866"/>
                  </a:cubicBezTo>
                  <a:cubicBezTo>
                    <a:pt x="33454" y="133904"/>
                    <a:pt x="36830" y="128493"/>
                    <a:pt x="38374" y="122223"/>
                  </a:cubicBezTo>
                  <a:cubicBezTo>
                    <a:pt x="40662" y="112928"/>
                    <a:pt x="37414" y="106644"/>
                    <a:pt x="35284" y="97804"/>
                  </a:cubicBezTo>
                  <a:cubicBezTo>
                    <a:pt x="31582" y="82442"/>
                    <a:pt x="35505" y="65165"/>
                    <a:pt x="37213" y="49801"/>
                  </a:cubicBezTo>
                  <a:cubicBezTo>
                    <a:pt x="38730" y="36150"/>
                    <a:pt x="29064" y="30816"/>
                    <a:pt x="17961" y="25534"/>
                  </a:cubicBezTo>
                  <a:cubicBezTo>
                    <a:pt x="13407" y="23367"/>
                    <a:pt x="6077" y="21022"/>
                    <a:pt x="3567" y="16301"/>
                  </a:cubicBezTo>
                  <a:cubicBezTo>
                    <a:pt x="0" y="9597"/>
                    <a:pt x="8555" y="3680"/>
                    <a:pt x="12848" y="1"/>
                  </a:cubicBezTo>
                  <a:lnTo>
                    <a:pt x="15299" y="1"/>
                  </a:lnTo>
                  <a:cubicBezTo>
                    <a:pt x="11031" y="3978"/>
                    <a:pt x="3256" y="9932"/>
                    <a:pt x="7761" y="16303"/>
                  </a:cubicBezTo>
                  <a:cubicBezTo>
                    <a:pt x="11080" y="20995"/>
                    <a:pt x="18748" y="22799"/>
                    <a:pt x="23736" y="24828"/>
                  </a:cubicBezTo>
                  <a:cubicBezTo>
                    <a:pt x="34140" y="29061"/>
                    <a:pt x="44415" y="33654"/>
                    <a:pt x="42858" y="46335"/>
                  </a:cubicBezTo>
                  <a:cubicBezTo>
                    <a:pt x="40886" y="62376"/>
                    <a:pt x="32919" y="79688"/>
                    <a:pt x="37802" y="95849"/>
                  </a:cubicBezTo>
                  <a:cubicBezTo>
                    <a:pt x="42636" y="111843"/>
                    <a:pt x="42983" y="124169"/>
                    <a:pt x="32426" y="137937"/>
                  </a:cubicBezTo>
                  <a:cubicBezTo>
                    <a:pt x="25729" y="146667"/>
                    <a:pt x="12684" y="154864"/>
                    <a:pt x="10189" y="165996"/>
                  </a:cubicBezTo>
                  <a:cubicBezTo>
                    <a:pt x="7031" y="180097"/>
                    <a:pt x="14537" y="195046"/>
                    <a:pt x="13967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652075" y="240875"/>
              <a:ext cx="1136350" cy="5232775"/>
            </a:xfrm>
            <a:custGeom>
              <a:avLst/>
              <a:gdLst/>
              <a:ahLst/>
              <a:cxnLst/>
              <a:rect l="l" t="t" r="r" b="b"/>
              <a:pathLst>
                <a:path w="45454" h="209311" fill="none" extrusionOk="0">
                  <a:moveTo>
                    <a:pt x="15155" y="209310"/>
                  </a:moveTo>
                  <a:lnTo>
                    <a:pt x="12017" y="209310"/>
                  </a:lnTo>
                  <a:cubicBezTo>
                    <a:pt x="12473" y="195320"/>
                    <a:pt x="723" y="181509"/>
                    <a:pt x="5098" y="167624"/>
                  </a:cubicBezTo>
                  <a:cubicBezTo>
                    <a:pt x="8416" y="157091"/>
                    <a:pt x="22056" y="150103"/>
                    <a:pt x="29503" y="142591"/>
                  </a:cubicBezTo>
                  <a:cubicBezTo>
                    <a:pt x="34330" y="137723"/>
                    <a:pt x="38671" y="132188"/>
                    <a:pt x="40755" y="125580"/>
                  </a:cubicBezTo>
                  <a:cubicBezTo>
                    <a:pt x="43370" y="117289"/>
                    <a:pt x="40955" y="111340"/>
                    <a:pt x="38943" y="103294"/>
                  </a:cubicBezTo>
                  <a:cubicBezTo>
                    <a:pt x="35088" y="87881"/>
                    <a:pt x="33581" y="70845"/>
                    <a:pt x="33722" y="55014"/>
                  </a:cubicBezTo>
                  <a:cubicBezTo>
                    <a:pt x="33850" y="40500"/>
                    <a:pt x="26026" y="34413"/>
                    <a:pt x="14339" y="26989"/>
                  </a:cubicBezTo>
                  <a:cubicBezTo>
                    <a:pt x="10758" y="24716"/>
                    <a:pt x="5166" y="21944"/>
                    <a:pt x="3364" y="17803"/>
                  </a:cubicBezTo>
                  <a:cubicBezTo>
                    <a:pt x="1" y="10076"/>
                    <a:pt x="10599" y="3624"/>
                    <a:pt x="15411" y="1"/>
                  </a:cubicBezTo>
                  <a:lnTo>
                    <a:pt x="17697" y="1"/>
                  </a:lnTo>
                  <a:cubicBezTo>
                    <a:pt x="12941" y="3862"/>
                    <a:pt x="3318" y="10228"/>
                    <a:pt x="7755" y="17582"/>
                  </a:cubicBezTo>
                  <a:cubicBezTo>
                    <a:pt x="10178" y="21595"/>
                    <a:pt x="16350" y="23936"/>
                    <a:pt x="20272" y="26025"/>
                  </a:cubicBezTo>
                  <a:cubicBezTo>
                    <a:pt x="31010" y="31741"/>
                    <a:pt x="40844" y="37634"/>
                    <a:pt x="39817" y="50945"/>
                  </a:cubicBezTo>
                  <a:cubicBezTo>
                    <a:pt x="38569" y="67134"/>
                    <a:pt x="36866" y="84895"/>
                    <a:pt x="41058" y="100758"/>
                  </a:cubicBezTo>
                  <a:cubicBezTo>
                    <a:pt x="43142" y="108647"/>
                    <a:pt x="45454" y="115311"/>
                    <a:pt x="43237" y="123469"/>
                  </a:cubicBezTo>
                  <a:cubicBezTo>
                    <a:pt x="41387" y="130275"/>
                    <a:pt x="37104" y="136160"/>
                    <a:pt x="32414" y="141284"/>
                  </a:cubicBezTo>
                  <a:cubicBezTo>
                    <a:pt x="25493" y="148845"/>
                    <a:pt x="11782" y="156829"/>
                    <a:pt x="9284" y="167358"/>
                  </a:cubicBezTo>
                  <a:cubicBezTo>
                    <a:pt x="5970" y="181326"/>
                    <a:pt x="15686" y="195281"/>
                    <a:pt x="1515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471525" y="240875"/>
              <a:ext cx="1239950" cy="5232775"/>
            </a:xfrm>
            <a:custGeom>
              <a:avLst/>
              <a:gdLst/>
              <a:ahLst/>
              <a:cxnLst/>
              <a:rect l="l" t="t" r="r" b="b"/>
              <a:pathLst>
                <a:path w="49598" h="209311" fill="none" extrusionOk="0">
                  <a:moveTo>
                    <a:pt x="17122" y="209310"/>
                  </a:moveTo>
                  <a:lnTo>
                    <a:pt x="13983" y="209310"/>
                  </a:lnTo>
                  <a:cubicBezTo>
                    <a:pt x="14224" y="195729"/>
                    <a:pt x="0" y="183806"/>
                    <a:pt x="4228" y="170145"/>
                  </a:cubicBezTo>
                  <a:cubicBezTo>
                    <a:pt x="7507" y="159549"/>
                    <a:pt x="22868" y="152785"/>
                    <a:pt x="30762" y="146134"/>
                  </a:cubicBezTo>
                  <a:cubicBezTo>
                    <a:pt x="42753" y="136034"/>
                    <a:pt x="48188" y="125447"/>
                    <a:pt x="44152" y="109953"/>
                  </a:cubicBezTo>
                  <a:cubicBezTo>
                    <a:pt x="39827" y="93349"/>
                    <a:pt x="31629" y="77340"/>
                    <a:pt x="30308" y="60075"/>
                  </a:cubicBezTo>
                  <a:cubicBezTo>
                    <a:pt x="29228" y="45972"/>
                    <a:pt x="22983" y="38732"/>
                    <a:pt x="12562" y="29674"/>
                  </a:cubicBezTo>
                  <a:cubicBezTo>
                    <a:pt x="9184" y="26738"/>
                    <a:pt x="3770" y="22895"/>
                    <a:pt x="3232" y="18056"/>
                  </a:cubicBezTo>
                  <a:cubicBezTo>
                    <a:pt x="2297" y="9638"/>
                    <a:pt x="13348" y="3767"/>
                    <a:pt x="18959" y="1"/>
                  </a:cubicBezTo>
                  <a:lnTo>
                    <a:pt x="21134" y="1"/>
                  </a:lnTo>
                  <a:cubicBezTo>
                    <a:pt x="16209" y="3537"/>
                    <a:pt x="5065" y="9991"/>
                    <a:pt x="7610" y="17932"/>
                  </a:cubicBezTo>
                  <a:cubicBezTo>
                    <a:pt x="9140" y="22710"/>
                    <a:pt x="15412" y="26141"/>
                    <a:pt x="19098" y="28813"/>
                  </a:cubicBezTo>
                  <a:cubicBezTo>
                    <a:pt x="29517" y="36367"/>
                    <a:pt x="36266" y="43149"/>
                    <a:pt x="36725" y="56491"/>
                  </a:cubicBezTo>
                  <a:cubicBezTo>
                    <a:pt x="37303" y="73300"/>
                    <a:pt x="41363" y="90158"/>
                    <a:pt x="45590" y="106378"/>
                  </a:cubicBezTo>
                  <a:cubicBezTo>
                    <a:pt x="49598" y="121760"/>
                    <a:pt x="46503" y="132253"/>
                    <a:pt x="34889" y="143414"/>
                  </a:cubicBezTo>
                  <a:cubicBezTo>
                    <a:pt x="27346" y="150661"/>
                    <a:pt x="12009" y="158250"/>
                    <a:pt x="9001" y="169050"/>
                  </a:cubicBezTo>
                  <a:cubicBezTo>
                    <a:pt x="5148" y="182895"/>
                    <a:pt x="17506" y="195470"/>
                    <a:pt x="17122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8650" y="240875"/>
              <a:ext cx="1330450" cy="5232775"/>
            </a:xfrm>
            <a:custGeom>
              <a:avLst/>
              <a:gdLst/>
              <a:ahLst/>
              <a:cxnLst/>
              <a:rect l="l" t="t" r="r" b="b"/>
              <a:pathLst>
                <a:path w="53218" h="209311" fill="none" extrusionOk="0">
                  <a:moveTo>
                    <a:pt x="17982" y="209310"/>
                  </a:moveTo>
                  <a:lnTo>
                    <a:pt x="14845" y="209310"/>
                  </a:lnTo>
                  <a:cubicBezTo>
                    <a:pt x="14845" y="201414"/>
                    <a:pt x="11437" y="196658"/>
                    <a:pt x="7056" y="190592"/>
                  </a:cubicBezTo>
                  <a:cubicBezTo>
                    <a:pt x="3278" y="185360"/>
                    <a:pt x="0" y="177941"/>
                    <a:pt x="2675" y="171479"/>
                  </a:cubicBezTo>
                  <a:cubicBezTo>
                    <a:pt x="7015" y="160995"/>
                    <a:pt x="24212" y="154779"/>
                    <a:pt x="32742" y="148468"/>
                  </a:cubicBezTo>
                  <a:cubicBezTo>
                    <a:pt x="44233" y="139966"/>
                    <a:pt x="51889" y="130320"/>
                    <a:pt x="47813" y="115623"/>
                  </a:cubicBezTo>
                  <a:cubicBezTo>
                    <a:pt x="43004" y="98278"/>
                    <a:pt x="29122" y="85004"/>
                    <a:pt x="25529" y="67187"/>
                  </a:cubicBezTo>
                  <a:cubicBezTo>
                    <a:pt x="24125" y="60217"/>
                    <a:pt x="23996" y="54063"/>
                    <a:pt x="20512" y="47598"/>
                  </a:cubicBezTo>
                  <a:cubicBezTo>
                    <a:pt x="17525" y="42055"/>
                    <a:pt x="13362" y="37416"/>
                    <a:pt x="9309" y="32645"/>
                  </a:cubicBezTo>
                  <a:cubicBezTo>
                    <a:pt x="6003" y="28751"/>
                    <a:pt x="1578" y="23920"/>
                    <a:pt x="2243" y="18350"/>
                  </a:cubicBezTo>
                  <a:cubicBezTo>
                    <a:pt x="3288" y="9568"/>
                    <a:pt x="15110" y="3891"/>
                    <a:pt x="21522" y="1"/>
                  </a:cubicBezTo>
                  <a:lnTo>
                    <a:pt x="23634" y="1"/>
                  </a:lnTo>
                  <a:cubicBezTo>
                    <a:pt x="17694" y="3825"/>
                    <a:pt x="6346" y="9602"/>
                    <a:pt x="6455" y="18216"/>
                  </a:cubicBezTo>
                  <a:cubicBezTo>
                    <a:pt x="6519" y="23131"/>
                    <a:pt x="11263" y="27194"/>
                    <a:pt x="14455" y="30373"/>
                  </a:cubicBezTo>
                  <a:cubicBezTo>
                    <a:pt x="18865" y="34766"/>
                    <a:pt x="23594" y="38953"/>
                    <a:pt x="26953" y="44262"/>
                  </a:cubicBezTo>
                  <a:cubicBezTo>
                    <a:pt x="30897" y="50498"/>
                    <a:pt x="31130" y="56406"/>
                    <a:pt x="32084" y="63422"/>
                  </a:cubicBezTo>
                  <a:cubicBezTo>
                    <a:pt x="34408" y="80515"/>
                    <a:pt x="44579" y="95345"/>
                    <a:pt x="49050" y="111846"/>
                  </a:cubicBezTo>
                  <a:cubicBezTo>
                    <a:pt x="53218" y="127231"/>
                    <a:pt x="47231" y="137443"/>
                    <a:pt x="35084" y="147097"/>
                  </a:cubicBezTo>
                  <a:cubicBezTo>
                    <a:pt x="26921" y="153586"/>
                    <a:pt x="11540" y="160004"/>
                    <a:pt x="7511" y="170281"/>
                  </a:cubicBezTo>
                  <a:cubicBezTo>
                    <a:pt x="4922" y="176883"/>
                    <a:pt x="7919" y="184644"/>
                    <a:pt x="11443" y="190312"/>
                  </a:cubicBezTo>
                  <a:cubicBezTo>
                    <a:pt x="15291" y="196503"/>
                    <a:pt x="18064" y="201740"/>
                    <a:pt x="17982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03175" y="240875"/>
              <a:ext cx="1485150" cy="5232775"/>
            </a:xfrm>
            <a:custGeom>
              <a:avLst/>
              <a:gdLst/>
              <a:ahLst/>
              <a:cxnLst/>
              <a:rect l="l" t="t" r="r" b="b"/>
              <a:pathLst>
                <a:path w="59406" h="209311" fill="none" extrusionOk="0">
                  <a:moveTo>
                    <a:pt x="21347" y="209310"/>
                  </a:moveTo>
                  <a:lnTo>
                    <a:pt x="18208" y="209310"/>
                  </a:lnTo>
                  <a:cubicBezTo>
                    <a:pt x="18349" y="201241"/>
                    <a:pt x="13628" y="196932"/>
                    <a:pt x="8559" y="191574"/>
                  </a:cubicBezTo>
                  <a:cubicBezTo>
                    <a:pt x="4069" y="186830"/>
                    <a:pt x="1" y="179371"/>
                    <a:pt x="3683" y="172942"/>
                  </a:cubicBezTo>
                  <a:cubicBezTo>
                    <a:pt x="9396" y="162970"/>
                    <a:pt x="26165" y="157936"/>
                    <a:pt x="35478" y="152239"/>
                  </a:cubicBezTo>
                  <a:cubicBezTo>
                    <a:pt x="46350" y="145589"/>
                    <a:pt x="58134" y="136572"/>
                    <a:pt x="54530" y="122304"/>
                  </a:cubicBezTo>
                  <a:cubicBezTo>
                    <a:pt x="49626" y="102888"/>
                    <a:pt x="28443" y="92215"/>
                    <a:pt x="22799" y="72765"/>
                  </a:cubicBezTo>
                  <a:cubicBezTo>
                    <a:pt x="20783" y="65813"/>
                    <a:pt x="20768" y="58871"/>
                    <a:pt x="17839" y="52093"/>
                  </a:cubicBezTo>
                  <a:cubicBezTo>
                    <a:pt x="15073" y="45690"/>
                    <a:pt x="10907" y="40126"/>
                    <a:pt x="7426" y="34128"/>
                  </a:cubicBezTo>
                  <a:cubicBezTo>
                    <a:pt x="4937" y="29840"/>
                    <a:pt x="2583" y="25232"/>
                    <a:pt x="3673" y="20165"/>
                  </a:cubicBezTo>
                  <a:cubicBezTo>
                    <a:pt x="5826" y="10155"/>
                    <a:pt x="18907" y="4280"/>
                    <a:pt x="26621" y="1"/>
                  </a:cubicBezTo>
                  <a:lnTo>
                    <a:pt x="28725" y="1"/>
                  </a:lnTo>
                  <a:cubicBezTo>
                    <a:pt x="21851" y="4020"/>
                    <a:pt x="9928" y="9550"/>
                    <a:pt x="8064" y="18501"/>
                  </a:cubicBezTo>
                  <a:cubicBezTo>
                    <a:pt x="6899" y="24096"/>
                    <a:pt x="10576" y="29128"/>
                    <a:pt x="13705" y="33357"/>
                  </a:cubicBezTo>
                  <a:cubicBezTo>
                    <a:pt x="17854" y="38966"/>
                    <a:pt x="22353" y="44340"/>
                    <a:pt x="25245" y="50758"/>
                  </a:cubicBezTo>
                  <a:cubicBezTo>
                    <a:pt x="27895" y="56639"/>
                    <a:pt x="28101" y="62776"/>
                    <a:pt x="29496" y="68958"/>
                  </a:cubicBezTo>
                  <a:cubicBezTo>
                    <a:pt x="33751" y="87827"/>
                    <a:pt x="51035" y="100117"/>
                    <a:pt x="55802" y="118635"/>
                  </a:cubicBezTo>
                  <a:cubicBezTo>
                    <a:pt x="59406" y="132633"/>
                    <a:pt x="50583" y="142050"/>
                    <a:pt x="39673" y="149573"/>
                  </a:cubicBezTo>
                  <a:cubicBezTo>
                    <a:pt x="33478" y="153844"/>
                    <a:pt x="26828" y="157394"/>
                    <a:pt x="20476" y="161414"/>
                  </a:cubicBezTo>
                  <a:cubicBezTo>
                    <a:pt x="16133" y="164161"/>
                    <a:pt x="9791" y="167758"/>
                    <a:pt x="7804" y="172907"/>
                  </a:cubicBezTo>
                  <a:cubicBezTo>
                    <a:pt x="5334" y="179306"/>
                    <a:pt x="9071" y="186391"/>
                    <a:pt x="13018" y="191218"/>
                  </a:cubicBezTo>
                  <a:cubicBezTo>
                    <a:pt x="17706" y="196950"/>
                    <a:pt x="21286" y="201455"/>
                    <a:pt x="21347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93850" y="240875"/>
              <a:ext cx="1640125" cy="5232775"/>
            </a:xfrm>
            <a:custGeom>
              <a:avLst/>
              <a:gdLst/>
              <a:ahLst/>
              <a:cxnLst/>
              <a:rect l="l" t="t" r="r" b="b"/>
              <a:pathLst>
                <a:path w="65605" h="209311" fill="none" extrusionOk="0">
                  <a:moveTo>
                    <a:pt x="24465" y="209310"/>
                  </a:moveTo>
                  <a:lnTo>
                    <a:pt x="21326" y="209310"/>
                  </a:lnTo>
                  <a:cubicBezTo>
                    <a:pt x="21356" y="201015"/>
                    <a:pt x="15769" y="197336"/>
                    <a:pt x="10019" y="192693"/>
                  </a:cubicBezTo>
                  <a:cubicBezTo>
                    <a:pt x="4943" y="188595"/>
                    <a:pt x="1" y="181418"/>
                    <a:pt x="4195" y="174945"/>
                  </a:cubicBezTo>
                  <a:cubicBezTo>
                    <a:pt x="10650" y="164984"/>
                    <a:pt x="28459" y="160627"/>
                    <a:pt x="38445" y="155500"/>
                  </a:cubicBezTo>
                  <a:cubicBezTo>
                    <a:pt x="48561" y="150307"/>
                    <a:pt x="63946" y="141926"/>
                    <a:pt x="60699" y="128193"/>
                  </a:cubicBezTo>
                  <a:cubicBezTo>
                    <a:pt x="58519" y="118972"/>
                    <a:pt x="49663" y="112120"/>
                    <a:pt x="42993" y="106070"/>
                  </a:cubicBezTo>
                  <a:cubicBezTo>
                    <a:pt x="34389" y="98265"/>
                    <a:pt x="24440" y="90044"/>
                    <a:pt x="20177" y="78867"/>
                  </a:cubicBezTo>
                  <a:cubicBezTo>
                    <a:pt x="17607" y="72126"/>
                    <a:pt x="17808" y="64623"/>
                    <a:pt x="15539" y="57725"/>
                  </a:cubicBezTo>
                  <a:cubicBezTo>
                    <a:pt x="13316" y="50969"/>
                    <a:pt x="9914" y="44761"/>
                    <a:pt x="7070" y="38269"/>
                  </a:cubicBezTo>
                  <a:cubicBezTo>
                    <a:pt x="4529" y="32472"/>
                    <a:pt x="2452" y="26233"/>
                    <a:pt x="5213" y="20133"/>
                  </a:cubicBezTo>
                  <a:cubicBezTo>
                    <a:pt x="9783" y="10030"/>
                    <a:pt x="22280" y="4665"/>
                    <a:pt x="31420" y="1"/>
                  </a:cubicBezTo>
                  <a:lnTo>
                    <a:pt x="33566" y="1"/>
                  </a:lnTo>
                  <a:cubicBezTo>
                    <a:pt x="25383" y="4385"/>
                    <a:pt x="12403" y="10085"/>
                    <a:pt x="9272" y="20091"/>
                  </a:cubicBezTo>
                  <a:cubicBezTo>
                    <a:pt x="7488" y="25793"/>
                    <a:pt x="9824" y="30924"/>
                    <a:pt x="12424" y="35964"/>
                  </a:cubicBezTo>
                  <a:cubicBezTo>
                    <a:pt x="15625" y="42169"/>
                    <a:pt x="19403" y="47960"/>
                    <a:pt x="21901" y="54517"/>
                  </a:cubicBezTo>
                  <a:cubicBezTo>
                    <a:pt x="24494" y="61324"/>
                    <a:pt x="24512" y="68435"/>
                    <a:pt x="26742" y="75254"/>
                  </a:cubicBezTo>
                  <a:cubicBezTo>
                    <a:pt x="33216" y="95047"/>
                    <a:pt x="57085" y="104742"/>
                    <a:pt x="62033" y="124723"/>
                  </a:cubicBezTo>
                  <a:cubicBezTo>
                    <a:pt x="65604" y="139148"/>
                    <a:pt x="51537" y="148100"/>
                    <a:pt x="40708" y="154140"/>
                  </a:cubicBezTo>
                  <a:cubicBezTo>
                    <a:pt x="34243" y="157745"/>
                    <a:pt x="27504" y="160838"/>
                    <a:pt x="21047" y="164455"/>
                  </a:cubicBezTo>
                  <a:cubicBezTo>
                    <a:pt x="16619" y="166937"/>
                    <a:pt x="10436" y="170009"/>
                    <a:pt x="8216" y="174876"/>
                  </a:cubicBezTo>
                  <a:cubicBezTo>
                    <a:pt x="5274" y="181326"/>
                    <a:pt x="9971" y="188112"/>
                    <a:pt x="14461" y="192323"/>
                  </a:cubicBezTo>
                  <a:cubicBezTo>
                    <a:pt x="19718" y="197254"/>
                    <a:pt x="24555" y="201390"/>
                    <a:pt x="2446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71300" y="240875"/>
              <a:ext cx="1795250" cy="5232775"/>
            </a:xfrm>
            <a:custGeom>
              <a:avLst/>
              <a:gdLst/>
              <a:ahLst/>
              <a:cxnLst/>
              <a:rect l="l" t="t" r="r" b="b"/>
              <a:pathLst>
                <a:path w="71810" h="209311" fill="none" extrusionOk="0">
                  <a:moveTo>
                    <a:pt x="28111" y="209310"/>
                  </a:moveTo>
                  <a:lnTo>
                    <a:pt x="24974" y="209310"/>
                  </a:lnTo>
                  <a:cubicBezTo>
                    <a:pt x="24924" y="200638"/>
                    <a:pt x="18169" y="197675"/>
                    <a:pt x="11941" y="193615"/>
                  </a:cubicBezTo>
                  <a:cubicBezTo>
                    <a:pt x="6624" y="190148"/>
                    <a:pt x="1135" y="183762"/>
                    <a:pt x="5141" y="177255"/>
                  </a:cubicBezTo>
                  <a:cubicBezTo>
                    <a:pt x="8219" y="172254"/>
                    <a:pt x="15610" y="169499"/>
                    <a:pt x="20698" y="167231"/>
                  </a:cubicBezTo>
                  <a:cubicBezTo>
                    <a:pt x="27519" y="164190"/>
                    <a:pt x="34528" y="161586"/>
                    <a:pt x="41374" y="158602"/>
                  </a:cubicBezTo>
                  <a:cubicBezTo>
                    <a:pt x="50831" y="154480"/>
                    <a:pt x="70050" y="146831"/>
                    <a:pt x="67222" y="133312"/>
                  </a:cubicBezTo>
                  <a:cubicBezTo>
                    <a:pt x="65229" y="123790"/>
                    <a:pt x="53041" y="116667"/>
                    <a:pt x="45926" y="111377"/>
                  </a:cubicBezTo>
                  <a:cubicBezTo>
                    <a:pt x="36166" y="104121"/>
                    <a:pt x="24410" y="96429"/>
                    <a:pt x="18908" y="85145"/>
                  </a:cubicBezTo>
                  <a:cubicBezTo>
                    <a:pt x="15373" y="77895"/>
                    <a:pt x="15775" y="69317"/>
                    <a:pt x="13666" y="61571"/>
                  </a:cubicBezTo>
                  <a:cubicBezTo>
                    <a:pt x="11586" y="53927"/>
                    <a:pt x="8287" y="46696"/>
                    <a:pt x="6130" y="39085"/>
                  </a:cubicBezTo>
                  <a:cubicBezTo>
                    <a:pt x="1" y="17443"/>
                    <a:pt x="19710" y="7972"/>
                    <a:pt x="36606" y="1"/>
                  </a:cubicBezTo>
                  <a:lnTo>
                    <a:pt x="38846" y="1"/>
                  </a:lnTo>
                  <a:cubicBezTo>
                    <a:pt x="21880" y="8390"/>
                    <a:pt x="4117" y="17752"/>
                    <a:pt x="11963" y="38767"/>
                  </a:cubicBezTo>
                  <a:cubicBezTo>
                    <a:pt x="14455" y="45439"/>
                    <a:pt x="17670" y="51809"/>
                    <a:pt x="19815" y="58618"/>
                  </a:cubicBezTo>
                  <a:cubicBezTo>
                    <a:pt x="22215" y="66243"/>
                    <a:pt x="21875" y="74656"/>
                    <a:pt x="25141" y="81930"/>
                  </a:cubicBezTo>
                  <a:cubicBezTo>
                    <a:pt x="30178" y="93150"/>
                    <a:pt x="40783" y="101017"/>
                    <a:pt x="49969" y="108685"/>
                  </a:cubicBezTo>
                  <a:cubicBezTo>
                    <a:pt x="56649" y="114263"/>
                    <a:pt x="66570" y="121113"/>
                    <a:pt x="68669" y="130160"/>
                  </a:cubicBezTo>
                  <a:cubicBezTo>
                    <a:pt x="71809" y="143691"/>
                    <a:pt x="55448" y="151685"/>
                    <a:pt x="45642" y="156465"/>
                  </a:cubicBezTo>
                  <a:cubicBezTo>
                    <a:pt x="38288" y="160049"/>
                    <a:pt x="30659" y="163040"/>
                    <a:pt x="23314" y="166644"/>
                  </a:cubicBezTo>
                  <a:cubicBezTo>
                    <a:pt x="18898" y="168811"/>
                    <a:pt x="12162" y="171649"/>
                    <a:pt x="9612" y="176216"/>
                  </a:cubicBezTo>
                  <a:cubicBezTo>
                    <a:pt x="5892" y="182871"/>
                    <a:pt x="11136" y="189470"/>
                    <a:pt x="16345" y="193246"/>
                  </a:cubicBezTo>
                  <a:cubicBezTo>
                    <a:pt x="22251" y="197526"/>
                    <a:pt x="28105" y="201027"/>
                    <a:pt x="28111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94425" y="240875"/>
              <a:ext cx="1890375" cy="5232775"/>
            </a:xfrm>
            <a:custGeom>
              <a:avLst/>
              <a:gdLst/>
              <a:ahLst/>
              <a:cxnLst/>
              <a:rect l="l" t="t" r="r" b="b"/>
              <a:pathLst>
                <a:path w="75615" h="209311" fill="none" extrusionOk="0">
                  <a:moveTo>
                    <a:pt x="29931" y="209310"/>
                  </a:moveTo>
                  <a:lnTo>
                    <a:pt x="26794" y="209310"/>
                  </a:lnTo>
                  <a:cubicBezTo>
                    <a:pt x="26361" y="200686"/>
                    <a:pt x="19688" y="198192"/>
                    <a:pt x="13038" y="194804"/>
                  </a:cubicBezTo>
                  <a:cubicBezTo>
                    <a:pt x="7604" y="192033"/>
                    <a:pt x="464" y="186122"/>
                    <a:pt x="4430" y="179199"/>
                  </a:cubicBezTo>
                  <a:cubicBezTo>
                    <a:pt x="7550" y="173755"/>
                    <a:pt x="15927" y="171077"/>
                    <a:pt x="21372" y="168881"/>
                  </a:cubicBezTo>
                  <a:cubicBezTo>
                    <a:pt x="28305" y="166082"/>
                    <a:pt x="35406" y="163721"/>
                    <a:pt x="42397" y="161079"/>
                  </a:cubicBezTo>
                  <a:cubicBezTo>
                    <a:pt x="51084" y="157795"/>
                    <a:pt x="73477" y="150954"/>
                    <a:pt x="71412" y="138025"/>
                  </a:cubicBezTo>
                  <a:cubicBezTo>
                    <a:pt x="69799" y="127930"/>
                    <a:pt x="54589" y="120632"/>
                    <a:pt x="47072" y="115830"/>
                  </a:cubicBezTo>
                  <a:cubicBezTo>
                    <a:pt x="35913" y="108702"/>
                    <a:pt x="22191" y="101164"/>
                    <a:pt x="15859" y="88982"/>
                  </a:cubicBezTo>
                  <a:cubicBezTo>
                    <a:pt x="12072" y="81697"/>
                    <a:pt x="12613" y="72500"/>
                    <a:pt x="10715" y="64555"/>
                  </a:cubicBezTo>
                  <a:cubicBezTo>
                    <a:pt x="8841" y="56709"/>
                    <a:pt x="5963" y="49083"/>
                    <a:pt x="4457" y="41151"/>
                  </a:cubicBezTo>
                  <a:cubicBezTo>
                    <a:pt x="1" y="17682"/>
                    <a:pt x="21243" y="8058"/>
                    <a:pt x="39737" y="1"/>
                  </a:cubicBezTo>
                  <a:lnTo>
                    <a:pt x="42126" y="1"/>
                  </a:lnTo>
                  <a:cubicBezTo>
                    <a:pt x="25070" y="7797"/>
                    <a:pt x="4358" y="17298"/>
                    <a:pt x="9461" y="39330"/>
                  </a:cubicBezTo>
                  <a:cubicBezTo>
                    <a:pt x="11436" y="47857"/>
                    <a:pt x="14958" y="55954"/>
                    <a:pt x="17020" y="64469"/>
                  </a:cubicBezTo>
                  <a:cubicBezTo>
                    <a:pt x="18759" y="71646"/>
                    <a:pt x="18305" y="79675"/>
                    <a:pt x="21562" y="86378"/>
                  </a:cubicBezTo>
                  <a:cubicBezTo>
                    <a:pt x="27426" y="98447"/>
                    <a:pt x="40524" y="106294"/>
                    <a:pt x="51150" y="113669"/>
                  </a:cubicBezTo>
                  <a:cubicBezTo>
                    <a:pt x="58487" y="118760"/>
                    <a:pt x="71325" y="125750"/>
                    <a:pt x="73158" y="135455"/>
                  </a:cubicBezTo>
                  <a:cubicBezTo>
                    <a:pt x="75614" y="148466"/>
                    <a:pt x="55733" y="155636"/>
                    <a:pt x="46738" y="159379"/>
                  </a:cubicBezTo>
                  <a:cubicBezTo>
                    <a:pt x="39161" y="162529"/>
                    <a:pt x="31395" y="165221"/>
                    <a:pt x="23877" y="168514"/>
                  </a:cubicBezTo>
                  <a:cubicBezTo>
                    <a:pt x="19239" y="170545"/>
                    <a:pt x="12563" y="173040"/>
                    <a:pt x="9502" y="177387"/>
                  </a:cubicBezTo>
                  <a:cubicBezTo>
                    <a:pt x="4733" y="184165"/>
                    <a:pt x="10842" y="190714"/>
                    <a:pt x="16527" y="194104"/>
                  </a:cubicBezTo>
                  <a:cubicBezTo>
                    <a:pt x="22853" y="197876"/>
                    <a:pt x="29866" y="200625"/>
                    <a:pt x="29931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04850" y="240875"/>
              <a:ext cx="1985925" cy="5232775"/>
            </a:xfrm>
            <a:custGeom>
              <a:avLst/>
              <a:gdLst/>
              <a:ahLst/>
              <a:cxnLst/>
              <a:rect l="l" t="t" r="r" b="b"/>
              <a:pathLst>
                <a:path w="79437" h="209311" fill="none" extrusionOk="0">
                  <a:moveTo>
                    <a:pt x="32260" y="209310"/>
                  </a:moveTo>
                  <a:lnTo>
                    <a:pt x="29122" y="209310"/>
                  </a:lnTo>
                  <a:cubicBezTo>
                    <a:pt x="28720" y="200237"/>
                    <a:pt x="20967" y="198249"/>
                    <a:pt x="13958" y="195287"/>
                  </a:cubicBezTo>
                  <a:cubicBezTo>
                    <a:pt x="7790" y="192682"/>
                    <a:pt x="588" y="186412"/>
                    <a:pt x="5818" y="179307"/>
                  </a:cubicBezTo>
                  <a:cubicBezTo>
                    <a:pt x="9272" y="174613"/>
                    <a:pt x="16948" y="172180"/>
                    <a:pt x="22023" y="170222"/>
                  </a:cubicBezTo>
                  <a:cubicBezTo>
                    <a:pt x="29721" y="167250"/>
                    <a:pt x="37640" y="164884"/>
                    <a:pt x="45443" y="162213"/>
                  </a:cubicBezTo>
                  <a:cubicBezTo>
                    <a:pt x="53654" y="159402"/>
                    <a:pt x="76915" y="153527"/>
                    <a:pt x="75605" y="141408"/>
                  </a:cubicBezTo>
                  <a:cubicBezTo>
                    <a:pt x="74502" y="131200"/>
                    <a:pt x="57767" y="124219"/>
                    <a:pt x="50174" y="119876"/>
                  </a:cubicBezTo>
                  <a:cubicBezTo>
                    <a:pt x="37843" y="112823"/>
                    <a:pt x="21762" y="105395"/>
                    <a:pt x="14608" y="92375"/>
                  </a:cubicBezTo>
                  <a:cubicBezTo>
                    <a:pt x="10637" y="85145"/>
                    <a:pt x="11114" y="75461"/>
                    <a:pt x="9393" y="67456"/>
                  </a:cubicBezTo>
                  <a:cubicBezTo>
                    <a:pt x="7640" y="59301"/>
                    <a:pt x="5036" y="51267"/>
                    <a:pt x="3793" y="43006"/>
                  </a:cubicBezTo>
                  <a:cubicBezTo>
                    <a:pt x="0" y="17774"/>
                    <a:pt x="23064" y="8008"/>
                    <a:pt x="43062" y="1"/>
                  </a:cubicBezTo>
                  <a:lnTo>
                    <a:pt x="45648" y="1"/>
                  </a:lnTo>
                  <a:cubicBezTo>
                    <a:pt x="25853" y="8345"/>
                    <a:pt x="4092" y="18254"/>
                    <a:pt x="8833" y="43049"/>
                  </a:cubicBezTo>
                  <a:cubicBezTo>
                    <a:pt x="10230" y="50360"/>
                    <a:pt x="12623" y="57459"/>
                    <a:pt x="14323" y="64701"/>
                  </a:cubicBezTo>
                  <a:cubicBezTo>
                    <a:pt x="16367" y="73414"/>
                    <a:pt x="15694" y="83390"/>
                    <a:pt x="20134" y="91264"/>
                  </a:cubicBezTo>
                  <a:cubicBezTo>
                    <a:pt x="26959" y="103370"/>
                    <a:pt x="41439" y="110728"/>
                    <a:pt x="52897" y="117675"/>
                  </a:cubicBezTo>
                  <a:cubicBezTo>
                    <a:pt x="60274" y="122149"/>
                    <a:pt x="76499" y="129506"/>
                    <a:pt x="77822" y="139423"/>
                  </a:cubicBezTo>
                  <a:cubicBezTo>
                    <a:pt x="79437" y="151515"/>
                    <a:pt x="58621" y="157766"/>
                    <a:pt x="50382" y="160819"/>
                  </a:cubicBezTo>
                  <a:cubicBezTo>
                    <a:pt x="41990" y="163928"/>
                    <a:pt x="33417" y="166566"/>
                    <a:pt x="25109" y="169904"/>
                  </a:cubicBezTo>
                  <a:cubicBezTo>
                    <a:pt x="20033" y="171944"/>
                    <a:pt x="12781" y="174366"/>
                    <a:pt x="9589" y="179211"/>
                  </a:cubicBezTo>
                  <a:cubicBezTo>
                    <a:pt x="5109" y="186011"/>
                    <a:pt x="11690" y="192048"/>
                    <a:pt x="17457" y="194816"/>
                  </a:cubicBezTo>
                  <a:cubicBezTo>
                    <a:pt x="24369" y="198133"/>
                    <a:pt x="31813" y="200243"/>
                    <a:pt x="32260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41525" y="240875"/>
              <a:ext cx="2040550" cy="5232775"/>
            </a:xfrm>
            <a:custGeom>
              <a:avLst/>
              <a:gdLst/>
              <a:ahLst/>
              <a:cxnLst/>
              <a:rect l="l" t="t" r="r" b="b"/>
              <a:pathLst>
                <a:path w="81622" h="209311" fill="none" extrusionOk="0">
                  <a:moveTo>
                    <a:pt x="33538" y="209310"/>
                  </a:moveTo>
                  <a:lnTo>
                    <a:pt x="30401" y="209310"/>
                  </a:lnTo>
                  <a:cubicBezTo>
                    <a:pt x="30337" y="199774"/>
                    <a:pt x="21279" y="198275"/>
                    <a:pt x="14167" y="195566"/>
                  </a:cubicBezTo>
                  <a:cubicBezTo>
                    <a:pt x="8256" y="193314"/>
                    <a:pt x="1566" y="187945"/>
                    <a:pt x="5297" y="180803"/>
                  </a:cubicBezTo>
                  <a:cubicBezTo>
                    <a:pt x="8073" y="175490"/>
                    <a:pt x="16635" y="172750"/>
                    <a:pt x="21785" y="170790"/>
                  </a:cubicBezTo>
                  <a:cubicBezTo>
                    <a:pt x="30169" y="167601"/>
                    <a:pt x="38824" y="165176"/>
                    <a:pt x="47359" y="162439"/>
                  </a:cubicBezTo>
                  <a:cubicBezTo>
                    <a:pt x="54940" y="160007"/>
                    <a:pt x="78489" y="154708"/>
                    <a:pt x="78026" y="143397"/>
                  </a:cubicBezTo>
                  <a:cubicBezTo>
                    <a:pt x="77591" y="132782"/>
                    <a:pt x="58284" y="125440"/>
                    <a:pt x="50719" y="121437"/>
                  </a:cubicBezTo>
                  <a:cubicBezTo>
                    <a:pt x="38006" y="114712"/>
                    <a:pt x="20952" y="107460"/>
                    <a:pt x="13715" y="94162"/>
                  </a:cubicBezTo>
                  <a:cubicBezTo>
                    <a:pt x="9685" y="86760"/>
                    <a:pt x="10013" y="77139"/>
                    <a:pt x="8238" y="68998"/>
                  </a:cubicBezTo>
                  <a:cubicBezTo>
                    <a:pt x="6287" y="60044"/>
                    <a:pt x="3439" y="51111"/>
                    <a:pt x="2528" y="41960"/>
                  </a:cubicBezTo>
                  <a:cubicBezTo>
                    <a:pt x="1" y="16572"/>
                    <a:pt x="24946" y="7268"/>
                    <a:pt x="44935" y="1"/>
                  </a:cubicBezTo>
                  <a:lnTo>
                    <a:pt x="47771" y="1"/>
                  </a:lnTo>
                  <a:cubicBezTo>
                    <a:pt x="27789" y="7709"/>
                    <a:pt x="3900" y="17306"/>
                    <a:pt x="7067" y="42609"/>
                  </a:cubicBezTo>
                  <a:cubicBezTo>
                    <a:pt x="8102" y="50885"/>
                    <a:pt x="10634" y="58943"/>
                    <a:pt x="12408" y="67074"/>
                  </a:cubicBezTo>
                  <a:cubicBezTo>
                    <a:pt x="14171" y="75166"/>
                    <a:pt x="13886" y="85044"/>
                    <a:pt x="17548" y="92559"/>
                  </a:cubicBezTo>
                  <a:cubicBezTo>
                    <a:pt x="24301" y="106421"/>
                    <a:pt x="42354" y="114120"/>
                    <a:pt x="55091" y="121144"/>
                  </a:cubicBezTo>
                  <a:cubicBezTo>
                    <a:pt x="62312" y="125128"/>
                    <a:pt x="79921" y="132317"/>
                    <a:pt x="80701" y="142335"/>
                  </a:cubicBezTo>
                  <a:cubicBezTo>
                    <a:pt x="81621" y="154138"/>
                    <a:pt x="58026" y="159785"/>
                    <a:pt x="50223" y="162389"/>
                  </a:cubicBezTo>
                  <a:cubicBezTo>
                    <a:pt x="42393" y="165000"/>
                    <a:pt x="34455" y="167318"/>
                    <a:pt x="26717" y="170198"/>
                  </a:cubicBezTo>
                  <a:cubicBezTo>
                    <a:pt x="21295" y="172216"/>
                    <a:pt x="12787" y="174861"/>
                    <a:pt x="9337" y="180065"/>
                  </a:cubicBezTo>
                  <a:cubicBezTo>
                    <a:pt x="4551" y="187284"/>
                    <a:pt x="12317" y="193232"/>
                    <a:pt x="18285" y="195572"/>
                  </a:cubicBezTo>
                  <a:cubicBezTo>
                    <a:pt x="25315" y="198331"/>
                    <a:pt x="33191" y="200243"/>
                    <a:pt x="33538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25625" y="240850"/>
              <a:ext cx="2121450" cy="5232800"/>
            </a:xfrm>
            <a:custGeom>
              <a:avLst/>
              <a:gdLst/>
              <a:ahLst/>
              <a:cxnLst/>
              <a:rect l="l" t="t" r="r" b="b"/>
              <a:pathLst>
                <a:path w="84858" h="209312" fill="none" extrusionOk="0">
                  <a:moveTo>
                    <a:pt x="36919" y="209311"/>
                  </a:moveTo>
                  <a:lnTo>
                    <a:pt x="33782" y="209311"/>
                  </a:lnTo>
                  <a:cubicBezTo>
                    <a:pt x="34149" y="193994"/>
                    <a:pt x="0" y="197858"/>
                    <a:pt x="8309" y="180767"/>
                  </a:cubicBezTo>
                  <a:cubicBezTo>
                    <a:pt x="10966" y="175302"/>
                    <a:pt x="19410" y="172465"/>
                    <a:pt x="24606" y="170464"/>
                  </a:cubicBezTo>
                  <a:cubicBezTo>
                    <a:pt x="33012" y="167227"/>
                    <a:pt x="41722" y="164829"/>
                    <a:pt x="50317" y="162158"/>
                  </a:cubicBezTo>
                  <a:cubicBezTo>
                    <a:pt x="57894" y="159804"/>
                    <a:pt x="81583" y="154916"/>
                    <a:pt x="81631" y="143810"/>
                  </a:cubicBezTo>
                  <a:cubicBezTo>
                    <a:pt x="81679" y="132951"/>
                    <a:pt x="61374" y="125483"/>
                    <a:pt x="53804" y="121593"/>
                  </a:cubicBezTo>
                  <a:cubicBezTo>
                    <a:pt x="40752" y="114886"/>
                    <a:pt x="22680" y="107611"/>
                    <a:pt x="15369" y="93918"/>
                  </a:cubicBezTo>
                  <a:cubicBezTo>
                    <a:pt x="11376" y="86441"/>
                    <a:pt x="11509" y="76660"/>
                    <a:pt x="9756" y="68455"/>
                  </a:cubicBezTo>
                  <a:cubicBezTo>
                    <a:pt x="7836" y="59475"/>
                    <a:pt x="5185" y="50394"/>
                    <a:pt x="4657" y="41179"/>
                  </a:cubicBezTo>
                  <a:cubicBezTo>
                    <a:pt x="3213" y="15924"/>
                    <a:pt x="28479" y="6935"/>
                    <a:pt x="48454" y="6"/>
                  </a:cubicBezTo>
                  <a:cubicBezTo>
                    <a:pt x="49697" y="0"/>
                    <a:pt x="50343" y="2"/>
                    <a:pt x="51561" y="2"/>
                  </a:cubicBezTo>
                  <a:cubicBezTo>
                    <a:pt x="31754" y="6891"/>
                    <a:pt x="6121" y="15809"/>
                    <a:pt x="8267" y="41133"/>
                  </a:cubicBezTo>
                  <a:cubicBezTo>
                    <a:pt x="9038" y="50242"/>
                    <a:pt x="11865" y="59110"/>
                    <a:pt x="13901" y="67984"/>
                  </a:cubicBezTo>
                  <a:cubicBezTo>
                    <a:pt x="15895" y="76675"/>
                    <a:pt x="15689" y="87300"/>
                    <a:pt x="20125" y="95129"/>
                  </a:cubicBezTo>
                  <a:cubicBezTo>
                    <a:pt x="27569" y="108268"/>
                    <a:pt x="45093" y="115382"/>
                    <a:pt x="57834" y="122017"/>
                  </a:cubicBezTo>
                  <a:cubicBezTo>
                    <a:pt x="65056" y="125779"/>
                    <a:pt x="84857" y="133276"/>
                    <a:pt x="84857" y="143735"/>
                  </a:cubicBezTo>
                  <a:cubicBezTo>
                    <a:pt x="84857" y="155330"/>
                    <a:pt x="60033" y="160369"/>
                    <a:pt x="52047" y="162864"/>
                  </a:cubicBezTo>
                  <a:cubicBezTo>
                    <a:pt x="44251" y="165300"/>
                    <a:pt x="36374" y="167540"/>
                    <a:pt x="28732" y="170434"/>
                  </a:cubicBezTo>
                  <a:cubicBezTo>
                    <a:pt x="23376" y="172460"/>
                    <a:pt x="15175" y="175109"/>
                    <a:pt x="11961" y="180383"/>
                  </a:cubicBezTo>
                  <a:cubicBezTo>
                    <a:pt x="7464" y="187767"/>
                    <a:pt x="14493" y="193465"/>
                    <a:pt x="20775" y="195733"/>
                  </a:cubicBezTo>
                  <a:cubicBezTo>
                    <a:pt x="27899" y="198303"/>
                    <a:pt x="36973" y="199783"/>
                    <a:pt x="36920" y="209311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880125" y="241425"/>
              <a:ext cx="2033350" cy="5232225"/>
            </a:xfrm>
            <a:custGeom>
              <a:avLst/>
              <a:gdLst/>
              <a:ahLst/>
              <a:cxnLst/>
              <a:rect l="l" t="t" r="r" b="b"/>
              <a:pathLst>
                <a:path w="81334" h="209289" fill="none" extrusionOk="0">
                  <a:moveTo>
                    <a:pt x="33485" y="209288"/>
                  </a:moveTo>
                  <a:lnTo>
                    <a:pt x="30346" y="209288"/>
                  </a:lnTo>
                  <a:cubicBezTo>
                    <a:pt x="30544" y="199829"/>
                    <a:pt x="21068" y="197974"/>
                    <a:pt x="14015" y="195287"/>
                  </a:cubicBezTo>
                  <a:cubicBezTo>
                    <a:pt x="7315" y="192736"/>
                    <a:pt x="1" y="186775"/>
                    <a:pt x="5107" y="178948"/>
                  </a:cubicBezTo>
                  <a:cubicBezTo>
                    <a:pt x="8143" y="174296"/>
                    <a:pt x="15273" y="171847"/>
                    <a:pt x="20153" y="169987"/>
                  </a:cubicBezTo>
                  <a:cubicBezTo>
                    <a:pt x="28306" y="166879"/>
                    <a:pt x="36774" y="164645"/>
                    <a:pt x="45125" y="162151"/>
                  </a:cubicBezTo>
                  <a:cubicBezTo>
                    <a:pt x="52946" y="159815"/>
                    <a:pt x="77540" y="155150"/>
                    <a:pt x="77438" y="143702"/>
                  </a:cubicBezTo>
                  <a:cubicBezTo>
                    <a:pt x="77341" y="132902"/>
                    <a:pt x="57305" y="125138"/>
                    <a:pt x="49716" y="121133"/>
                  </a:cubicBezTo>
                  <a:cubicBezTo>
                    <a:pt x="36130" y="113962"/>
                    <a:pt x="17133" y="106389"/>
                    <a:pt x="9220" y="92276"/>
                  </a:cubicBezTo>
                  <a:cubicBezTo>
                    <a:pt x="5290" y="85264"/>
                    <a:pt x="5538" y="75819"/>
                    <a:pt x="4348" y="68035"/>
                  </a:cubicBezTo>
                  <a:cubicBezTo>
                    <a:pt x="2927" y="58743"/>
                    <a:pt x="1020" y="49104"/>
                    <a:pt x="1757" y="39652"/>
                  </a:cubicBezTo>
                  <a:cubicBezTo>
                    <a:pt x="3557" y="16612"/>
                    <a:pt x="26380" y="7365"/>
                    <a:pt x="45170" y="51"/>
                  </a:cubicBezTo>
                  <a:cubicBezTo>
                    <a:pt x="46369" y="26"/>
                    <a:pt x="46975" y="16"/>
                    <a:pt x="48198" y="1"/>
                  </a:cubicBezTo>
                  <a:cubicBezTo>
                    <a:pt x="27561" y="7495"/>
                    <a:pt x="3451" y="16951"/>
                    <a:pt x="4473" y="42571"/>
                  </a:cubicBezTo>
                  <a:cubicBezTo>
                    <a:pt x="4785" y="50390"/>
                    <a:pt x="6562" y="58136"/>
                    <a:pt x="8021" y="65797"/>
                  </a:cubicBezTo>
                  <a:cubicBezTo>
                    <a:pt x="9759" y="74922"/>
                    <a:pt x="9411" y="85994"/>
                    <a:pt x="14226" y="94088"/>
                  </a:cubicBezTo>
                  <a:cubicBezTo>
                    <a:pt x="22186" y="107466"/>
                    <a:pt x="40083" y="114628"/>
                    <a:pt x="53293" y="121465"/>
                  </a:cubicBezTo>
                  <a:cubicBezTo>
                    <a:pt x="60755" y="125326"/>
                    <a:pt x="81333" y="133074"/>
                    <a:pt x="81239" y="143768"/>
                  </a:cubicBezTo>
                  <a:cubicBezTo>
                    <a:pt x="81141" y="154867"/>
                    <a:pt x="58150" y="159506"/>
                    <a:pt x="50432" y="161883"/>
                  </a:cubicBezTo>
                  <a:cubicBezTo>
                    <a:pt x="41581" y="164608"/>
                    <a:pt x="32588" y="167020"/>
                    <a:pt x="23933" y="170349"/>
                  </a:cubicBezTo>
                  <a:cubicBezTo>
                    <a:pt x="18712" y="172356"/>
                    <a:pt x="11304" y="174876"/>
                    <a:pt x="8294" y="180047"/>
                  </a:cubicBezTo>
                  <a:cubicBezTo>
                    <a:pt x="3876" y="187639"/>
                    <a:pt x="10733" y="193160"/>
                    <a:pt x="17164" y="195544"/>
                  </a:cubicBezTo>
                  <a:cubicBezTo>
                    <a:pt x="24283" y="198184"/>
                    <a:pt x="33609" y="199704"/>
                    <a:pt x="33485" y="209288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617775" y="243875"/>
              <a:ext cx="2137800" cy="5229775"/>
            </a:xfrm>
            <a:custGeom>
              <a:avLst/>
              <a:gdLst/>
              <a:ahLst/>
              <a:cxnLst/>
              <a:rect l="l" t="t" r="r" b="b"/>
              <a:pathLst>
                <a:path w="85512" h="209191" fill="none" extrusionOk="0">
                  <a:moveTo>
                    <a:pt x="38724" y="209190"/>
                  </a:moveTo>
                  <a:lnTo>
                    <a:pt x="35585" y="209190"/>
                  </a:lnTo>
                  <a:cubicBezTo>
                    <a:pt x="36932" y="193284"/>
                    <a:pt x="0" y="196052"/>
                    <a:pt x="8660" y="178499"/>
                  </a:cubicBezTo>
                  <a:cubicBezTo>
                    <a:pt x="11224" y="173301"/>
                    <a:pt x="18689" y="170777"/>
                    <a:pt x="23726" y="168898"/>
                  </a:cubicBezTo>
                  <a:cubicBezTo>
                    <a:pt x="31584" y="165969"/>
                    <a:pt x="39758" y="163932"/>
                    <a:pt x="47827" y="161686"/>
                  </a:cubicBezTo>
                  <a:cubicBezTo>
                    <a:pt x="55897" y="159441"/>
                    <a:pt x="81117" y="155148"/>
                    <a:pt x="81171" y="143418"/>
                  </a:cubicBezTo>
                  <a:cubicBezTo>
                    <a:pt x="81221" y="132257"/>
                    <a:pt x="60110" y="123537"/>
                    <a:pt x="52420" y="119261"/>
                  </a:cubicBezTo>
                  <a:cubicBezTo>
                    <a:pt x="39254" y="111941"/>
                    <a:pt x="20790" y="104062"/>
                    <a:pt x="13186" y="90163"/>
                  </a:cubicBezTo>
                  <a:cubicBezTo>
                    <a:pt x="9127" y="82745"/>
                    <a:pt x="9338" y="72805"/>
                    <a:pt x="8542" y="64539"/>
                  </a:cubicBezTo>
                  <a:cubicBezTo>
                    <a:pt x="7762" y="56417"/>
                    <a:pt x="7021" y="48082"/>
                    <a:pt x="8353" y="39975"/>
                  </a:cubicBezTo>
                  <a:cubicBezTo>
                    <a:pt x="11949" y="18082"/>
                    <a:pt x="32282" y="8244"/>
                    <a:pt x="50720" y="92"/>
                  </a:cubicBezTo>
                  <a:cubicBezTo>
                    <a:pt x="51884" y="52"/>
                    <a:pt x="52470" y="33"/>
                    <a:pt x="53655" y="0"/>
                  </a:cubicBezTo>
                  <a:cubicBezTo>
                    <a:pt x="34448" y="7861"/>
                    <a:pt x="12512" y="17607"/>
                    <a:pt x="10477" y="40905"/>
                  </a:cubicBezTo>
                  <a:cubicBezTo>
                    <a:pt x="9775" y="48941"/>
                    <a:pt x="10908" y="57109"/>
                    <a:pt x="11938" y="65064"/>
                  </a:cubicBezTo>
                  <a:cubicBezTo>
                    <a:pt x="13068" y="73808"/>
                    <a:pt x="12679" y="84598"/>
                    <a:pt x="17500" y="92228"/>
                  </a:cubicBezTo>
                  <a:cubicBezTo>
                    <a:pt x="26224" y="106034"/>
                    <a:pt x="44239" y="113449"/>
                    <a:pt x="58068" y="120894"/>
                  </a:cubicBezTo>
                  <a:cubicBezTo>
                    <a:pt x="65369" y="124825"/>
                    <a:pt x="85512" y="133012"/>
                    <a:pt x="85432" y="143549"/>
                  </a:cubicBezTo>
                  <a:cubicBezTo>
                    <a:pt x="85346" y="154915"/>
                    <a:pt x="61523" y="159322"/>
                    <a:pt x="53640" y="161635"/>
                  </a:cubicBezTo>
                  <a:cubicBezTo>
                    <a:pt x="45028" y="164164"/>
                    <a:pt x="36278" y="166386"/>
                    <a:pt x="27873" y="169570"/>
                  </a:cubicBezTo>
                  <a:cubicBezTo>
                    <a:pt x="23018" y="171410"/>
                    <a:pt x="15517" y="173969"/>
                    <a:pt x="12780" y="178869"/>
                  </a:cubicBezTo>
                  <a:cubicBezTo>
                    <a:pt x="2913" y="196530"/>
                    <a:pt x="39987" y="193507"/>
                    <a:pt x="38724" y="20919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60825" y="248000"/>
              <a:ext cx="2122050" cy="5225650"/>
            </a:xfrm>
            <a:custGeom>
              <a:avLst/>
              <a:gdLst/>
              <a:ahLst/>
              <a:cxnLst/>
              <a:rect l="l" t="t" r="r" b="b"/>
              <a:pathLst>
                <a:path w="84882" h="209026" fill="none" extrusionOk="0">
                  <a:moveTo>
                    <a:pt x="39746" y="209025"/>
                  </a:moveTo>
                  <a:lnTo>
                    <a:pt x="36609" y="209025"/>
                  </a:lnTo>
                  <a:cubicBezTo>
                    <a:pt x="36785" y="193256"/>
                    <a:pt x="1" y="193448"/>
                    <a:pt x="8404" y="176377"/>
                  </a:cubicBezTo>
                  <a:cubicBezTo>
                    <a:pt x="11145" y="170810"/>
                    <a:pt x="19592" y="168299"/>
                    <a:pt x="24910" y="166526"/>
                  </a:cubicBezTo>
                  <a:cubicBezTo>
                    <a:pt x="32568" y="163972"/>
                    <a:pt x="40452" y="162163"/>
                    <a:pt x="48261" y="160147"/>
                  </a:cubicBezTo>
                  <a:cubicBezTo>
                    <a:pt x="56159" y="158109"/>
                    <a:pt x="79855" y="154438"/>
                    <a:pt x="80090" y="142985"/>
                  </a:cubicBezTo>
                  <a:cubicBezTo>
                    <a:pt x="80318" y="131921"/>
                    <a:pt x="60917" y="122998"/>
                    <a:pt x="53335" y="118459"/>
                  </a:cubicBezTo>
                  <a:cubicBezTo>
                    <a:pt x="39971" y="110459"/>
                    <a:pt x="21456" y="102163"/>
                    <a:pt x="13728" y="87818"/>
                  </a:cubicBezTo>
                  <a:cubicBezTo>
                    <a:pt x="9900" y="80712"/>
                    <a:pt x="10250" y="71371"/>
                    <a:pt x="9810" y="63503"/>
                  </a:cubicBezTo>
                  <a:cubicBezTo>
                    <a:pt x="9377" y="55763"/>
                    <a:pt x="9317" y="47780"/>
                    <a:pt x="11098" y="40179"/>
                  </a:cubicBezTo>
                  <a:cubicBezTo>
                    <a:pt x="15919" y="19625"/>
                    <a:pt x="34711" y="9057"/>
                    <a:pt x="52182" y="125"/>
                  </a:cubicBezTo>
                  <a:cubicBezTo>
                    <a:pt x="53319" y="72"/>
                    <a:pt x="53890" y="47"/>
                    <a:pt x="55044" y="1"/>
                  </a:cubicBezTo>
                  <a:cubicBezTo>
                    <a:pt x="37427" y="8241"/>
                    <a:pt x="17762" y="18179"/>
                    <a:pt x="13334" y="38947"/>
                  </a:cubicBezTo>
                  <a:cubicBezTo>
                    <a:pt x="11584" y="47154"/>
                    <a:pt x="12034" y="55780"/>
                    <a:pt x="12700" y="64075"/>
                  </a:cubicBezTo>
                  <a:cubicBezTo>
                    <a:pt x="13371" y="72439"/>
                    <a:pt x="12997" y="82644"/>
                    <a:pt x="17545" y="90053"/>
                  </a:cubicBezTo>
                  <a:cubicBezTo>
                    <a:pt x="25855" y="103585"/>
                    <a:pt x="43396" y="111338"/>
                    <a:pt x="56629" y="118899"/>
                  </a:cubicBezTo>
                  <a:cubicBezTo>
                    <a:pt x="64199" y="123226"/>
                    <a:pt x="84882" y="132102"/>
                    <a:pt x="84703" y="143180"/>
                  </a:cubicBezTo>
                  <a:cubicBezTo>
                    <a:pt x="84515" y="154837"/>
                    <a:pt x="59920" y="158798"/>
                    <a:pt x="51902" y="160970"/>
                  </a:cubicBezTo>
                  <a:cubicBezTo>
                    <a:pt x="43565" y="163227"/>
                    <a:pt x="35104" y="165234"/>
                    <a:pt x="26991" y="168229"/>
                  </a:cubicBezTo>
                  <a:cubicBezTo>
                    <a:pt x="22093" y="170039"/>
                    <a:pt x="15567" y="172301"/>
                    <a:pt x="12770" y="177025"/>
                  </a:cubicBezTo>
                  <a:cubicBezTo>
                    <a:pt x="2478" y="194398"/>
                    <a:pt x="41093" y="193342"/>
                    <a:pt x="39746" y="209025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57125" y="253425"/>
              <a:ext cx="2137575" cy="5220225"/>
            </a:xfrm>
            <a:custGeom>
              <a:avLst/>
              <a:gdLst/>
              <a:ahLst/>
              <a:cxnLst/>
              <a:rect l="l" t="t" r="r" b="b"/>
              <a:pathLst>
                <a:path w="85503" h="208809" fill="none" extrusionOk="0">
                  <a:moveTo>
                    <a:pt x="42639" y="208808"/>
                  </a:moveTo>
                  <a:lnTo>
                    <a:pt x="39502" y="208808"/>
                  </a:lnTo>
                  <a:cubicBezTo>
                    <a:pt x="39552" y="193143"/>
                    <a:pt x="0" y="189927"/>
                    <a:pt x="9980" y="173096"/>
                  </a:cubicBezTo>
                  <a:cubicBezTo>
                    <a:pt x="12998" y="168008"/>
                    <a:pt x="21004" y="165825"/>
                    <a:pt x="26192" y="164244"/>
                  </a:cubicBezTo>
                  <a:cubicBezTo>
                    <a:pt x="33430" y="162039"/>
                    <a:pt x="40871" y="160527"/>
                    <a:pt x="48236" y="158822"/>
                  </a:cubicBezTo>
                  <a:cubicBezTo>
                    <a:pt x="56272" y="156963"/>
                    <a:pt x="79810" y="154168"/>
                    <a:pt x="80572" y="142513"/>
                  </a:cubicBezTo>
                  <a:cubicBezTo>
                    <a:pt x="81324" y="131026"/>
                    <a:pt x="62095" y="121492"/>
                    <a:pt x="54418" y="116526"/>
                  </a:cubicBezTo>
                  <a:cubicBezTo>
                    <a:pt x="41743" y="108327"/>
                    <a:pt x="24987" y="100070"/>
                    <a:pt x="17398" y="86348"/>
                  </a:cubicBezTo>
                  <a:cubicBezTo>
                    <a:pt x="13437" y="79188"/>
                    <a:pt x="13584" y="69292"/>
                    <a:pt x="13505" y="61279"/>
                  </a:cubicBezTo>
                  <a:cubicBezTo>
                    <a:pt x="13423" y="53224"/>
                    <a:pt x="14135" y="45061"/>
                    <a:pt x="16987" y="37457"/>
                  </a:cubicBezTo>
                  <a:cubicBezTo>
                    <a:pt x="23588" y="19863"/>
                    <a:pt x="40288" y="9439"/>
                    <a:pt x="55610" y="149"/>
                  </a:cubicBezTo>
                  <a:cubicBezTo>
                    <a:pt x="56729" y="88"/>
                    <a:pt x="57290" y="57"/>
                    <a:pt x="58418" y="1"/>
                  </a:cubicBezTo>
                  <a:cubicBezTo>
                    <a:pt x="41864" y="9033"/>
                    <a:pt x="24213" y="19365"/>
                    <a:pt x="18431" y="38529"/>
                  </a:cubicBezTo>
                  <a:cubicBezTo>
                    <a:pt x="16157" y="46065"/>
                    <a:pt x="15785" y="54016"/>
                    <a:pt x="16045" y="61844"/>
                  </a:cubicBezTo>
                  <a:cubicBezTo>
                    <a:pt x="16315" y="69956"/>
                    <a:pt x="16203" y="79272"/>
                    <a:pt x="19900" y="86668"/>
                  </a:cubicBezTo>
                  <a:cubicBezTo>
                    <a:pt x="26919" y="100713"/>
                    <a:pt x="44957" y="109151"/>
                    <a:pt x="57665" y="116966"/>
                  </a:cubicBezTo>
                  <a:cubicBezTo>
                    <a:pt x="65573" y="121828"/>
                    <a:pt x="85503" y="131137"/>
                    <a:pt x="85141" y="142641"/>
                  </a:cubicBezTo>
                  <a:cubicBezTo>
                    <a:pt x="84767" y="154503"/>
                    <a:pt x="60496" y="157703"/>
                    <a:pt x="52082" y="159776"/>
                  </a:cubicBezTo>
                  <a:cubicBezTo>
                    <a:pt x="44171" y="161726"/>
                    <a:pt x="36131" y="163441"/>
                    <a:pt x="28436" y="166147"/>
                  </a:cubicBezTo>
                  <a:cubicBezTo>
                    <a:pt x="23622" y="167839"/>
                    <a:pt x="16094" y="170133"/>
                    <a:pt x="13649" y="175192"/>
                  </a:cubicBezTo>
                  <a:cubicBezTo>
                    <a:pt x="5397" y="192267"/>
                    <a:pt x="42741" y="192999"/>
                    <a:pt x="42639" y="208808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081025" y="259800"/>
              <a:ext cx="2124250" cy="5213850"/>
            </a:xfrm>
            <a:custGeom>
              <a:avLst/>
              <a:gdLst/>
              <a:ahLst/>
              <a:cxnLst/>
              <a:rect l="l" t="t" r="r" b="b"/>
              <a:pathLst>
                <a:path w="84970" h="208554" fill="none" extrusionOk="0">
                  <a:moveTo>
                    <a:pt x="44429" y="208553"/>
                  </a:moveTo>
                  <a:lnTo>
                    <a:pt x="41291" y="208553"/>
                  </a:lnTo>
                  <a:cubicBezTo>
                    <a:pt x="41505" y="191902"/>
                    <a:pt x="0" y="187824"/>
                    <a:pt x="9723" y="170063"/>
                  </a:cubicBezTo>
                  <a:cubicBezTo>
                    <a:pt x="12360" y="165246"/>
                    <a:pt x="20515" y="163338"/>
                    <a:pt x="25222" y="162001"/>
                  </a:cubicBezTo>
                  <a:cubicBezTo>
                    <a:pt x="33021" y="159786"/>
                    <a:pt x="41057" y="158453"/>
                    <a:pt x="48990" y="156826"/>
                  </a:cubicBezTo>
                  <a:cubicBezTo>
                    <a:pt x="57349" y="155109"/>
                    <a:pt x="78088" y="153211"/>
                    <a:pt x="79488" y="141925"/>
                  </a:cubicBezTo>
                  <a:cubicBezTo>
                    <a:pt x="80950" y="130122"/>
                    <a:pt x="61408" y="119427"/>
                    <a:pt x="53724" y="114057"/>
                  </a:cubicBezTo>
                  <a:cubicBezTo>
                    <a:pt x="41803" y="105722"/>
                    <a:pt x="24160" y="96284"/>
                    <a:pt x="18729" y="81823"/>
                  </a:cubicBezTo>
                  <a:cubicBezTo>
                    <a:pt x="13543" y="68018"/>
                    <a:pt x="15505" y="48267"/>
                    <a:pt x="22163" y="35294"/>
                  </a:cubicBezTo>
                  <a:cubicBezTo>
                    <a:pt x="29925" y="20170"/>
                    <a:pt x="44747" y="10056"/>
                    <a:pt x="58000" y="164"/>
                  </a:cubicBezTo>
                  <a:cubicBezTo>
                    <a:pt x="59107" y="98"/>
                    <a:pt x="59660" y="64"/>
                    <a:pt x="60773" y="0"/>
                  </a:cubicBezTo>
                  <a:cubicBezTo>
                    <a:pt x="45586" y="9964"/>
                    <a:pt x="28922" y="20887"/>
                    <a:pt x="22311" y="38721"/>
                  </a:cubicBezTo>
                  <a:cubicBezTo>
                    <a:pt x="17630" y="51348"/>
                    <a:pt x="16112" y="71787"/>
                    <a:pt x="21992" y="84207"/>
                  </a:cubicBezTo>
                  <a:cubicBezTo>
                    <a:pt x="28864" y="98719"/>
                    <a:pt x="46762" y="107605"/>
                    <a:pt x="59517" y="116167"/>
                  </a:cubicBezTo>
                  <a:cubicBezTo>
                    <a:pt x="67213" y="121333"/>
                    <a:pt x="84969" y="130731"/>
                    <a:pt x="84243" y="142033"/>
                  </a:cubicBezTo>
                  <a:cubicBezTo>
                    <a:pt x="83506" y="153476"/>
                    <a:pt x="61142" y="156019"/>
                    <a:pt x="52879" y="157846"/>
                  </a:cubicBezTo>
                  <a:cubicBezTo>
                    <a:pt x="45233" y="159538"/>
                    <a:pt x="37495" y="160994"/>
                    <a:pt x="29981" y="163226"/>
                  </a:cubicBezTo>
                  <a:cubicBezTo>
                    <a:pt x="24646" y="164811"/>
                    <a:pt x="16453" y="166896"/>
                    <a:pt x="13778" y="172441"/>
                  </a:cubicBezTo>
                  <a:cubicBezTo>
                    <a:pt x="5437" y="189733"/>
                    <a:pt x="44363" y="192224"/>
                    <a:pt x="44429" y="208553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029325" y="266725"/>
              <a:ext cx="1982200" cy="5206925"/>
            </a:xfrm>
            <a:custGeom>
              <a:avLst/>
              <a:gdLst/>
              <a:ahLst/>
              <a:cxnLst/>
              <a:rect l="l" t="t" r="r" b="b"/>
              <a:pathLst>
                <a:path w="79288" h="208277" fill="none" extrusionOk="0">
                  <a:moveTo>
                    <a:pt x="41242" y="208276"/>
                  </a:moveTo>
                  <a:lnTo>
                    <a:pt x="38105" y="208276"/>
                  </a:lnTo>
                  <a:cubicBezTo>
                    <a:pt x="36198" y="196308"/>
                    <a:pt x="24786" y="192136"/>
                    <a:pt x="15559" y="186246"/>
                  </a:cubicBezTo>
                  <a:cubicBezTo>
                    <a:pt x="9681" y="182493"/>
                    <a:pt x="0" y="175168"/>
                    <a:pt x="4521" y="166906"/>
                  </a:cubicBezTo>
                  <a:cubicBezTo>
                    <a:pt x="7275" y="161873"/>
                    <a:pt x="16344" y="160253"/>
                    <a:pt x="21219" y="159091"/>
                  </a:cubicBezTo>
                  <a:cubicBezTo>
                    <a:pt x="29516" y="157112"/>
                    <a:pt x="38004" y="156029"/>
                    <a:pt x="46388" y="154496"/>
                  </a:cubicBezTo>
                  <a:cubicBezTo>
                    <a:pt x="54349" y="153039"/>
                    <a:pt x="71933" y="151664"/>
                    <a:pt x="73269" y="141297"/>
                  </a:cubicBezTo>
                  <a:cubicBezTo>
                    <a:pt x="74722" y="130020"/>
                    <a:pt x="59526" y="120376"/>
                    <a:pt x="51871" y="114496"/>
                  </a:cubicBezTo>
                  <a:cubicBezTo>
                    <a:pt x="39886" y="105290"/>
                    <a:pt x="21008" y="94933"/>
                    <a:pt x="16104" y="79555"/>
                  </a:cubicBezTo>
                  <a:cubicBezTo>
                    <a:pt x="11858" y="66234"/>
                    <a:pt x="13747" y="48960"/>
                    <a:pt x="20448" y="36912"/>
                  </a:cubicBezTo>
                  <a:cubicBezTo>
                    <a:pt x="28684" y="22105"/>
                    <a:pt x="43489" y="11749"/>
                    <a:pt x="55445" y="172"/>
                  </a:cubicBezTo>
                  <a:cubicBezTo>
                    <a:pt x="56548" y="104"/>
                    <a:pt x="57099" y="69"/>
                    <a:pt x="58203" y="1"/>
                  </a:cubicBezTo>
                  <a:cubicBezTo>
                    <a:pt x="45545" y="10415"/>
                    <a:pt x="30971" y="20608"/>
                    <a:pt x="22983" y="35354"/>
                  </a:cubicBezTo>
                  <a:cubicBezTo>
                    <a:pt x="16033" y="48185"/>
                    <a:pt x="13647" y="68119"/>
                    <a:pt x="19380" y="81840"/>
                  </a:cubicBezTo>
                  <a:cubicBezTo>
                    <a:pt x="25457" y="96382"/>
                    <a:pt x="43011" y="105833"/>
                    <a:pt x="55116" y="114651"/>
                  </a:cubicBezTo>
                  <a:cubicBezTo>
                    <a:pt x="62752" y="120214"/>
                    <a:pt x="79287" y="129949"/>
                    <a:pt x="78138" y="141372"/>
                  </a:cubicBezTo>
                  <a:cubicBezTo>
                    <a:pt x="77054" y="152135"/>
                    <a:pt x="58213" y="153918"/>
                    <a:pt x="50193" y="155510"/>
                  </a:cubicBezTo>
                  <a:cubicBezTo>
                    <a:pt x="42130" y="157110"/>
                    <a:pt x="33974" y="158340"/>
                    <a:pt x="26000" y="160364"/>
                  </a:cubicBezTo>
                  <a:cubicBezTo>
                    <a:pt x="21092" y="161611"/>
                    <a:pt x="12449" y="163269"/>
                    <a:pt x="9368" y="167972"/>
                  </a:cubicBezTo>
                  <a:cubicBezTo>
                    <a:pt x="3598" y="176777"/>
                    <a:pt x="14195" y="184287"/>
                    <a:pt x="20772" y="188159"/>
                  </a:cubicBezTo>
                  <a:cubicBezTo>
                    <a:pt x="29500" y="193297"/>
                    <a:pt x="39657" y="197170"/>
                    <a:pt x="41242" y="208276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847450" y="273900"/>
              <a:ext cx="1970625" cy="5199750"/>
            </a:xfrm>
            <a:custGeom>
              <a:avLst/>
              <a:gdLst/>
              <a:ahLst/>
              <a:cxnLst/>
              <a:rect l="l" t="t" r="r" b="b"/>
              <a:pathLst>
                <a:path w="78825" h="207990" fill="none" extrusionOk="0">
                  <a:moveTo>
                    <a:pt x="43262" y="207989"/>
                  </a:moveTo>
                  <a:lnTo>
                    <a:pt x="40124" y="207989"/>
                  </a:lnTo>
                  <a:cubicBezTo>
                    <a:pt x="38023" y="196442"/>
                    <a:pt x="27812" y="191570"/>
                    <a:pt x="18718" y="185644"/>
                  </a:cubicBezTo>
                  <a:cubicBezTo>
                    <a:pt x="12683" y="181711"/>
                    <a:pt x="1" y="173595"/>
                    <a:pt x="4089" y="164458"/>
                  </a:cubicBezTo>
                  <a:cubicBezTo>
                    <a:pt x="6498" y="159074"/>
                    <a:pt x="15790" y="157647"/>
                    <a:pt x="20663" y="156621"/>
                  </a:cubicBezTo>
                  <a:cubicBezTo>
                    <a:pt x="27109" y="155263"/>
                    <a:pt x="33671" y="154519"/>
                    <a:pt x="40189" y="153608"/>
                  </a:cubicBezTo>
                  <a:cubicBezTo>
                    <a:pt x="48959" y="152382"/>
                    <a:pt x="70423" y="152114"/>
                    <a:pt x="72231" y="140453"/>
                  </a:cubicBezTo>
                  <a:cubicBezTo>
                    <a:pt x="74084" y="128507"/>
                    <a:pt x="58097" y="117973"/>
                    <a:pt x="50372" y="111615"/>
                  </a:cubicBezTo>
                  <a:cubicBezTo>
                    <a:pt x="39435" y="102613"/>
                    <a:pt x="23738" y="92999"/>
                    <a:pt x="18928" y="78912"/>
                  </a:cubicBezTo>
                  <a:cubicBezTo>
                    <a:pt x="14039" y="64592"/>
                    <a:pt x="16947" y="47995"/>
                    <a:pt x="25396" y="35716"/>
                  </a:cubicBezTo>
                  <a:cubicBezTo>
                    <a:pt x="34578" y="22368"/>
                    <a:pt x="48511" y="13260"/>
                    <a:pt x="58100" y="170"/>
                  </a:cubicBezTo>
                  <a:cubicBezTo>
                    <a:pt x="59206" y="104"/>
                    <a:pt x="59757" y="70"/>
                    <a:pt x="60861" y="0"/>
                  </a:cubicBezTo>
                  <a:cubicBezTo>
                    <a:pt x="49609" y="12362"/>
                    <a:pt x="34786" y="22478"/>
                    <a:pt x="26245" y="37090"/>
                  </a:cubicBezTo>
                  <a:cubicBezTo>
                    <a:pt x="19199" y="49144"/>
                    <a:pt x="16990" y="66542"/>
                    <a:pt x="21836" y="79778"/>
                  </a:cubicBezTo>
                  <a:cubicBezTo>
                    <a:pt x="26816" y="93380"/>
                    <a:pt x="42154" y="102644"/>
                    <a:pt x="53105" y="111186"/>
                  </a:cubicBezTo>
                  <a:cubicBezTo>
                    <a:pt x="61144" y="117456"/>
                    <a:pt x="78824" y="128365"/>
                    <a:pt x="77148" y="140686"/>
                  </a:cubicBezTo>
                  <a:cubicBezTo>
                    <a:pt x="75601" y="152055"/>
                    <a:pt x="55065" y="152912"/>
                    <a:pt x="46542" y="154283"/>
                  </a:cubicBezTo>
                  <a:cubicBezTo>
                    <a:pt x="36684" y="155867"/>
                    <a:pt x="16140" y="156087"/>
                    <a:pt x="9384" y="164771"/>
                  </a:cubicBezTo>
                  <a:cubicBezTo>
                    <a:pt x="3323" y="172564"/>
                    <a:pt x="13965" y="181045"/>
                    <a:pt x="19722" y="184878"/>
                  </a:cubicBezTo>
                  <a:cubicBezTo>
                    <a:pt x="29187" y="191176"/>
                    <a:pt x="41184" y="195607"/>
                    <a:pt x="43262" y="207989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21375" y="280950"/>
              <a:ext cx="2005500" cy="5192700"/>
            </a:xfrm>
            <a:custGeom>
              <a:avLst/>
              <a:gdLst/>
              <a:ahLst/>
              <a:cxnLst/>
              <a:rect l="l" t="t" r="r" b="b"/>
              <a:pathLst>
                <a:path w="80220" h="207708" fill="none" extrusionOk="0">
                  <a:moveTo>
                    <a:pt x="47051" y="207707"/>
                  </a:moveTo>
                  <a:lnTo>
                    <a:pt x="43912" y="207707"/>
                  </a:lnTo>
                  <a:cubicBezTo>
                    <a:pt x="41420" y="195270"/>
                    <a:pt x="29969" y="189734"/>
                    <a:pt x="20348" y="182995"/>
                  </a:cubicBezTo>
                  <a:cubicBezTo>
                    <a:pt x="14924" y="179196"/>
                    <a:pt x="0" y="168561"/>
                    <a:pt x="6944" y="160024"/>
                  </a:cubicBezTo>
                  <a:cubicBezTo>
                    <a:pt x="9850" y="156451"/>
                    <a:pt x="15806" y="155482"/>
                    <a:pt x="20077" y="154600"/>
                  </a:cubicBezTo>
                  <a:cubicBezTo>
                    <a:pt x="28780" y="152803"/>
                    <a:pt x="37729" y="152320"/>
                    <a:pt x="46537" y="151274"/>
                  </a:cubicBezTo>
                  <a:cubicBezTo>
                    <a:pt x="54836" y="150289"/>
                    <a:pt x="71310" y="150179"/>
                    <a:pt x="73169" y="139809"/>
                  </a:cubicBezTo>
                  <a:cubicBezTo>
                    <a:pt x="75205" y="128457"/>
                    <a:pt x="61267" y="118197"/>
                    <a:pt x="53795" y="111707"/>
                  </a:cubicBezTo>
                  <a:cubicBezTo>
                    <a:pt x="43234" y="102535"/>
                    <a:pt x="26445" y="91961"/>
                    <a:pt x="22082" y="77636"/>
                  </a:cubicBezTo>
                  <a:cubicBezTo>
                    <a:pt x="17411" y="62305"/>
                    <a:pt x="22000" y="45884"/>
                    <a:pt x="32263" y="34115"/>
                  </a:cubicBezTo>
                  <a:cubicBezTo>
                    <a:pt x="42425" y="22459"/>
                    <a:pt x="55994" y="14703"/>
                    <a:pt x="62490" y="160"/>
                  </a:cubicBezTo>
                  <a:cubicBezTo>
                    <a:pt x="63608" y="98"/>
                    <a:pt x="64164" y="65"/>
                    <a:pt x="65275" y="0"/>
                  </a:cubicBezTo>
                  <a:cubicBezTo>
                    <a:pt x="57142" y="13217"/>
                    <a:pt x="44271" y="21531"/>
                    <a:pt x="34635" y="33449"/>
                  </a:cubicBezTo>
                  <a:cubicBezTo>
                    <a:pt x="24792" y="45625"/>
                    <a:pt x="21370" y="61640"/>
                    <a:pt x="25207" y="76908"/>
                  </a:cubicBezTo>
                  <a:cubicBezTo>
                    <a:pt x="28810" y="91235"/>
                    <a:pt x="45250" y="101473"/>
                    <a:pt x="55978" y="110421"/>
                  </a:cubicBezTo>
                  <a:cubicBezTo>
                    <a:pt x="63595" y="116773"/>
                    <a:pt x="80219" y="128033"/>
                    <a:pt x="77990" y="140238"/>
                  </a:cubicBezTo>
                  <a:cubicBezTo>
                    <a:pt x="76038" y="150942"/>
                    <a:pt x="56529" y="151355"/>
                    <a:pt x="48597" y="152394"/>
                  </a:cubicBezTo>
                  <a:cubicBezTo>
                    <a:pt x="39190" y="153624"/>
                    <a:pt x="16575" y="153182"/>
                    <a:pt x="10661" y="162321"/>
                  </a:cubicBezTo>
                  <a:cubicBezTo>
                    <a:pt x="5006" y="171059"/>
                    <a:pt x="19193" y="180657"/>
                    <a:pt x="24683" y="184351"/>
                  </a:cubicBezTo>
                  <a:cubicBezTo>
                    <a:pt x="33988" y="190609"/>
                    <a:pt x="44781" y="195776"/>
                    <a:pt x="47051" y="207707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43150" y="287475"/>
              <a:ext cx="1980075" cy="5186175"/>
            </a:xfrm>
            <a:custGeom>
              <a:avLst/>
              <a:gdLst/>
              <a:ahLst/>
              <a:cxnLst/>
              <a:rect l="l" t="t" r="r" b="b"/>
              <a:pathLst>
                <a:path w="79203" h="207447" fill="none" extrusionOk="0">
                  <a:moveTo>
                    <a:pt x="48925" y="207446"/>
                  </a:moveTo>
                  <a:lnTo>
                    <a:pt x="45786" y="207446"/>
                  </a:lnTo>
                  <a:cubicBezTo>
                    <a:pt x="43092" y="194575"/>
                    <a:pt x="31086" y="188440"/>
                    <a:pt x="21204" y="181202"/>
                  </a:cubicBezTo>
                  <a:cubicBezTo>
                    <a:pt x="15981" y="177378"/>
                    <a:pt x="1" y="165832"/>
                    <a:pt x="7097" y="157315"/>
                  </a:cubicBezTo>
                  <a:cubicBezTo>
                    <a:pt x="9978" y="153856"/>
                    <a:pt x="15870" y="153072"/>
                    <a:pt x="20053" y="152330"/>
                  </a:cubicBezTo>
                  <a:cubicBezTo>
                    <a:pt x="28667" y="150805"/>
                    <a:pt x="37489" y="150593"/>
                    <a:pt x="46186" y="149819"/>
                  </a:cubicBezTo>
                  <a:cubicBezTo>
                    <a:pt x="54356" y="149091"/>
                    <a:pt x="70548" y="149468"/>
                    <a:pt x="72479" y="139245"/>
                  </a:cubicBezTo>
                  <a:cubicBezTo>
                    <a:pt x="74613" y="127946"/>
                    <a:pt x="60937" y="117577"/>
                    <a:pt x="53560" y="111003"/>
                  </a:cubicBezTo>
                  <a:cubicBezTo>
                    <a:pt x="43302" y="101862"/>
                    <a:pt x="26613" y="91177"/>
                    <a:pt x="22511" y="77027"/>
                  </a:cubicBezTo>
                  <a:cubicBezTo>
                    <a:pt x="17845" y="60930"/>
                    <a:pt x="24252" y="45492"/>
                    <a:pt x="35735" y="34250"/>
                  </a:cubicBezTo>
                  <a:cubicBezTo>
                    <a:pt x="46613" y="23601"/>
                    <a:pt x="61990" y="16228"/>
                    <a:pt x="64905" y="143"/>
                  </a:cubicBezTo>
                  <a:cubicBezTo>
                    <a:pt x="66040" y="88"/>
                    <a:pt x="66605" y="60"/>
                    <a:pt x="67729" y="1"/>
                  </a:cubicBezTo>
                  <a:cubicBezTo>
                    <a:pt x="62612" y="15223"/>
                    <a:pt x="48480" y="22709"/>
                    <a:pt x="38009" y="33956"/>
                  </a:cubicBezTo>
                  <a:cubicBezTo>
                    <a:pt x="27234" y="45532"/>
                    <a:pt x="22022" y="61509"/>
                    <a:pt x="26645" y="77142"/>
                  </a:cubicBezTo>
                  <a:cubicBezTo>
                    <a:pt x="30862" y="91403"/>
                    <a:pt x="47582" y="102045"/>
                    <a:pt x="57997" y="111222"/>
                  </a:cubicBezTo>
                  <a:cubicBezTo>
                    <a:pt x="65428" y="117768"/>
                    <a:pt x="79202" y="128080"/>
                    <a:pt x="77106" y="139418"/>
                  </a:cubicBezTo>
                  <a:cubicBezTo>
                    <a:pt x="75201" y="149726"/>
                    <a:pt x="58869" y="149632"/>
                    <a:pt x="50614" y="150511"/>
                  </a:cubicBezTo>
                  <a:cubicBezTo>
                    <a:pt x="41853" y="151443"/>
                    <a:pt x="32956" y="151813"/>
                    <a:pt x="24291" y="153497"/>
                  </a:cubicBezTo>
                  <a:cubicBezTo>
                    <a:pt x="20057" y="154320"/>
                    <a:pt x="14127" y="155212"/>
                    <a:pt x="11232" y="158736"/>
                  </a:cubicBezTo>
                  <a:cubicBezTo>
                    <a:pt x="4225" y="167266"/>
                    <a:pt x="19594" y="178280"/>
                    <a:pt x="24933" y="182091"/>
                  </a:cubicBezTo>
                  <a:cubicBezTo>
                    <a:pt x="34667" y="189041"/>
                    <a:pt x="46346" y="194826"/>
                    <a:pt x="48925" y="207446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304050" y="293175"/>
              <a:ext cx="1928125" cy="5180475"/>
            </a:xfrm>
            <a:custGeom>
              <a:avLst/>
              <a:gdLst/>
              <a:ahLst/>
              <a:cxnLst/>
              <a:rect l="l" t="t" r="r" b="b"/>
              <a:pathLst>
                <a:path w="77125" h="207219" fill="none" extrusionOk="0">
                  <a:moveTo>
                    <a:pt x="49233" y="207218"/>
                  </a:moveTo>
                  <a:lnTo>
                    <a:pt x="46096" y="207218"/>
                  </a:lnTo>
                  <a:cubicBezTo>
                    <a:pt x="43353" y="194232"/>
                    <a:pt x="31178" y="187607"/>
                    <a:pt x="21251" y="180138"/>
                  </a:cubicBezTo>
                  <a:cubicBezTo>
                    <a:pt x="15576" y="175868"/>
                    <a:pt x="1" y="165021"/>
                    <a:pt x="5464" y="155690"/>
                  </a:cubicBezTo>
                  <a:cubicBezTo>
                    <a:pt x="10427" y="147218"/>
                    <a:pt x="34082" y="149212"/>
                    <a:pt x="42198" y="148755"/>
                  </a:cubicBezTo>
                  <a:cubicBezTo>
                    <a:pt x="49802" y="148329"/>
                    <a:pt x="68549" y="149348"/>
                    <a:pt x="70624" y="139006"/>
                  </a:cubicBezTo>
                  <a:cubicBezTo>
                    <a:pt x="73036" y="126997"/>
                    <a:pt x="56772" y="115444"/>
                    <a:pt x="49377" y="109007"/>
                  </a:cubicBezTo>
                  <a:cubicBezTo>
                    <a:pt x="39299" y="100238"/>
                    <a:pt x="22890" y="89888"/>
                    <a:pt x="19746" y="76113"/>
                  </a:cubicBezTo>
                  <a:cubicBezTo>
                    <a:pt x="15849" y="59043"/>
                    <a:pt x="24664" y="44805"/>
                    <a:pt x="37507" y="34319"/>
                  </a:cubicBezTo>
                  <a:cubicBezTo>
                    <a:pt x="49068" y="24881"/>
                    <a:pt x="66543" y="17038"/>
                    <a:pt x="65658" y="114"/>
                  </a:cubicBezTo>
                  <a:cubicBezTo>
                    <a:pt x="66820" y="73"/>
                    <a:pt x="67398" y="50"/>
                    <a:pt x="68544" y="0"/>
                  </a:cubicBezTo>
                  <a:cubicBezTo>
                    <a:pt x="67156" y="16592"/>
                    <a:pt x="50738" y="24043"/>
                    <a:pt x="39590" y="34324"/>
                  </a:cubicBezTo>
                  <a:cubicBezTo>
                    <a:pt x="27682" y="45302"/>
                    <a:pt x="20241" y="60475"/>
                    <a:pt x="25031" y="76890"/>
                  </a:cubicBezTo>
                  <a:cubicBezTo>
                    <a:pt x="29137" y="90955"/>
                    <a:pt x="45860" y="101622"/>
                    <a:pt x="56057" y="110713"/>
                  </a:cubicBezTo>
                  <a:cubicBezTo>
                    <a:pt x="63407" y="117267"/>
                    <a:pt x="77124" y="127655"/>
                    <a:pt x="75003" y="138914"/>
                  </a:cubicBezTo>
                  <a:cubicBezTo>
                    <a:pt x="73087" y="149088"/>
                    <a:pt x="56936" y="148537"/>
                    <a:pt x="48839" y="149168"/>
                  </a:cubicBezTo>
                  <a:cubicBezTo>
                    <a:pt x="40184" y="149843"/>
                    <a:pt x="31407" y="149952"/>
                    <a:pt x="22827" y="151380"/>
                  </a:cubicBezTo>
                  <a:cubicBezTo>
                    <a:pt x="18675" y="152071"/>
                    <a:pt x="12807" y="152789"/>
                    <a:pt x="9932" y="156209"/>
                  </a:cubicBezTo>
                  <a:cubicBezTo>
                    <a:pt x="2781" y="164719"/>
                    <a:pt x="19130" y="176593"/>
                    <a:pt x="24285" y="180425"/>
                  </a:cubicBezTo>
                  <a:cubicBezTo>
                    <a:pt x="34258" y="187838"/>
                    <a:pt x="46473" y="194192"/>
                    <a:pt x="49233" y="207218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07025" y="297625"/>
              <a:ext cx="1948775" cy="5176025"/>
            </a:xfrm>
            <a:custGeom>
              <a:avLst/>
              <a:gdLst/>
              <a:ahLst/>
              <a:cxnLst/>
              <a:rect l="l" t="t" r="r" b="b"/>
              <a:pathLst>
                <a:path w="77951" h="207041" fill="none" extrusionOk="0">
                  <a:moveTo>
                    <a:pt x="51861" y="207040"/>
                  </a:moveTo>
                  <a:lnTo>
                    <a:pt x="48722" y="207040"/>
                  </a:lnTo>
                  <a:cubicBezTo>
                    <a:pt x="45921" y="193361"/>
                    <a:pt x="32381" y="186246"/>
                    <a:pt x="22171" y="178179"/>
                  </a:cubicBezTo>
                  <a:cubicBezTo>
                    <a:pt x="16500" y="173697"/>
                    <a:pt x="0" y="161481"/>
                    <a:pt x="8189" y="152852"/>
                  </a:cubicBezTo>
                  <a:cubicBezTo>
                    <a:pt x="10812" y="150088"/>
                    <a:pt x="17397" y="149374"/>
                    <a:pt x="20738" y="148954"/>
                  </a:cubicBezTo>
                  <a:cubicBezTo>
                    <a:pt x="28791" y="147942"/>
                    <a:pt x="36975" y="148103"/>
                    <a:pt x="45071" y="147795"/>
                  </a:cubicBezTo>
                  <a:cubicBezTo>
                    <a:pt x="52618" y="147507"/>
                    <a:pt x="69699" y="148545"/>
                    <a:pt x="71728" y="138652"/>
                  </a:cubicBezTo>
                  <a:cubicBezTo>
                    <a:pt x="73961" y="127766"/>
                    <a:pt x="56947" y="115919"/>
                    <a:pt x="50344" y="110448"/>
                  </a:cubicBezTo>
                  <a:cubicBezTo>
                    <a:pt x="40030" y="101902"/>
                    <a:pt x="24457" y="92540"/>
                    <a:pt x="18824" y="79640"/>
                  </a:cubicBezTo>
                  <a:cubicBezTo>
                    <a:pt x="11919" y="63828"/>
                    <a:pt x="23581" y="48807"/>
                    <a:pt x="35055" y="39293"/>
                  </a:cubicBezTo>
                  <a:cubicBezTo>
                    <a:pt x="43140" y="32590"/>
                    <a:pt x="52609" y="27712"/>
                    <a:pt x="60594" y="20885"/>
                  </a:cubicBezTo>
                  <a:cubicBezTo>
                    <a:pt x="67994" y="14557"/>
                    <a:pt x="70931" y="9611"/>
                    <a:pt x="68601" y="79"/>
                  </a:cubicBezTo>
                  <a:cubicBezTo>
                    <a:pt x="69799" y="53"/>
                    <a:pt x="70391" y="36"/>
                    <a:pt x="71567" y="1"/>
                  </a:cubicBezTo>
                  <a:cubicBezTo>
                    <a:pt x="73873" y="17415"/>
                    <a:pt x="55215" y="25434"/>
                    <a:pt x="43306" y="34673"/>
                  </a:cubicBezTo>
                  <a:cubicBezTo>
                    <a:pt x="30237" y="44813"/>
                    <a:pt x="19716" y="59050"/>
                    <a:pt x="23962" y="76438"/>
                  </a:cubicBezTo>
                  <a:cubicBezTo>
                    <a:pt x="27297" y="90099"/>
                    <a:pt x="43883" y="100312"/>
                    <a:pt x="54001" y="108972"/>
                  </a:cubicBezTo>
                  <a:cubicBezTo>
                    <a:pt x="61367" y="115275"/>
                    <a:pt x="77951" y="126806"/>
                    <a:pt x="75694" y="138748"/>
                  </a:cubicBezTo>
                  <a:cubicBezTo>
                    <a:pt x="73743" y="149072"/>
                    <a:pt x="54822" y="147892"/>
                    <a:pt x="47370" y="148241"/>
                  </a:cubicBezTo>
                  <a:cubicBezTo>
                    <a:pt x="39307" y="148619"/>
                    <a:pt x="15747" y="146414"/>
                    <a:pt x="10775" y="154834"/>
                  </a:cubicBezTo>
                  <a:cubicBezTo>
                    <a:pt x="5256" y="164182"/>
                    <a:pt x="21101" y="175254"/>
                    <a:pt x="26742" y="179548"/>
                  </a:cubicBezTo>
                  <a:cubicBezTo>
                    <a:pt x="36722" y="187146"/>
                    <a:pt x="49087" y="193943"/>
                    <a:pt x="51861" y="20704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09175" y="300550"/>
              <a:ext cx="1877325" cy="5173100"/>
            </a:xfrm>
            <a:custGeom>
              <a:avLst/>
              <a:gdLst/>
              <a:ahLst/>
              <a:cxnLst/>
              <a:rect l="l" t="t" r="r" b="b"/>
              <a:pathLst>
                <a:path w="75093" h="206924" fill="none" extrusionOk="0">
                  <a:moveTo>
                    <a:pt x="50519" y="206923"/>
                  </a:moveTo>
                  <a:lnTo>
                    <a:pt x="47381" y="206923"/>
                  </a:lnTo>
                  <a:cubicBezTo>
                    <a:pt x="44672" y="192801"/>
                    <a:pt x="29776" y="185066"/>
                    <a:pt x="19383" y="176695"/>
                  </a:cubicBezTo>
                  <a:cubicBezTo>
                    <a:pt x="14164" y="172492"/>
                    <a:pt x="0" y="161724"/>
                    <a:pt x="5285" y="153097"/>
                  </a:cubicBezTo>
                  <a:cubicBezTo>
                    <a:pt x="8025" y="148623"/>
                    <a:pt x="16487" y="148342"/>
                    <a:pt x="20905" y="147961"/>
                  </a:cubicBezTo>
                  <a:cubicBezTo>
                    <a:pt x="28739" y="147285"/>
                    <a:pt x="36631" y="147540"/>
                    <a:pt x="44483" y="147325"/>
                  </a:cubicBezTo>
                  <a:cubicBezTo>
                    <a:pt x="51732" y="147127"/>
                    <a:pt x="68276" y="148294"/>
                    <a:pt x="69626" y="138446"/>
                  </a:cubicBezTo>
                  <a:cubicBezTo>
                    <a:pt x="71044" y="128105"/>
                    <a:pt x="53823" y="117658"/>
                    <a:pt x="46849" y="112421"/>
                  </a:cubicBezTo>
                  <a:cubicBezTo>
                    <a:pt x="39549" y="106942"/>
                    <a:pt x="32003" y="101773"/>
                    <a:pt x="24916" y="96015"/>
                  </a:cubicBezTo>
                  <a:cubicBezTo>
                    <a:pt x="19680" y="91762"/>
                    <a:pt x="12927" y="86645"/>
                    <a:pt x="10298" y="80143"/>
                  </a:cubicBezTo>
                  <a:cubicBezTo>
                    <a:pt x="3589" y="63546"/>
                    <a:pt x="21722" y="48156"/>
                    <a:pt x="33313" y="40146"/>
                  </a:cubicBezTo>
                  <a:cubicBezTo>
                    <a:pt x="42430" y="33847"/>
                    <a:pt x="52724" y="28880"/>
                    <a:pt x="61158" y="21627"/>
                  </a:cubicBezTo>
                  <a:cubicBezTo>
                    <a:pt x="69021" y="14869"/>
                    <a:pt x="71122" y="9656"/>
                    <a:pt x="67419" y="35"/>
                  </a:cubicBezTo>
                  <a:cubicBezTo>
                    <a:pt x="68659" y="27"/>
                    <a:pt x="69272" y="20"/>
                    <a:pt x="70484" y="1"/>
                  </a:cubicBezTo>
                  <a:cubicBezTo>
                    <a:pt x="73444" y="9737"/>
                    <a:pt x="70678" y="14795"/>
                    <a:pt x="62947" y="21328"/>
                  </a:cubicBezTo>
                  <a:cubicBezTo>
                    <a:pt x="54606" y="28375"/>
                    <a:pt x="44660" y="33274"/>
                    <a:pt x="36087" y="40018"/>
                  </a:cubicBezTo>
                  <a:cubicBezTo>
                    <a:pt x="24488" y="49142"/>
                    <a:pt x="10734" y="64445"/>
                    <a:pt x="18383" y="80419"/>
                  </a:cubicBezTo>
                  <a:cubicBezTo>
                    <a:pt x="24494" y="93182"/>
                    <a:pt x="40263" y="102274"/>
                    <a:pt x="50810" y="110702"/>
                  </a:cubicBezTo>
                  <a:cubicBezTo>
                    <a:pt x="57325" y="115907"/>
                    <a:pt x="75093" y="127751"/>
                    <a:pt x="73119" y="138488"/>
                  </a:cubicBezTo>
                  <a:cubicBezTo>
                    <a:pt x="71295" y="148409"/>
                    <a:pt x="53888" y="147269"/>
                    <a:pt x="46514" y="147499"/>
                  </a:cubicBezTo>
                  <a:cubicBezTo>
                    <a:pt x="38442" y="147750"/>
                    <a:pt x="30284" y="147528"/>
                    <a:pt x="22249" y="148487"/>
                  </a:cubicBezTo>
                  <a:cubicBezTo>
                    <a:pt x="18906" y="148887"/>
                    <a:pt x="12357" y="149565"/>
                    <a:pt x="9727" y="152321"/>
                  </a:cubicBezTo>
                  <a:cubicBezTo>
                    <a:pt x="1483" y="160958"/>
                    <a:pt x="18140" y="173297"/>
                    <a:pt x="23791" y="177796"/>
                  </a:cubicBezTo>
                  <a:cubicBezTo>
                    <a:pt x="34009" y="185930"/>
                    <a:pt x="47734" y="193191"/>
                    <a:pt x="50519" y="206923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83150" y="301075"/>
              <a:ext cx="1859425" cy="5172575"/>
            </a:xfrm>
            <a:custGeom>
              <a:avLst/>
              <a:gdLst/>
              <a:ahLst/>
              <a:cxnLst/>
              <a:rect l="l" t="t" r="r" b="b"/>
              <a:pathLst>
                <a:path w="74377" h="206903" fill="none" extrusionOk="0">
                  <a:moveTo>
                    <a:pt x="50305" y="206902"/>
                  </a:moveTo>
                  <a:lnTo>
                    <a:pt x="47168" y="206902"/>
                  </a:lnTo>
                  <a:cubicBezTo>
                    <a:pt x="44175" y="192941"/>
                    <a:pt x="29720" y="185092"/>
                    <a:pt x="19429" y="176593"/>
                  </a:cubicBezTo>
                  <a:cubicBezTo>
                    <a:pt x="14267" y="172329"/>
                    <a:pt x="208" y="161516"/>
                    <a:pt x="5536" y="153057"/>
                  </a:cubicBezTo>
                  <a:cubicBezTo>
                    <a:pt x="8298" y="148673"/>
                    <a:pt x="16688" y="148302"/>
                    <a:pt x="21082" y="147886"/>
                  </a:cubicBezTo>
                  <a:cubicBezTo>
                    <a:pt x="28734" y="147160"/>
                    <a:pt x="36450" y="147342"/>
                    <a:pt x="44124" y="147067"/>
                  </a:cubicBezTo>
                  <a:cubicBezTo>
                    <a:pt x="50942" y="146822"/>
                    <a:pt x="68071" y="147744"/>
                    <a:pt x="69184" y="138143"/>
                  </a:cubicBezTo>
                  <a:cubicBezTo>
                    <a:pt x="70316" y="128398"/>
                    <a:pt x="51928" y="117821"/>
                    <a:pt x="45274" y="113048"/>
                  </a:cubicBezTo>
                  <a:cubicBezTo>
                    <a:pt x="33529" y="104623"/>
                    <a:pt x="14638" y="95573"/>
                    <a:pt x="7913" y="82041"/>
                  </a:cubicBezTo>
                  <a:cubicBezTo>
                    <a:pt x="0" y="66118"/>
                    <a:pt x="21515" y="49181"/>
                    <a:pt x="32130" y="41802"/>
                  </a:cubicBezTo>
                  <a:cubicBezTo>
                    <a:pt x="41463" y="35312"/>
                    <a:pt x="51970" y="30065"/>
                    <a:pt x="60522" y="22502"/>
                  </a:cubicBezTo>
                  <a:cubicBezTo>
                    <a:pt x="68506" y="15440"/>
                    <a:pt x="70675" y="9957"/>
                    <a:pt x="67065" y="0"/>
                  </a:cubicBezTo>
                  <a:cubicBezTo>
                    <a:pt x="68431" y="14"/>
                    <a:pt x="69091" y="17"/>
                    <a:pt x="70356" y="18"/>
                  </a:cubicBezTo>
                  <a:cubicBezTo>
                    <a:pt x="74376" y="9651"/>
                    <a:pt x="72585" y="14994"/>
                    <a:pt x="64616" y="21925"/>
                  </a:cubicBezTo>
                  <a:cubicBezTo>
                    <a:pt x="56088" y="29345"/>
                    <a:pt x="45518" y="34347"/>
                    <a:pt x="36130" y="40536"/>
                  </a:cubicBezTo>
                  <a:cubicBezTo>
                    <a:pt x="23868" y="48618"/>
                    <a:pt x="2207" y="65021"/>
                    <a:pt x="11137" y="82383"/>
                  </a:cubicBezTo>
                  <a:cubicBezTo>
                    <a:pt x="17636" y="95022"/>
                    <a:pt x="35180" y="103588"/>
                    <a:pt x="46327" y="111460"/>
                  </a:cubicBezTo>
                  <a:cubicBezTo>
                    <a:pt x="53724" y="116683"/>
                    <a:pt x="72972" y="127299"/>
                    <a:pt x="72320" y="138360"/>
                  </a:cubicBezTo>
                  <a:cubicBezTo>
                    <a:pt x="71709" y="148763"/>
                    <a:pt x="52008" y="147211"/>
                    <a:pt x="45119" y="147332"/>
                  </a:cubicBezTo>
                  <a:cubicBezTo>
                    <a:pt x="36826" y="147478"/>
                    <a:pt x="12644" y="144112"/>
                    <a:pt x="7808" y="153624"/>
                  </a:cubicBezTo>
                  <a:cubicBezTo>
                    <a:pt x="3334" y="162421"/>
                    <a:pt x="17450" y="172735"/>
                    <a:pt x="22850" y="177067"/>
                  </a:cubicBezTo>
                  <a:cubicBezTo>
                    <a:pt x="33059" y="185261"/>
                    <a:pt x="47710" y="193039"/>
                    <a:pt x="50305" y="206902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88750" y="298700"/>
              <a:ext cx="1796475" cy="5174950"/>
            </a:xfrm>
            <a:custGeom>
              <a:avLst/>
              <a:gdLst/>
              <a:ahLst/>
              <a:cxnLst/>
              <a:rect l="l" t="t" r="r" b="b"/>
              <a:pathLst>
                <a:path w="71859" h="206998" fill="none" extrusionOk="0">
                  <a:moveTo>
                    <a:pt x="48826" y="206997"/>
                  </a:moveTo>
                  <a:lnTo>
                    <a:pt x="45688" y="206997"/>
                  </a:lnTo>
                  <a:cubicBezTo>
                    <a:pt x="42408" y="193082"/>
                    <a:pt x="28697" y="185079"/>
                    <a:pt x="18576" y="176161"/>
                  </a:cubicBezTo>
                  <a:cubicBezTo>
                    <a:pt x="12981" y="171231"/>
                    <a:pt x="206" y="160735"/>
                    <a:pt x="6371" y="152552"/>
                  </a:cubicBezTo>
                  <a:cubicBezTo>
                    <a:pt x="11888" y="145230"/>
                    <a:pt x="31250" y="146871"/>
                    <a:pt x="39225" y="146418"/>
                  </a:cubicBezTo>
                  <a:cubicBezTo>
                    <a:pt x="46031" y="146029"/>
                    <a:pt x="65822" y="146809"/>
                    <a:pt x="66531" y="136752"/>
                  </a:cubicBezTo>
                  <a:cubicBezTo>
                    <a:pt x="67277" y="126171"/>
                    <a:pt x="47542" y="114982"/>
                    <a:pt x="40541" y="109891"/>
                  </a:cubicBezTo>
                  <a:cubicBezTo>
                    <a:pt x="29930" y="102172"/>
                    <a:pt x="15588" y="94484"/>
                    <a:pt x="8795" y="82932"/>
                  </a:cubicBezTo>
                  <a:cubicBezTo>
                    <a:pt x="1" y="67975"/>
                    <a:pt x="20148" y="50648"/>
                    <a:pt x="30341" y="42949"/>
                  </a:cubicBezTo>
                  <a:cubicBezTo>
                    <a:pt x="39296" y="36185"/>
                    <a:pt x="49405" y="30657"/>
                    <a:pt x="57658" y="22994"/>
                  </a:cubicBezTo>
                  <a:cubicBezTo>
                    <a:pt x="65430" y="15779"/>
                    <a:pt x="67823" y="10123"/>
                    <a:pt x="64806" y="1"/>
                  </a:cubicBezTo>
                  <a:cubicBezTo>
                    <a:pt x="66318" y="32"/>
                    <a:pt x="67055" y="45"/>
                    <a:pt x="68484" y="66"/>
                  </a:cubicBezTo>
                  <a:cubicBezTo>
                    <a:pt x="71859" y="10260"/>
                    <a:pt x="69436" y="15842"/>
                    <a:pt x="61395" y="23009"/>
                  </a:cubicBezTo>
                  <a:cubicBezTo>
                    <a:pt x="52794" y="30674"/>
                    <a:pt x="42309" y="36089"/>
                    <a:pt x="33013" y="42826"/>
                  </a:cubicBezTo>
                  <a:cubicBezTo>
                    <a:pt x="22481" y="50459"/>
                    <a:pt x="1705" y="67778"/>
                    <a:pt x="10714" y="83155"/>
                  </a:cubicBezTo>
                  <a:cubicBezTo>
                    <a:pt x="17634" y="94968"/>
                    <a:pt x="32621" y="102736"/>
                    <a:pt x="43526" y="110507"/>
                  </a:cubicBezTo>
                  <a:cubicBezTo>
                    <a:pt x="50716" y="115629"/>
                    <a:pt x="71058" y="126878"/>
                    <a:pt x="70296" y="137730"/>
                  </a:cubicBezTo>
                  <a:cubicBezTo>
                    <a:pt x="69575" y="148016"/>
                    <a:pt x="49069" y="146746"/>
                    <a:pt x="42209" y="146997"/>
                  </a:cubicBezTo>
                  <a:cubicBezTo>
                    <a:pt x="34171" y="147289"/>
                    <a:pt x="13916" y="145171"/>
                    <a:pt x="8297" y="152574"/>
                  </a:cubicBezTo>
                  <a:cubicBezTo>
                    <a:pt x="2008" y="160860"/>
                    <a:pt x="15225" y="171375"/>
                    <a:pt x="20895" y="176195"/>
                  </a:cubicBezTo>
                  <a:cubicBezTo>
                    <a:pt x="31230" y="184976"/>
                    <a:pt x="45616" y="192908"/>
                    <a:pt x="48826" y="206997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10725" y="294650"/>
              <a:ext cx="1710225" cy="5179000"/>
            </a:xfrm>
            <a:custGeom>
              <a:avLst/>
              <a:gdLst/>
              <a:ahLst/>
              <a:cxnLst/>
              <a:rect l="l" t="t" r="r" b="b"/>
              <a:pathLst>
                <a:path w="68409" h="207160" fill="none" extrusionOk="0">
                  <a:moveTo>
                    <a:pt x="46693" y="207159"/>
                  </a:moveTo>
                  <a:lnTo>
                    <a:pt x="43554" y="207159"/>
                  </a:lnTo>
                  <a:cubicBezTo>
                    <a:pt x="40522" y="194164"/>
                    <a:pt x="29076" y="186324"/>
                    <a:pt x="19835" y="177586"/>
                  </a:cubicBezTo>
                  <a:cubicBezTo>
                    <a:pt x="14399" y="172446"/>
                    <a:pt x="1" y="160260"/>
                    <a:pt x="7650" y="151986"/>
                  </a:cubicBezTo>
                  <a:cubicBezTo>
                    <a:pt x="14343" y="144745"/>
                    <a:pt x="30765" y="145934"/>
                    <a:pt x="39481" y="144967"/>
                  </a:cubicBezTo>
                  <a:cubicBezTo>
                    <a:pt x="45875" y="144257"/>
                    <a:pt x="62222" y="143620"/>
                    <a:pt x="63230" y="134580"/>
                  </a:cubicBezTo>
                  <a:cubicBezTo>
                    <a:pt x="64231" y="125581"/>
                    <a:pt x="46058" y="113809"/>
                    <a:pt x="40662" y="109626"/>
                  </a:cubicBezTo>
                  <a:cubicBezTo>
                    <a:pt x="30500" y="101746"/>
                    <a:pt x="17072" y="93922"/>
                    <a:pt x="9999" y="82757"/>
                  </a:cubicBezTo>
                  <a:cubicBezTo>
                    <a:pt x="905" y="68400"/>
                    <a:pt x="18480" y="51853"/>
                    <a:pt x="28450" y="43461"/>
                  </a:cubicBezTo>
                  <a:cubicBezTo>
                    <a:pt x="36779" y="36449"/>
                    <a:pt x="46356" y="30832"/>
                    <a:pt x="54131" y="23160"/>
                  </a:cubicBezTo>
                  <a:cubicBezTo>
                    <a:pt x="61559" y="15831"/>
                    <a:pt x="63930" y="10062"/>
                    <a:pt x="61335" y="0"/>
                  </a:cubicBezTo>
                  <a:cubicBezTo>
                    <a:pt x="62967" y="46"/>
                    <a:pt x="63767" y="67"/>
                    <a:pt x="65332" y="104"/>
                  </a:cubicBezTo>
                  <a:cubicBezTo>
                    <a:pt x="68175" y="10365"/>
                    <a:pt x="65646" y="16099"/>
                    <a:pt x="57873" y="23410"/>
                  </a:cubicBezTo>
                  <a:cubicBezTo>
                    <a:pt x="49645" y="31148"/>
                    <a:pt x="39593" y="36703"/>
                    <a:pt x="30822" y="43762"/>
                  </a:cubicBezTo>
                  <a:cubicBezTo>
                    <a:pt x="20527" y="52048"/>
                    <a:pt x="1816" y="68953"/>
                    <a:pt x="11415" y="83643"/>
                  </a:cubicBezTo>
                  <a:cubicBezTo>
                    <a:pt x="18882" y="95068"/>
                    <a:pt x="33026" y="102932"/>
                    <a:pt x="43652" y="110877"/>
                  </a:cubicBezTo>
                  <a:cubicBezTo>
                    <a:pt x="49103" y="114954"/>
                    <a:pt x="68408" y="126972"/>
                    <a:pt x="67317" y="136128"/>
                  </a:cubicBezTo>
                  <a:cubicBezTo>
                    <a:pt x="66218" y="145351"/>
                    <a:pt x="48842" y="145412"/>
                    <a:pt x="42439" y="145921"/>
                  </a:cubicBezTo>
                  <a:cubicBezTo>
                    <a:pt x="33496" y="146635"/>
                    <a:pt x="16050" y="144810"/>
                    <a:pt x="9009" y="152098"/>
                  </a:cubicBezTo>
                  <a:cubicBezTo>
                    <a:pt x="1002" y="160386"/>
                    <a:pt x="16313" y="172700"/>
                    <a:pt x="21812" y="177635"/>
                  </a:cubicBezTo>
                  <a:cubicBezTo>
                    <a:pt x="31395" y="186234"/>
                    <a:pt x="43541" y="193966"/>
                    <a:pt x="46691" y="207159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99150" y="289300"/>
              <a:ext cx="1544150" cy="5184350"/>
            </a:xfrm>
            <a:custGeom>
              <a:avLst/>
              <a:gdLst/>
              <a:ahLst/>
              <a:cxnLst/>
              <a:rect l="l" t="t" r="r" b="b"/>
              <a:pathLst>
                <a:path w="61766" h="207374" fill="none" extrusionOk="0">
                  <a:moveTo>
                    <a:pt x="41901" y="207373"/>
                  </a:moveTo>
                  <a:lnTo>
                    <a:pt x="38762" y="207373"/>
                  </a:lnTo>
                  <a:cubicBezTo>
                    <a:pt x="36215" y="195375"/>
                    <a:pt x="26968" y="187562"/>
                    <a:pt x="18741" y="179094"/>
                  </a:cubicBezTo>
                  <a:cubicBezTo>
                    <a:pt x="13503" y="173704"/>
                    <a:pt x="1208" y="162657"/>
                    <a:pt x="5078" y="153851"/>
                  </a:cubicBezTo>
                  <a:cubicBezTo>
                    <a:pt x="8744" y="145507"/>
                    <a:pt x="24560" y="145047"/>
                    <a:pt x="32096" y="143745"/>
                  </a:cubicBezTo>
                  <a:cubicBezTo>
                    <a:pt x="39153" y="142528"/>
                    <a:pt x="55628" y="141285"/>
                    <a:pt x="56173" y="131536"/>
                  </a:cubicBezTo>
                  <a:cubicBezTo>
                    <a:pt x="56714" y="121859"/>
                    <a:pt x="41958" y="111973"/>
                    <a:pt x="35623" y="106621"/>
                  </a:cubicBezTo>
                  <a:cubicBezTo>
                    <a:pt x="26587" y="98987"/>
                    <a:pt x="13468" y="90952"/>
                    <a:pt x="8246" y="79911"/>
                  </a:cubicBezTo>
                  <a:cubicBezTo>
                    <a:pt x="1222" y="65062"/>
                    <a:pt x="17301" y="49559"/>
                    <a:pt x="27421" y="40834"/>
                  </a:cubicBezTo>
                  <a:cubicBezTo>
                    <a:pt x="40316" y="29718"/>
                    <a:pt x="59350" y="19416"/>
                    <a:pt x="54770" y="0"/>
                  </a:cubicBezTo>
                  <a:cubicBezTo>
                    <a:pt x="56491" y="56"/>
                    <a:pt x="57341" y="84"/>
                    <a:pt x="59013" y="135"/>
                  </a:cubicBezTo>
                  <a:cubicBezTo>
                    <a:pt x="61471" y="10029"/>
                    <a:pt x="59237" y="15807"/>
                    <a:pt x="52066" y="23138"/>
                  </a:cubicBezTo>
                  <a:cubicBezTo>
                    <a:pt x="44621" y="30746"/>
                    <a:pt x="35391" y="36387"/>
                    <a:pt x="27386" y="43350"/>
                  </a:cubicBezTo>
                  <a:cubicBezTo>
                    <a:pt x="17643" y="51823"/>
                    <a:pt x="965" y="68049"/>
                    <a:pt x="9651" y="82187"/>
                  </a:cubicBezTo>
                  <a:cubicBezTo>
                    <a:pt x="16403" y="93176"/>
                    <a:pt x="29322" y="100985"/>
                    <a:pt x="39130" y="108822"/>
                  </a:cubicBezTo>
                  <a:cubicBezTo>
                    <a:pt x="44509" y="113120"/>
                    <a:pt x="61765" y="124665"/>
                    <a:pt x="60836" y="133588"/>
                  </a:cubicBezTo>
                  <a:cubicBezTo>
                    <a:pt x="59906" y="142513"/>
                    <a:pt x="44382" y="143568"/>
                    <a:pt x="37975" y="144442"/>
                  </a:cubicBezTo>
                  <a:cubicBezTo>
                    <a:pt x="29445" y="145606"/>
                    <a:pt x="13763" y="144880"/>
                    <a:pt x="7356" y="152098"/>
                  </a:cubicBezTo>
                  <a:cubicBezTo>
                    <a:pt x="0" y="160386"/>
                    <a:pt x="13692" y="172460"/>
                    <a:pt x="19076" y="177763"/>
                  </a:cubicBezTo>
                  <a:cubicBezTo>
                    <a:pt x="28048" y="186599"/>
                    <a:pt x="38997" y="194517"/>
                    <a:pt x="41901" y="207373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20550" y="282975"/>
              <a:ext cx="1385000" cy="5190675"/>
            </a:xfrm>
            <a:custGeom>
              <a:avLst/>
              <a:gdLst/>
              <a:ahLst/>
              <a:cxnLst/>
              <a:rect l="l" t="t" r="r" b="b"/>
              <a:pathLst>
                <a:path w="55400" h="207627" fill="none" extrusionOk="0">
                  <a:moveTo>
                    <a:pt x="35789" y="207626"/>
                  </a:moveTo>
                  <a:lnTo>
                    <a:pt x="32652" y="207626"/>
                  </a:lnTo>
                  <a:cubicBezTo>
                    <a:pt x="30611" y="195996"/>
                    <a:pt x="22607" y="187961"/>
                    <a:pt x="15229" y="179240"/>
                  </a:cubicBezTo>
                  <a:cubicBezTo>
                    <a:pt x="10207" y="173304"/>
                    <a:pt x="1" y="162621"/>
                    <a:pt x="3324" y="153841"/>
                  </a:cubicBezTo>
                  <a:cubicBezTo>
                    <a:pt x="9318" y="138007"/>
                    <a:pt x="47038" y="146824"/>
                    <a:pt x="47814" y="128039"/>
                  </a:cubicBezTo>
                  <a:cubicBezTo>
                    <a:pt x="48205" y="118558"/>
                    <a:pt x="36064" y="109255"/>
                    <a:pt x="29977" y="103498"/>
                  </a:cubicBezTo>
                  <a:cubicBezTo>
                    <a:pt x="21916" y="95872"/>
                    <a:pt x="10504" y="87850"/>
                    <a:pt x="6122" y="77284"/>
                  </a:cubicBezTo>
                  <a:cubicBezTo>
                    <a:pt x="209" y="63026"/>
                    <a:pt x="13526" y="48839"/>
                    <a:pt x="22853" y="39717"/>
                  </a:cubicBezTo>
                  <a:cubicBezTo>
                    <a:pt x="34588" y="28239"/>
                    <a:pt x="50823" y="18407"/>
                    <a:pt x="46567" y="1"/>
                  </a:cubicBezTo>
                  <a:cubicBezTo>
                    <a:pt x="48351" y="64"/>
                    <a:pt x="49236" y="95"/>
                    <a:pt x="50987" y="156"/>
                  </a:cubicBezTo>
                  <a:cubicBezTo>
                    <a:pt x="55400" y="19133"/>
                    <a:pt x="37541" y="29379"/>
                    <a:pt x="25047" y="40581"/>
                  </a:cubicBezTo>
                  <a:cubicBezTo>
                    <a:pt x="15201" y="49409"/>
                    <a:pt x="250" y="64504"/>
                    <a:pt x="6828" y="79075"/>
                  </a:cubicBezTo>
                  <a:cubicBezTo>
                    <a:pt x="11725" y="89925"/>
                    <a:pt x="24172" y="97953"/>
                    <a:pt x="32831" y="105579"/>
                  </a:cubicBezTo>
                  <a:cubicBezTo>
                    <a:pt x="39074" y="111078"/>
                    <a:pt x="52808" y="120739"/>
                    <a:pt x="52326" y="130334"/>
                  </a:cubicBezTo>
                  <a:cubicBezTo>
                    <a:pt x="51843" y="139954"/>
                    <a:pt x="36553" y="141709"/>
                    <a:pt x="29465" y="143187"/>
                  </a:cubicBezTo>
                  <a:cubicBezTo>
                    <a:pt x="22022" y="144738"/>
                    <a:pt x="7255" y="145713"/>
                    <a:pt x="3798" y="154005"/>
                  </a:cubicBezTo>
                  <a:cubicBezTo>
                    <a:pt x="135" y="162792"/>
                    <a:pt x="11616" y="173710"/>
                    <a:pt x="16777" y="179305"/>
                  </a:cubicBezTo>
                  <a:cubicBezTo>
                    <a:pt x="24679" y="187874"/>
                    <a:pt x="33433" y="195774"/>
                    <a:pt x="35789" y="207626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225" y="276025"/>
              <a:ext cx="1330800" cy="5197625"/>
            </a:xfrm>
            <a:custGeom>
              <a:avLst/>
              <a:gdLst/>
              <a:ahLst/>
              <a:cxnLst/>
              <a:rect l="l" t="t" r="r" b="b"/>
              <a:pathLst>
                <a:path w="53232" h="207905" fill="none" extrusionOk="0">
                  <a:moveTo>
                    <a:pt x="36069" y="207904"/>
                  </a:moveTo>
                  <a:lnTo>
                    <a:pt x="32930" y="207904"/>
                  </a:lnTo>
                  <a:cubicBezTo>
                    <a:pt x="31463" y="196658"/>
                    <a:pt x="24749" y="188381"/>
                    <a:pt x="18346" y="179400"/>
                  </a:cubicBezTo>
                  <a:cubicBezTo>
                    <a:pt x="13647" y="172813"/>
                    <a:pt x="5671" y="162630"/>
                    <a:pt x="8351" y="153819"/>
                  </a:cubicBezTo>
                  <a:cubicBezTo>
                    <a:pt x="13216" y="137823"/>
                    <a:pt x="45154" y="142566"/>
                    <a:pt x="45643" y="124209"/>
                  </a:cubicBezTo>
                  <a:cubicBezTo>
                    <a:pt x="45891" y="114925"/>
                    <a:pt x="36484" y="106251"/>
                    <a:pt x="30764" y="99983"/>
                  </a:cubicBezTo>
                  <a:cubicBezTo>
                    <a:pt x="23771" y="92317"/>
                    <a:pt x="14170" y="84297"/>
                    <a:pt x="10705" y="74201"/>
                  </a:cubicBezTo>
                  <a:cubicBezTo>
                    <a:pt x="1" y="43000"/>
                    <a:pt x="51684" y="30265"/>
                    <a:pt x="44556" y="1"/>
                  </a:cubicBezTo>
                  <a:cubicBezTo>
                    <a:pt x="46372" y="69"/>
                    <a:pt x="47278" y="103"/>
                    <a:pt x="49078" y="169"/>
                  </a:cubicBezTo>
                  <a:cubicBezTo>
                    <a:pt x="53232" y="18068"/>
                    <a:pt x="38179" y="27824"/>
                    <a:pt x="26936" y="39349"/>
                  </a:cubicBezTo>
                  <a:cubicBezTo>
                    <a:pt x="17926" y="48585"/>
                    <a:pt x="5835" y="62280"/>
                    <a:pt x="11245" y="76253"/>
                  </a:cubicBezTo>
                  <a:cubicBezTo>
                    <a:pt x="15262" y="86631"/>
                    <a:pt x="25954" y="94651"/>
                    <a:pt x="33594" y="102286"/>
                  </a:cubicBezTo>
                  <a:cubicBezTo>
                    <a:pt x="39551" y="108240"/>
                    <a:pt x="50592" y="117289"/>
                    <a:pt x="50260" y="126694"/>
                  </a:cubicBezTo>
                  <a:cubicBezTo>
                    <a:pt x="49604" y="145331"/>
                    <a:pt x="14185" y="138092"/>
                    <a:pt x="8619" y="154003"/>
                  </a:cubicBezTo>
                  <a:cubicBezTo>
                    <a:pt x="5546" y="162788"/>
                    <a:pt x="14860" y="173282"/>
                    <a:pt x="19768" y="179471"/>
                  </a:cubicBezTo>
                  <a:cubicBezTo>
                    <a:pt x="26766" y="188296"/>
                    <a:pt x="34255" y="196427"/>
                    <a:pt x="36067" y="207904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3800" y="268875"/>
              <a:ext cx="1191650" cy="5204775"/>
            </a:xfrm>
            <a:custGeom>
              <a:avLst/>
              <a:gdLst/>
              <a:ahLst/>
              <a:cxnLst/>
              <a:rect l="l" t="t" r="r" b="b"/>
              <a:pathLst>
                <a:path w="47666" h="208191" fill="none" extrusionOk="0">
                  <a:moveTo>
                    <a:pt x="29950" y="208190"/>
                  </a:moveTo>
                  <a:lnTo>
                    <a:pt x="26812" y="208190"/>
                  </a:lnTo>
                  <a:cubicBezTo>
                    <a:pt x="25885" y="197143"/>
                    <a:pt x="20270" y="188455"/>
                    <a:pt x="14883" y="179085"/>
                  </a:cubicBezTo>
                  <a:cubicBezTo>
                    <a:pt x="10716" y="171840"/>
                    <a:pt x="4855" y="161836"/>
                    <a:pt x="7322" y="152990"/>
                  </a:cubicBezTo>
                  <a:cubicBezTo>
                    <a:pt x="11600" y="137657"/>
                    <a:pt x="36629" y="137690"/>
                    <a:pt x="37052" y="120230"/>
                  </a:cubicBezTo>
                  <a:cubicBezTo>
                    <a:pt x="37529" y="100581"/>
                    <a:pt x="12840" y="88388"/>
                    <a:pt x="8700" y="69976"/>
                  </a:cubicBezTo>
                  <a:cubicBezTo>
                    <a:pt x="2254" y="41313"/>
                    <a:pt x="42790" y="27801"/>
                    <a:pt x="36067" y="0"/>
                  </a:cubicBezTo>
                  <a:cubicBezTo>
                    <a:pt x="37888" y="70"/>
                    <a:pt x="38801" y="104"/>
                    <a:pt x="40623" y="172"/>
                  </a:cubicBezTo>
                  <a:cubicBezTo>
                    <a:pt x="47666" y="29653"/>
                    <a:pt x="0" y="42551"/>
                    <a:pt x="9505" y="73049"/>
                  </a:cubicBezTo>
                  <a:cubicBezTo>
                    <a:pt x="12594" y="82957"/>
                    <a:pt x="21451" y="90975"/>
                    <a:pt x="27995" y="98671"/>
                  </a:cubicBezTo>
                  <a:cubicBezTo>
                    <a:pt x="33516" y="105165"/>
                    <a:pt x="41843" y="113587"/>
                    <a:pt x="41647" y="122789"/>
                  </a:cubicBezTo>
                  <a:cubicBezTo>
                    <a:pt x="41258" y="140905"/>
                    <a:pt x="11700" y="137958"/>
                    <a:pt x="7341" y="153978"/>
                  </a:cubicBezTo>
                  <a:cubicBezTo>
                    <a:pt x="4938" y="162813"/>
                    <a:pt x="12021" y="172769"/>
                    <a:pt x="16543" y="179637"/>
                  </a:cubicBezTo>
                  <a:cubicBezTo>
                    <a:pt x="22525" y="188720"/>
                    <a:pt x="28717" y="197099"/>
                    <a:pt x="29950" y="20819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79500" y="261825"/>
              <a:ext cx="913600" cy="5211825"/>
            </a:xfrm>
            <a:custGeom>
              <a:avLst/>
              <a:gdLst/>
              <a:ahLst/>
              <a:cxnLst/>
              <a:rect l="l" t="t" r="r" b="b"/>
              <a:pathLst>
                <a:path w="36544" h="208473" fill="none" extrusionOk="0">
                  <a:moveTo>
                    <a:pt x="21667" y="208472"/>
                  </a:moveTo>
                  <a:lnTo>
                    <a:pt x="18530" y="208472"/>
                  </a:lnTo>
                  <a:cubicBezTo>
                    <a:pt x="17822" y="189429"/>
                    <a:pt x="189" y="172199"/>
                    <a:pt x="3795" y="152925"/>
                  </a:cubicBezTo>
                  <a:cubicBezTo>
                    <a:pt x="6660" y="137611"/>
                    <a:pt x="26015" y="132923"/>
                    <a:pt x="26188" y="116305"/>
                  </a:cubicBezTo>
                  <a:cubicBezTo>
                    <a:pt x="26385" y="97412"/>
                    <a:pt x="7560" y="84733"/>
                    <a:pt x="4854" y="66606"/>
                  </a:cubicBezTo>
                  <a:cubicBezTo>
                    <a:pt x="981" y="40650"/>
                    <a:pt x="31733" y="25089"/>
                    <a:pt x="25451" y="0"/>
                  </a:cubicBezTo>
                  <a:cubicBezTo>
                    <a:pt x="27250" y="67"/>
                    <a:pt x="28156" y="99"/>
                    <a:pt x="29971" y="167"/>
                  </a:cubicBezTo>
                  <a:cubicBezTo>
                    <a:pt x="36544" y="26913"/>
                    <a:pt x="0" y="41149"/>
                    <a:pt x="5365" y="68780"/>
                  </a:cubicBezTo>
                  <a:cubicBezTo>
                    <a:pt x="8928" y="87131"/>
                    <a:pt x="31200" y="99408"/>
                    <a:pt x="30856" y="118797"/>
                  </a:cubicBezTo>
                  <a:cubicBezTo>
                    <a:pt x="30551" y="135927"/>
                    <a:pt x="7812" y="137783"/>
                    <a:pt x="4115" y="153130"/>
                  </a:cubicBezTo>
                  <a:cubicBezTo>
                    <a:pt x="1977" y="162010"/>
                    <a:pt x="7016" y="171793"/>
                    <a:pt x="10939" y="179318"/>
                  </a:cubicBezTo>
                  <a:cubicBezTo>
                    <a:pt x="15871" y="188777"/>
                    <a:pt x="20964" y="197579"/>
                    <a:pt x="21667" y="208472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3200" y="255250"/>
              <a:ext cx="629350" cy="5218400"/>
            </a:xfrm>
            <a:custGeom>
              <a:avLst/>
              <a:gdLst/>
              <a:ahLst/>
              <a:cxnLst/>
              <a:rect l="l" t="t" r="r" b="b"/>
              <a:pathLst>
                <a:path w="25174" h="208736" fill="none" extrusionOk="0">
                  <a:moveTo>
                    <a:pt x="15864" y="208735"/>
                  </a:moveTo>
                  <a:lnTo>
                    <a:pt x="12726" y="208735"/>
                  </a:lnTo>
                  <a:cubicBezTo>
                    <a:pt x="12781" y="189392"/>
                    <a:pt x="1120" y="172424"/>
                    <a:pt x="2448" y="152875"/>
                  </a:cubicBezTo>
                  <a:cubicBezTo>
                    <a:pt x="3482" y="137648"/>
                    <a:pt x="17921" y="128517"/>
                    <a:pt x="17979" y="112644"/>
                  </a:cubicBezTo>
                  <a:cubicBezTo>
                    <a:pt x="18044" y="94754"/>
                    <a:pt x="4783" y="80877"/>
                    <a:pt x="3198" y="63393"/>
                  </a:cubicBezTo>
                  <a:cubicBezTo>
                    <a:pt x="2172" y="52079"/>
                    <a:pt x="5321" y="42094"/>
                    <a:pt x="10403" y="32090"/>
                  </a:cubicBezTo>
                  <a:cubicBezTo>
                    <a:pt x="15886" y="21296"/>
                    <a:pt x="20567" y="12316"/>
                    <a:pt x="17474" y="0"/>
                  </a:cubicBezTo>
                  <a:cubicBezTo>
                    <a:pt x="19219" y="59"/>
                    <a:pt x="20104" y="90"/>
                    <a:pt x="21884" y="154"/>
                  </a:cubicBezTo>
                  <a:cubicBezTo>
                    <a:pt x="25173" y="13199"/>
                    <a:pt x="19305" y="22196"/>
                    <a:pt x="12794" y="33076"/>
                  </a:cubicBezTo>
                  <a:cubicBezTo>
                    <a:pt x="6805" y="43084"/>
                    <a:pt x="2426" y="53547"/>
                    <a:pt x="3907" y="65435"/>
                  </a:cubicBezTo>
                  <a:cubicBezTo>
                    <a:pt x="6134" y="83320"/>
                    <a:pt x="22654" y="96448"/>
                    <a:pt x="22525" y="114940"/>
                  </a:cubicBezTo>
                  <a:cubicBezTo>
                    <a:pt x="22413" y="131226"/>
                    <a:pt x="5316" y="137786"/>
                    <a:pt x="2974" y="153057"/>
                  </a:cubicBezTo>
                  <a:cubicBezTo>
                    <a:pt x="0" y="172450"/>
                    <a:pt x="15481" y="189553"/>
                    <a:pt x="15864" y="208735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19225" y="249525"/>
              <a:ext cx="411125" cy="5224125"/>
            </a:xfrm>
            <a:custGeom>
              <a:avLst/>
              <a:gdLst/>
              <a:ahLst/>
              <a:cxnLst/>
              <a:rect l="l" t="t" r="r" b="b"/>
              <a:pathLst>
                <a:path w="16445" h="208965" fill="none" extrusionOk="0">
                  <a:moveTo>
                    <a:pt x="9569" y="208964"/>
                  </a:moveTo>
                  <a:lnTo>
                    <a:pt x="6430" y="208964"/>
                  </a:lnTo>
                  <a:cubicBezTo>
                    <a:pt x="7025" y="190011"/>
                    <a:pt x="1" y="171899"/>
                    <a:pt x="80" y="152851"/>
                  </a:cubicBezTo>
                  <a:cubicBezTo>
                    <a:pt x="111" y="145113"/>
                    <a:pt x="3091" y="138233"/>
                    <a:pt x="5736" y="131135"/>
                  </a:cubicBezTo>
                  <a:cubicBezTo>
                    <a:pt x="8547" y="123588"/>
                    <a:pt x="9570" y="117469"/>
                    <a:pt x="9582" y="109449"/>
                  </a:cubicBezTo>
                  <a:cubicBezTo>
                    <a:pt x="9610" y="92444"/>
                    <a:pt x="1244" y="77387"/>
                    <a:pt x="550" y="60546"/>
                  </a:cubicBezTo>
                  <a:cubicBezTo>
                    <a:pt x="120" y="50146"/>
                    <a:pt x="1681" y="40702"/>
                    <a:pt x="5188" y="30872"/>
                  </a:cubicBezTo>
                  <a:cubicBezTo>
                    <a:pt x="8954" y="20317"/>
                    <a:pt x="11929" y="11235"/>
                    <a:pt x="9279" y="0"/>
                  </a:cubicBezTo>
                  <a:cubicBezTo>
                    <a:pt x="10945" y="49"/>
                    <a:pt x="11793" y="76"/>
                    <a:pt x="13511" y="132"/>
                  </a:cubicBezTo>
                  <a:cubicBezTo>
                    <a:pt x="16444" y="11988"/>
                    <a:pt x="12495" y="20988"/>
                    <a:pt x="7709" y="31701"/>
                  </a:cubicBezTo>
                  <a:cubicBezTo>
                    <a:pt x="3260" y="41660"/>
                    <a:pt x="822" y="51388"/>
                    <a:pt x="1581" y="62322"/>
                  </a:cubicBezTo>
                  <a:cubicBezTo>
                    <a:pt x="2776" y="79534"/>
                    <a:pt x="13973" y="93916"/>
                    <a:pt x="13931" y="111422"/>
                  </a:cubicBezTo>
                  <a:cubicBezTo>
                    <a:pt x="13911" y="119476"/>
                    <a:pt x="12230" y="125154"/>
                    <a:pt x="8541" y="132296"/>
                  </a:cubicBezTo>
                  <a:cubicBezTo>
                    <a:pt x="5111" y="138933"/>
                    <a:pt x="1250" y="145282"/>
                    <a:pt x="949" y="152993"/>
                  </a:cubicBezTo>
                  <a:cubicBezTo>
                    <a:pt x="191" y="172357"/>
                    <a:pt x="9876" y="189760"/>
                    <a:pt x="9569" y="208964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62875" y="244950"/>
              <a:ext cx="279475" cy="5228700"/>
            </a:xfrm>
            <a:custGeom>
              <a:avLst/>
              <a:gdLst/>
              <a:ahLst/>
              <a:cxnLst/>
              <a:rect l="l" t="t" r="r" b="b"/>
              <a:pathLst>
                <a:path w="11179" h="209148" fill="none" extrusionOk="0">
                  <a:moveTo>
                    <a:pt x="6568" y="209147"/>
                  </a:moveTo>
                  <a:lnTo>
                    <a:pt x="3430" y="209147"/>
                  </a:lnTo>
                  <a:cubicBezTo>
                    <a:pt x="4244" y="190499"/>
                    <a:pt x="850" y="171533"/>
                    <a:pt x="253" y="152868"/>
                  </a:cubicBezTo>
                  <a:cubicBezTo>
                    <a:pt x="1" y="144989"/>
                    <a:pt x="1708" y="137390"/>
                    <a:pt x="3172" y="129711"/>
                  </a:cubicBezTo>
                  <a:cubicBezTo>
                    <a:pt x="4668" y="121857"/>
                    <a:pt x="4909" y="114863"/>
                    <a:pt x="4918" y="106920"/>
                  </a:cubicBezTo>
                  <a:cubicBezTo>
                    <a:pt x="4938" y="90497"/>
                    <a:pt x="590" y="74654"/>
                    <a:pt x="491" y="58271"/>
                  </a:cubicBezTo>
                  <a:cubicBezTo>
                    <a:pt x="433" y="48636"/>
                    <a:pt x="965" y="39456"/>
                    <a:pt x="2990" y="29975"/>
                  </a:cubicBezTo>
                  <a:cubicBezTo>
                    <a:pt x="5172" y="19754"/>
                    <a:pt x="6802" y="10409"/>
                    <a:pt x="4774" y="0"/>
                  </a:cubicBezTo>
                  <a:cubicBezTo>
                    <a:pt x="6333" y="37"/>
                    <a:pt x="7130" y="58"/>
                    <a:pt x="8757" y="102"/>
                  </a:cubicBezTo>
                  <a:cubicBezTo>
                    <a:pt x="11179" y="10969"/>
                    <a:pt x="8789" y="20141"/>
                    <a:pt x="5687" y="30569"/>
                  </a:cubicBezTo>
                  <a:cubicBezTo>
                    <a:pt x="2801" y="40272"/>
                    <a:pt x="1717" y="49584"/>
                    <a:pt x="1968" y="59652"/>
                  </a:cubicBezTo>
                  <a:cubicBezTo>
                    <a:pt x="2385" y="76279"/>
                    <a:pt x="9014" y="91712"/>
                    <a:pt x="8990" y="108441"/>
                  </a:cubicBezTo>
                  <a:cubicBezTo>
                    <a:pt x="8978" y="116432"/>
                    <a:pt x="8315" y="122896"/>
                    <a:pt x="6068" y="130615"/>
                  </a:cubicBezTo>
                  <a:cubicBezTo>
                    <a:pt x="3928" y="137973"/>
                    <a:pt x="1491" y="145174"/>
                    <a:pt x="1599" y="152955"/>
                  </a:cubicBezTo>
                  <a:cubicBezTo>
                    <a:pt x="1863" y="171813"/>
                    <a:pt x="7293" y="190347"/>
                    <a:pt x="6568" y="209147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81425" y="242000"/>
              <a:ext cx="179625" cy="5231650"/>
            </a:xfrm>
            <a:custGeom>
              <a:avLst/>
              <a:gdLst/>
              <a:ahLst/>
              <a:cxnLst/>
              <a:rect l="l" t="t" r="r" b="b"/>
              <a:pathLst>
                <a:path w="7185" h="209266" fill="none" extrusionOk="0">
                  <a:moveTo>
                    <a:pt x="4570" y="209265"/>
                  </a:moveTo>
                  <a:lnTo>
                    <a:pt x="1433" y="209265"/>
                  </a:lnTo>
                  <a:cubicBezTo>
                    <a:pt x="2089" y="190278"/>
                    <a:pt x="932" y="170983"/>
                    <a:pt x="420" y="151989"/>
                  </a:cubicBezTo>
                  <a:cubicBezTo>
                    <a:pt x="0" y="136447"/>
                    <a:pt x="1938" y="120856"/>
                    <a:pt x="1940" y="105294"/>
                  </a:cubicBezTo>
                  <a:cubicBezTo>
                    <a:pt x="1941" y="89427"/>
                    <a:pt x="101" y="73537"/>
                    <a:pt x="498" y="57690"/>
                  </a:cubicBezTo>
                  <a:cubicBezTo>
                    <a:pt x="972" y="38721"/>
                    <a:pt x="4010" y="18856"/>
                    <a:pt x="1789" y="0"/>
                  </a:cubicBezTo>
                  <a:cubicBezTo>
                    <a:pt x="3210" y="19"/>
                    <a:pt x="3943" y="33"/>
                    <a:pt x="5449" y="62"/>
                  </a:cubicBezTo>
                  <a:cubicBezTo>
                    <a:pt x="7185" y="10403"/>
                    <a:pt x="5907" y="20072"/>
                    <a:pt x="4273" y="30301"/>
                  </a:cubicBezTo>
                  <a:cubicBezTo>
                    <a:pt x="2754" y="39814"/>
                    <a:pt x="2755" y="48974"/>
                    <a:pt x="2547" y="58541"/>
                  </a:cubicBezTo>
                  <a:cubicBezTo>
                    <a:pt x="2203" y="74474"/>
                    <a:pt x="5699" y="90266"/>
                    <a:pt x="5691" y="106249"/>
                  </a:cubicBezTo>
                  <a:cubicBezTo>
                    <a:pt x="5684" y="121599"/>
                    <a:pt x="2006" y="136717"/>
                    <a:pt x="2380" y="152008"/>
                  </a:cubicBezTo>
                  <a:cubicBezTo>
                    <a:pt x="2844" y="171008"/>
                    <a:pt x="5377" y="190291"/>
                    <a:pt x="4570" y="209265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85850" y="240875"/>
              <a:ext cx="117575" cy="5232775"/>
            </a:xfrm>
            <a:custGeom>
              <a:avLst/>
              <a:gdLst/>
              <a:ahLst/>
              <a:cxnLst/>
              <a:rect l="l" t="t" r="r" b="b"/>
              <a:pathLst>
                <a:path w="4703" h="209311" fill="none" extrusionOk="0">
                  <a:moveTo>
                    <a:pt x="3139" y="209310"/>
                  </a:moveTo>
                  <a:lnTo>
                    <a:pt x="1" y="209310"/>
                  </a:lnTo>
                  <a:lnTo>
                    <a:pt x="1" y="1"/>
                  </a:lnTo>
                  <a:cubicBezTo>
                    <a:pt x="1256" y="1"/>
                    <a:pt x="1911" y="4"/>
                    <a:pt x="3268" y="17"/>
                  </a:cubicBezTo>
                  <a:cubicBezTo>
                    <a:pt x="4702" y="18957"/>
                    <a:pt x="3100" y="38385"/>
                    <a:pt x="2723" y="57372"/>
                  </a:cubicBezTo>
                  <a:cubicBezTo>
                    <a:pt x="2408" y="73203"/>
                    <a:pt x="3357" y="89078"/>
                    <a:pt x="3358" y="104916"/>
                  </a:cubicBezTo>
                  <a:cubicBezTo>
                    <a:pt x="3361" y="120617"/>
                    <a:pt x="2352" y="136359"/>
                    <a:pt x="2688" y="152053"/>
                  </a:cubicBezTo>
                  <a:cubicBezTo>
                    <a:pt x="3094" y="171083"/>
                    <a:pt x="3596" y="190281"/>
                    <a:pt x="313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2"/>
          <p:cNvSpPr txBox="1">
            <a:spLocks noGrp="1"/>
          </p:cNvSpPr>
          <p:nvPr>
            <p:ph type="ctrTitle"/>
          </p:nvPr>
        </p:nvSpPr>
        <p:spPr>
          <a:xfrm>
            <a:off x="874950" y="622300"/>
            <a:ext cx="4366200" cy="307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Epilogue Light"/>
                <a:ea typeface="Epilogue Light"/>
                <a:cs typeface="Epilogue Light"/>
                <a:sym typeface="Epilogue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subTitle" idx="1"/>
          </p:nvPr>
        </p:nvSpPr>
        <p:spPr>
          <a:xfrm>
            <a:off x="5917075" y="3911900"/>
            <a:ext cx="2513700" cy="692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5112200" y="165425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3"/>
          <p:cNvGrpSpPr/>
          <p:nvPr/>
        </p:nvGrpSpPr>
        <p:grpSpPr>
          <a:xfrm rot="10800000">
            <a:off x="-37675" y="-77147"/>
            <a:ext cx="9181570" cy="5387168"/>
            <a:chOff x="485850" y="240850"/>
            <a:chExt cx="6647050" cy="5232800"/>
          </a:xfrm>
        </p:grpSpPr>
        <p:sp>
          <p:nvSpPr>
            <p:cNvPr id="66" name="Google Shape;66;p3"/>
            <p:cNvSpPr/>
            <p:nvPr/>
          </p:nvSpPr>
          <p:spPr>
            <a:xfrm>
              <a:off x="7011975" y="240875"/>
              <a:ext cx="120925" cy="5232775"/>
            </a:xfrm>
            <a:custGeom>
              <a:avLst/>
              <a:gdLst/>
              <a:ahLst/>
              <a:cxnLst/>
              <a:rect l="l" t="t" r="r" b="b"/>
              <a:pathLst>
                <a:path w="4837" h="209311" fill="none" extrusionOk="0">
                  <a:moveTo>
                    <a:pt x="4836" y="209310"/>
                  </a:moveTo>
                  <a:lnTo>
                    <a:pt x="1699" y="209310"/>
                  </a:lnTo>
                  <a:cubicBezTo>
                    <a:pt x="1264" y="190172"/>
                    <a:pt x="165" y="170940"/>
                    <a:pt x="460" y="151797"/>
                  </a:cubicBezTo>
                  <a:cubicBezTo>
                    <a:pt x="690" y="136827"/>
                    <a:pt x="1916" y="122002"/>
                    <a:pt x="1459" y="107013"/>
                  </a:cubicBezTo>
                  <a:cubicBezTo>
                    <a:pt x="1138" y="96510"/>
                    <a:pt x="1782" y="86050"/>
                    <a:pt x="1910" y="75551"/>
                  </a:cubicBezTo>
                  <a:cubicBezTo>
                    <a:pt x="2221" y="50382"/>
                    <a:pt x="1" y="25137"/>
                    <a:pt x="1699" y="1"/>
                  </a:cubicBezTo>
                  <a:lnTo>
                    <a:pt x="4836" y="1"/>
                  </a:lnTo>
                  <a:lnTo>
                    <a:pt x="4836" y="209310"/>
                  </a:ln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25650" y="240875"/>
              <a:ext cx="203525" cy="5232775"/>
            </a:xfrm>
            <a:custGeom>
              <a:avLst/>
              <a:gdLst/>
              <a:ahLst/>
              <a:cxnLst/>
              <a:rect l="l" t="t" r="r" b="b"/>
              <a:pathLst>
                <a:path w="8141" h="209311" fill="none" extrusionOk="0">
                  <a:moveTo>
                    <a:pt x="7034" y="209310"/>
                  </a:moveTo>
                  <a:lnTo>
                    <a:pt x="3897" y="209310"/>
                  </a:lnTo>
                  <a:cubicBezTo>
                    <a:pt x="2940" y="190346"/>
                    <a:pt x="102" y="170632"/>
                    <a:pt x="1088" y="151657"/>
                  </a:cubicBezTo>
                  <a:cubicBezTo>
                    <a:pt x="1838" y="137200"/>
                    <a:pt x="5003" y="123939"/>
                    <a:pt x="3900" y="109313"/>
                  </a:cubicBezTo>
                  <a:cubicBezTo>
                    <a:pt x="3017" y="97611"/>
                    <a:pt x="4966" y="86153"/>
                    <a:pt x="5352" y="74486"/>
                  </a:cubicBezTo>
                  <a:cubicBezTo>
                    <a:pt x="6176" y="49629"/>
                    <a:pt x="1" y="24737"/>
                    <a:pt x="3897" y="1"/>
                  </a:cubicBezTo>
                  <a:lnTo>
                    <a:pt x="7034" y="1"/>
                  </a:lnTo>
                  <a:cubicBezTo>
                    <a:pt x="4367" y="24998"/>
                    <a:pt x="8141" y="50193"/>
                    <a:pt x="7622" y="75263"/>
                  </a:cubicBezTo>
                  <a:cubicBezTo>
                    <a:pt x="7395" y="86258"/>
                    <a:pt x="6254" y="97159"/>
                    <a:pt x="6801" y="108169"/>
                  </a:cubicBezTo>
                  <a:cubicBezTo>
                    <a:pt x="7530" y="122858"/>
                    <a:pt x="5510" y="137049"/>
                    <a:pt x="5090" y="151681"/>
                  </a:cubicBezTo>
                  <a:cubicBezTo>
                    <a:pt x="4542" y="170802"/>
                    <a:pt x="6359" y="190197"/>
                    <a:pt x="7034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654250" y="240875"/>
              <a:ext cx="289375" cy="5232775"/>
            </a:xfrm>
            <a:custGeom>
              <a:avLst/>
              <a:gdLst/>
              <a:ahLst/>
              <a:cxnLst/>
              <a:rect l="l" t="t" r="r" b="b"/>
              <a:pathLst>
                <a:path w="11575" h="209311" fill="none" extrusionOk="0">
                  <a:moveTo>
                    <a:pt x="8636" y="209310"/>
                  </a:moveTo>
                  <a:lnTo>
                    <a:pt x="5498" y="209310"/>
                  </a:lnTo>
                  <a:cubicBezTo>
                    <a:pt x="4812" y="199219"/>
                    <a:pt x="4006" y="189137"/>
                    <a:pt x="3196" y="179054"/>
                  </a:cubicBezTo>
                  <a:cubicBezTo>
                    <a:pt x="2508" y="170483"/>
                    <a:pt x="910" y="161290"/>
                    <a:pt x="1606" y="152685"/>
                  </a:cubicBezTo>
                  <a:cubicBezTo>
                    <a:pt x="2152" y="145927"/>
                    <a:pt x="4657" y="139451"/>
                    <a:pt x="6038" y="132848"/>
                  </a:cubicBezTo>
                  <a:cubicBezTo>
                    <a:pt x="7727" y="124776"/>
                    <a:pt x="7384" y="117952"/>
                    <a:pt x="6313" y="109849"/>
                  </a:cubicBezTo>
                  <a:cubicBezTo>
                    <a:pt x="4611" y="96986"/>
                    <a:pt x="8675" y="84251"/>
                    <a:pt x="9177" y="71464"/>
                  </a:cubicBezTo>
                  <a:cubicBezTo>
                    <a:pt x="10122" y="47384"/>
                    <a:pt x="0" y="23970"/>
                    <a:pt x="5498" y="1"/>
                  </a:cubicBezTo>
                  <a:lnTo>
                    <a:pt x="8636" y="1"/>
                  </a:lnTo>
                  <a:cubicBezTo>
                    <a:pt x="4066" y="24201"/>
                    <a:pt x="11574" y="48523"/>
                    <a:pt x="10896" y="72867"/>
                  </a:cubicBezTo>
                  <a:cubicBezTo>
                    <a:pt x="10552" y="85233"/>
                    <a:pt x="7845" y="97314"/>
                    <a:pt x="8840" y="109736"/>
                  </a:cubicBezTo>
                  <a:cubicBezTo>
                    <a:pt x="9469" y="117571"/>
                    <a:pt x="9913" y="124382"/>
                    <a:pt x="8672" y="132221"/>
                  </a:cubicBezTo>
                  <a:cubicBezTo>
                    <a:pt x="7604" y="138962"/>
                    <a:pt x="5691" y="145632"/>
                    <a:pt x="5301" y="152468"/>
                  </a:cubicBezTo>
                  <a:cubicBezTo>
                    <a:pt x="4239" y="171092"/>
                    <a:pt x="7546" y="190696"/>
                    <a:pt x="8636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488950" y="240875"/>
              <a:ext cx="397950" cy="5232775"/>
            </a:xfrm>
            <a:custGeom>
              <a:avLst/>
              <a:gdLst/>
              <a:ahLst/>
              <a:cxnLst/>
              <a:rect l="l" t="t" r="r" b="b"/>
              <a:pathLst>
                <a:path w="15918" h="209311" fill="none" extrusionOk="0">
                  <a:moveTo>
                    <a:pt x="9993" y="209310"/>
                  </a:moveTo>
                  <a:lnTo>
                    <a:pt x="6854" y="209310"/>
                  </a:lnTo>
                  <a:cubicBezTo>
                    <a:pt x="6083" y="199343"/>
                    <a:pt x="5140" y="189394"/>
                    <a:pt x="4188" y="179443"/>
                  </a:cubicBezTo>
                  <a:cubicBezTo>
                    <a:pt x="3394" y="171129"/>
                    <a:pt x="1394" y="161721"/>
                    <a:pt x="2403" y="153369"/>
                  </a:cubicBezTo>
                  <a:cubicBezTo>
                    <a:pt x="3236" y="146478"/>
                    <a:pt x="6755" y="140096"/>
                    <a:pt x="8652" y="133478"/>
                  </a:cubicBezTo>
                  <a:cubicBezTo>
                    <a:pt x="11172" y="124688"/>
                    <a:pt x="10568" y="117786"/>
                    <a:pt x="9138" y="108904"/>
                  </a:cubicBezTo>
                  <a:cubicBezTo>
                    <a:pt x="6945" y="95275"/>
                    <a:pt x="12674" y="81947"/>
                    <a:pt x="13486" y="68479"/>
                  </a:cubicBezTo>
                  <a:cubicBezTo>
                    <a:pt x="14913" y="44801"/>
                    <a:pt x="1" y="23802"/>
                    <a:pt x="6854" y="1"/>
                  </a:cubicBezTo>
                  <a:lnTo>
                    <a:pt x="9993" y="1"/>
                  </a:lnTo>
                  <a:cubicBezTo>
                    <a:pt x="3928" y="23865"/>
                    <a:pt x="15918" y="46440"/>
                    <a:pt x="14782" y="70349"/>
                  </a:cubicBezTo>
                  <a:cubicBezTo>
                    <a:pt x="14161" y="83430"/>
                    <a:pt x="9420" y="96439"/>
                    <a:pt x="11336" y="109628"/>
                  </a:cubicBezTo>
                  <a:cubicBezTo>
                    <a:pt x="12554" y="118011"/>
                    <a:pt x="12997" y="124828"/>
                    <a:pt x="10981" y="133161"/>
                  </a:cubicBezTo>
                  <a:cubicBezTo>
                    <a:pt x="9392" y="139734"/>
                    <a:pt x="6482" y="146142"/>
                    <a:pt x="5822" y="152915"/>
                  </a:cubicBezTo>
                  <a:cubicBezTo>
                    <a:pt x="4995" y="161423"/>
                    <a:pt x="6776" y="170706"/>
                    <a:pt x="7515" y="179176"/>
                  </a:cubicBezTo>
                  <a:cubicBezTo>
                    <a:pt x="8392" y="189218"/>
                    <a:pt x="9263" y="199257"/>
                    <a:pt x="9993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323525" y="240875"/>
              <a:ext cx="524275" cy="5232775"/>
            </a:xfrm>
            <a:custGeom>
              <a:avLst/>
              <a:gdLst/>
              <a:ahLst/>
              <a:cxnLst/>
              <a:rect l="l" t="t" r="r" b="b"/>
              <a:pathLst>
                <a:path w="20971" h="209311" fill="none" extrusionOk="0">
                  <a:moveTo>
                    <a:pt x="11355" y="209310"/>
                  </a:moveTo>
                  <a:lnTo>
                    <a:pt x="8218" y="209310"/>
                  </a:lnTo>
                  <a:cubicBezTo>
                    <a:pt x="7447" y="199708"/>
                    <a:pt x="6461" y="190132"/>
                    <a:pt x="5459" y="180552"/>
                  </a:cubicBezTo>
                  <a:cubicBezTo>
                    <a:pt x="4609" y="172455"/>
                    <a:pt x="2431" y="163188"/>
                    <a:pt x="3490" y="155073"/>
                  </a:cubicBezTo>
                  <a:cubicBezTo>
                    <a:pt x="4425" y="147914"/>
                    <a:pt x="8783" y="141539"/>
                    <a:pt x="11256" y="134869"/>
                  </a:cubicBezTo>
                  <a:cubicBezTo>
                    <a:pt x="14892" y="125061"/>
                    <a:pt x="14271" y="117143"/>
                    <a:pt x="12656" y="107043"/>
                  </a:cubicBezTo>
                  <a:cubicBezTo>
                    <a:pt x="10356" y="92642"/>
                    <a:pt x="16898" y="79846"/>
                    <a:pt x="18248" y="65753"/>
                  </a:cubicBezTo>
                  <a:cubicBezTo>
                    <a:pt x="20514" y="42120"/>
                    <a:pt x="1" y="24097"/>
                    <a:pt x="8218" y="1"/>
                  </a:cubicBezTo>
                  <a:lnTo>
                    <a:pt x="11355" y="1"/>
                  </a:lnTo>
                  <a:cubicBezTo>
                    <a:pt x="3986" y="23830"/>
                    <a:pt x="20970" y="43550"/>
                    <a:pt x="19341" y="67092"/>
                  </a:cubicBezTo>
                  <a:cubicBezTo>
                    <a:pt x="18394" y="80792"/>
                    <a:pt x="12012" y="94277"/>
                    <a:pt x="14364" y="108180"/>
                  </a:cubicBezTo>
                  <a:cubicBezTo>
                    <a:pt x="15932" y="117446"/>
                    <a:pt x="16653" y="124463"/>
                    <a:pt x="13785" y="133603"/>
                  </a:cubicBezTo>
                  <a:cubicBezTo>
                    <a:pt x="11683" y="140304"/>
                    <a:pt x="7748" y="146722"/>
                    <a:pt x="6795" y="153741"/>
                  </a:cubicBezTo>
                  <a:cubicBezTo>
                    <a:pt x="5676" y="161990"/>
                    <a:pt x="7786" y="171464"/>
                    <a:pt x="8608" y="179675"/>
                  </a:cubicBezTo>
                  <a:cubicBezTo>
                    <a:pt x="9594" y="189547"/>
                    <a:pt x="10571" y="199418"/>
                    <a:pt x="1135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252075" y="240875"/>
              <a:ext cx="539825" cy="5232775"/>
            </a:xfrm>
            <a:custGeom>
              <a:avLst/>
              <a:gdLst/>
              <a:ahLst/>
              <a:cxnLst/>
              <a:rect l="l" t="t" r="r" b="b"/>
              <a:pathLst>
                <a:path w="21593" h="209311" fill="none" extrusionOk="0">
                  <a:moveTo>
                    <a:pt x="8958" y="209310"/>
                  </a:moveTo>
                  <a:lnTo>
                    <a:pt x="5820" y="209310"/>
                  </a:lnTo>
                  <a:cubicBezTo>
                    <a:pt x="5092" y="199974"/>
                    <a:pt x="4101" y="190670"/>
                    <a:pt x="3100" y="181360"/>
                  </a:cubicBezTo>
                  <a:cubicBezTo>
                    <a:pt x="2249" y="173468"/>
                    <a:pt x="1" y="164257"/>
                    <a:pt x="1222" y="156361"/>
                  </a:cubicBezTo>
                  <a:cubicBezTo>
                    <a:pt x="2413" y="148661"/>
                    <a:pt x="7733" y="141903"/>
                    <a:pt x="10767" y="134866"/>
                  </a:cubicBezTo>
                  <a:cubicBezTo>
                    <a:pt x="15393" y="124140"/>
                    <a:pt x="14529" y="115436"/>
                    <a:pt x="12566" y="104271"/>
                  </a:cubicBezTo>
                  <a:cubicBezTo>
                    <a:pt x="9915" y="89192"/>
                    <a:pt x="17929" y="76399"/>
                    <a:pt x="19678" y="61773"/>
                  </a:cubicBezTo>
                  <a:cubicBezTo>
                    <a:pt x="20917" y="51406"/>
                    <a:pt x="16718" y="43920"/>
                    <a:pt x="11686" y="35178"/>
                  </a:cubicBezTo>
                  <a:cubicBezTo>
                    <a:pt x="4817" y="23239"/>
                    <a:pt x="577" y="13505"/>
                    <a:pt x="5820" y="1"/>
                  </a:cubicBezTo>
                  <a:lnTo>
                    <a:pt x="8958" y="1"/>
                  </a:lnTo>
                  <a:cubicBezTo>
                    <a:pt x="4082" y="13532"/>
                    <a:pt x="7848" y="24029"/>
                    <a:pt x="13693" y="36537"/>
                  </a:cubicBezTo>
                  <a:cubicBezTo>
                    <a:pt x="17993" y="45742"/>
                    <a:pt x="21592" y="53828"/>
                    <a:pt x="20499" y="64185"/>
                  </a:cubicBezTo>
                  <a:cubicBezTo>
                    <a:pt x="18990" y="78507"/>
                    <a:pt x="11848" y="91321"/>
                    <a:pt x="14294" y="106005"/>
                  </a:cubicBezTo>
                  <a:cubicBezTo>
                    <a:pt x="16049" y="116543"/>
                    <a:pt x="16737" y="124705"/>
                    <a:pt x="12731" y="134895"/>
                  </a:cubicBezTo>
                  <a:cubicBezTo>
                    <a:pt x="10052" y="141713"/>
                    <a:pt x="5289" y="148196"/>
                    <a:pt x="4249" y="155567"/>
                  </a:cubicBezTo>
                  <a:cubicBezTo>
                    <a:pt x="3117" y="163588"/>
                    <a:pt x="5339" y="172851"/>
                    <a:pt x="6195" y="180859"/>
                  </a:cubicBezTo>
                  <a:cubicBezTo>
                    <a:pt x="7209" y="190336"/>
                    <a:pt x="8198" y="199810"/>
                    <a:pt x="8958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111700" y="240875"/>
              <a:ext cx="652750" cy="5232775"/>
            </a:xfrm>
            <a:custGeom>
              <a:avLst/>
              <a:gdLst/>
              <a:ahLst/>
              <a:cxnLst/>
              <a:rect l="l" t="t" r="r" b="b"/>
              <a:pathLst>
                <a:path w="26110" h="209311" fill="none" extrusionOk="0">
                  <a:moveTo>
                    <a:pt x="9319" y="209310"/>
                  </a:moveTo>
                  <a:lnTo>
                    <a:pt x="6180" y="209310"/>
                  </a:lnTo>
                  <a:cubicBezTo>
                    <a:pt x="5507" y="199848"/>
                    <a:pt x="4501" y="190431"/>
                    <a:pt x="3493" y="181000"/>
                  </a:cubicBezTo>
                  <a:cubicBezTo>
                    <a:pt x="2638" y="172991"/>
                    <a:pt x="288" y="163364"/>
                    <a:pt x="2551" y="155502"/>
                  </a:cubicBezTo>
                  <a:cubicBezTo>
                    <a:pt x="4932" y="147230"/>
                    <a:pt x="10976" y="140260"/>
                    <a:pt x="14308" y="132370"/>
                  </a:cubicBezTo>
                  <a:cubicBezTo>
                    <a:pt x="19085" y="121059"/>
                    <a:pt x="17398" y="112148"/>
                    <a:pt x="15100" y="100475"/>
                  </a:cubicBezTo>
                  <a:cubicBezTo>
                    <a:pt x="12171" y="85595"/>
                    <a:pt x="21721" y="72717"/>
                    <a:pt x="23910" y="58509"/>
                  </a:cubicBezTo>
                  <a:cubicBezTo>
                    <a:pt x="25479" y="48328"/>
                    <a:pt x="21252" y="41808"/>
                    <a:pt x="15054" y="34134"/>
                  </a:cubicBezTo>
                  <a:cubicBezTo>
                    <a:pt x="6108" y="23056"/>
                    <a:pt x="0" y="14169"/>
                    <a:pt x="6180" y="1"/>
                  </a:cubicBezTo>
                  <a:lnTo>
                    <a:pt x="9319" y="1"/>
                  </a:lnTo>
                  <a:cubicBezTo>
                    <a:pt x="3826" y="13507"/>
                    <a:pt x="8403" y="22743"/>
                    <a:pt x="15967" y="34241"/>
                  </a:cubicBezTo>
                  <a:cubicBezTo>
                    <a:pt x="21490" y="42632"/>
                    <a:pt x="26110" y="49713"/>
                    <a:pt x="24771" y="60106"/>
                  </a:cubicBezTo>
                  <a:cubicBezTo>
                    <a:pt x="22863" y="74919"/>
                    <a:pt x="14271" y="87667"/>
                    <a:pt x="17060" y="102999"/>
                  </a:cubicBezTo>
                  <a:cubicBezTo>
                    <a:pt x="19175" y="114635"/>
                    <a:pt x="20101" y="123674"/>
                    <a:pt x="15103" y="134813"/>
                  </a:cubicBezTo>
                  <a:cubicBezTo>
                    <a:pt x="11858" y="142041"/>
                    <a:pt x="6139" y="148975"/>
                    <a:pt x="4845" y="156931"/>
                  </a:cubicBezTo>
                  <a:cubicBezTo>
                    <a:pt x="3575" y="164746"/>
                    <a:pt x="5811" y="173907"/>
                    <a:pt x="6653" y="181722"/>
                  </a:cubicBezTo>
                  <a:cubicBezTo>
                    <a:pt x="7644" y="190911"/>
                    <a:pt x="8620" y="200092"/>
                    <a:pt x="931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961550" y="240875"/>
              <a:ext cx="776550" cy="5232775"/>
            </a:xfrm>
            <a:custGeom>
              <a:avLst/>
              <a:gdLst/>
              <a:ahLst/>
              <a:cxnLst/>
              <a:rect l="l" t="t" r="r" b="b"/>
              <a:pathLst>
                <a:path w="31062" h="209311" fill="none" extrusionOk="0">
                  <a:moveTo>
                    <a:pt x="10069" y="209310"/>
                  </a:moveTo>
                  <a:lnTo>
                    <a:pt x="6932" y="209310"/>
                  </a:lnTo>
                  <a:cubicBezTo>
                    <a:pt x="6372" y="200188"/>
                    <a:pt x="5451" y="191117"/>
                    <a:pt x="4519" y="182028"/>
                  </a:cubicBezTo>
                  <a:cubicBezTo>
                    <a:pt x="3706" y="174081"/>
                    <a:pt x="1514" y="164627"/>
                    <a:pt x="3922" y="156865"/>
                  </a:cubicBezTo>
                  <a:cubicBezTo>
                    <a:pt x="6709" y="147889"/>
                    <a:pt x="13653" y="140488"/>
                    <a:pt x="17474" y="131947"/>
                  </a:cubicBezTo>
                  <a:cubicBezTo>
                    <a:pt x="23047" y="119494"/>
                    <a:pt x="21013" y="109771"/>
                    <a:pt x="18398" y="96872"/>
                  </a:cubicBezTo>
                  <a:cubicBezTo>
                    <a:pt x="15286" y="81518"/>
                    <a:pt x="26058" y="68882"/>
                    <a:pt x="28581" y="54376"/>
                  </a:cubicBezTo>
                  <a:cubicBezTo>
                    <a:pt x="30389" y="43988"/>
                    <a:pt x="25221" y="38339"/>
                    <a:pt x="17917" y="31667"/>
                  </a:cubicBezTo>
                  <a:cubicBezTo>
                    <a:pt x="7396" y="22056"/>
                    <a:pt x="1" y="14366"/>
                    <a:pt x="6932" y="1"/>
                  </a:cubicBezTo>
                  <a:lnTo>
                    <a:pt x="10069" y="1"/>
                  </a:lnTo>
                  <a:cubicBezTo>
                    <a:pt x="3599" y="14231"/>
                    <a:pt x="10195" y="22623"/>
                    <a:pt x="19805" y="33129"/>
                  </a:cubicBezTo>
                  <a:cubicBezTo>
                    <a:pt x="26469" y="40414"/>
                    <a:pt x="31061" y="46573"/>
                    <a:pt x="29395" y="56828"/>
                  </a:cubicBezTo>
                  <a:cubicBezTo>
                    <a:pt x="27066" y="71163"/>
                    <a:pt x="17010" y="83950"/>
                    <a:pt x="20011" y="99027"/>
                  </a:cubicBezTo>
                  <a:cubicBezTo>
                    <a:pt x="22434" y="111195"/>
                    <a:pt x="24261" y="120429"/>
                    <a:pt x="19162" y="132200"/>
                  </a:cubicBezTo>
                  <a:cubicBezTo>
                    <a:pt x="15630" y="140352"/>
                    <a:pt x="9222" y="147493"/>
                    <a:pt x="6675" y="156048"/>
                  </a:cubicBezTo>
                  <a:cubicBezTo>
                    <a:pt x="4349" y="163868"/>
                    <a:pt x="6643" y="173431"/>
                    <a:pt x="7485" y="181412"/>
                  </a:cubicBezTo>
                  <a:cubicBezTo>
                    <a:pt x="8464" y="190705"/>
                    <a:pt x="9440" y="199984"/>
                    <a:pt x="1006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48975" y="240875"/>
              <a:ext cx="1005550" cy="5232775"/>
            </a:xfrm>
            <a:custGeom>
              <a:avLst/>
              <a:gdLst/>
              <a:ahLst/>
              <a:cxnLst/>
              <a:rect l="l" t="t" r="r" b="b"/>
              <a:pathLst>
                <a:path w="40222" h="209311" fill="none" extrusionOk="0">
                  <a:moveTo>
                    <a:pt x="13317" y="209310"/>
                  </a:moveTo>
                  <a:lnTo>
                    <a:pt x="10180" y="209310"/>
                  </a:lnTo>
                  <a:cubicBezTo>
                    <a:pt x="9731" y="200145"/>
                    <a:pt x="8836" y="191041"/>
                    <a:pt x="7984" y="181907"/>
                  </a:cubicBezTo>
                  <a:cubicBezTo>
                    <a:pt x="7307" y="174657"/>
                    <a:pt x="5437" y="166138"/>
                    <a:pt x="7563" y="159097"/>
                  </a:cubicBezTo>
                  <a:cubicBezTo>
                    <a:pt x="10402" y="149695"/>
                    <a:pt x="17986" y="141922"/>
                    <a:pt x="22363" y="133207"/>
                  </a:cubicBezTo>
                  <a:cubicBezTo>
                    <a:pt x="29144" y="119706"/>
                    <a:pt x="27816" y="108451"/>
                    <a:pt x="24587" y="94256"/>
                  </a:cubicBezTo>
                  <a:cubicBezTo>
                    <a:pt x="20756" y="77414"/>
                    <a:pt x="33219" y="65470"/>
                    <a:pt x="35696" y="49600"/>
                  </a:cubicBezTo>
                  <a:cubicBezTo>
                    <a:pt x="37335" y="39092"/>
                    <a:pt x="30501" y="34407"/>
                    <a:pt x="22594" y="29013"/>
                  </a:cubicBezTo>
                  <a:cubicBezTo>
                    <a:pt x="17816" y="25753"/>
                    <a:pt x="12235" y="22555"/>
                    <a:pt x="8907" y="17654"/>
                  </a:cubicBezTo>
                  <a:cubicBezTo>
                    <a:pt x="4634" y="11364"/>
                    <a:pt x="6932" y="6097"/>
                    <a:pt x="10180" y="1"/>
                  </a:cubicBezTo>
                  <a:lnTo>
                    <a:pt x="13317" y="1"/>
                  </a:lnTo>
                  <a:cubicBezTo>
                    <a:pt x="0" y="26423"/>
                    <a:pt x="40221" y="28062"/>
                    <a:pt x="36662" y="51874"/>
                  </a:cubicBezTo>
                  <a:cubicBezTo>
                    <a:pt x="34321" y="67532"/>
                    <a:pt x="22636" y="79657"/>
                    <a:pt x="26207" y="96193"/>
                  </a:cubicBezTo>
                  <a:cubicBezTo>
                    <a:pt x="29135" y="109740"/>
                    <a:pt x="30420" y="120421"/>
                    <a:pt x="24105" y="133339"/>
                  </a:cubicBezTo>
                  <a:cubicBezTo>
                    <a:pt x="20057" y="141619"/>
                    <a:pt x="12670" y="149288"/>
                    <a:pt x="10301" y="158268"/>
                  </a:cubicBezTo>
                  <a:cubicBezTo>
                    <a:pt x="8391" y="165509"/>
                    <a:pt x="10192" y="173885"/>
                    <a:pt x="10916" y="181279"/>
                  </a:cubicBezTo>
                  <a:cubicBezTo>
                    <a:pt x="11830" y="190620"/>
                    <a:pt x="12788" y="199935"/>
                    <a:pt x="13317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465575" y="240875"/>
              <a:ext cx="1202650" cy="5232775"/>
            </a:xfrm>
            <a:custGeom>
              <a:avLst/>
              <a:gdLst/>
              <a:ahLst/>
              <a:cxnLst/>
              <a:rect l="l" t="t" r="r" b="b"/>
              <a:pathLst>
                <a:path w="48106" h="209311" fill="none" extrusionOk="0">
                  <a:moveTo>
                    <a:pt x="19399" y="209310"/>
                  </a:moveTo>
                  <a:lnTo>
                    <a:pt x="16261" y="209310"/>
                  </a:lnTo>
                  <a:cubicBezTo>
                    <a:pt x="15948" y="200597"/>
                    <a:pt x="15187" y="191946"/>
                    <a:pt x="14444" y="183264"/>
                  </a:cubicBezTo>
                  <a:cubicBezTo>
                    <a:pt x="13863" y="176462"/>
                    <a:pt x="12202" y="167943"/>
                    <a:pt x="14020" y="161290"/>
                  </a:cubicBezTo>
                  <a:cubicBezTo>
                    <a:pt x="17134" y="149904"/>
                    <a:pt x="27172" y="140957"/>
                    <a:pt x="32111" y="130323"/>
                  </a:cubicBezTo>
                  <a:cubicBezTo>
                    <a:pt x="34313" y="125583"/>
                    <a:pt x="35907" y="120540"/>
                    <a:pt x="36505" y="115334"/>
                  </a:cubicBezTo>
                  <a:cubicBezTo>
                    <a:pt x="37562" y="106132"/>
                    <a:pt x="34568" y="99107"/>
                    <a:pt x="32589" y="90406"/>
                  </a:cubicBezTo>
                  <a:cubicBezTo>
                    <a:pt x="28727" y="73432"/>
                    <a:pt x="43252" y="61304"/>
                    <a:pt x="45209" y="45325"/>
                  </a:cubicBezTo>
                  <a:cubicBezTo>
                    <a:pt x="48106" y="21673"/>
                    <a:pt x="0" y="27759"/>
                    <a:pt x="16261" y="1"/>
                  </a:cubicBezTo>
                  <a:lnTo>
                    <a:pt x="19399" y="1"/>
                  </a:lnTo>
                  <a:cubicBezTo>
                    <a:pt x="16082" y="6002"/>
                    <a:pt x="13558" y="11290"/>
                    <a:pt x="18119" y="17446"/>
                  </a:cubicBezTo>
                  <a:cubicBezTo>
                    <a:pt x="21667" y="22236"/>
                    <a:pt x="27539" y="25161"/>
                    <a:pt x="32499" y="28183"/>
                  </a:cubicBezTo>
                  <a:cubicBezTo>
                    <a:pt x="40664" y="33159"/>
                    <a:pt x="47990" y="37532"/>
                    <a:pt x="46293" y="48158"/>
                  </a:cubicBezTo>
                  <a:cubicBezTo>
                    <a:pt x="43736" y="64165"/>
                    <a:pt x="30777" y="75999"/>
                    <a:pt x="34797" y="93038"/>
                  </a:cubicBezTo>
                  <a:cubicBezTo>
                    <a:pt x="38245" y="107643"/>
                    <a:pt x="39596" y="119280"/>
                    <a:pt x="32508" y="133153"/>
                  </a:cubicBezTo>
                  <a:cubicBezTo>
                    <a:pt x="27948" y="142075"/>
                    <a:pt x="20024" y="149995"/>
                    <a:pt x="17051" y="159637"/>
                  </a:cubicBezTo>
                  <a:cubicBezTo>
                    <a:pt x="14894" y="166634"/>
                    <a:pt x="16695" y="175096"/>
                    <a:pt x="17343" y="182313"/>
                  </a:cubicBezTo>
                  <a:cubicBezTo>
                    <a:pt x="18154" y="191312"/>
                    <a:pt x="19004" y="200279"/>
                    <a:pt x="1939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63350" y="240875"/>
              <a:ext cx="1041025" cy="5232775"/>
            </a:xfrm>
            <a:custGeom>
              <a:avLst/>
              <a:gdLst/>
              <a:ahLst/>
              <a:cxnLst/>
              <a:rect l="l" t="t" r="r" b="b"/>
              <a:pathLst>
                <a:path w="41641" h="209311" fill="none" extrusionOk="0">
                  <a:moveTo>
                    <a:pt x="10233" y="209310"/>
                  </a:moveTo>
                  <a:lnTo>
                    <a:pt x="7094" y="209310"/>
                  </a:lnTo>
                  <a:cubicBezTo>
                    <a:pt x="6898" y="200980"/>
                    <a:pt x="6255" y="192713"/>
                    <a:pt x="5608" y="184410"/>
                  </a:cubicBezTo>
                  <a:cubicBezTo>
                    <a:pt x="5089" y="177743"/>
                    <a:pt x="3607" y="169898"/>
                    <a:pt x="5159" y="163318"/>
                  </a:cubicBezTo>
                  <a:cubicBezTo>
                    <a:pt x="7889" y="151747"/>
                    <a:pt x="18819" y="142564"/>
                    <a:pt x="24247" y="132207"/>
                  </a:cubicBezTo>
                  <a:cubicBezTo>
                    <a:pt x="31954" y="117499"/>
                    <a:pt x="30318" y="104669"/>
                    <a:pt x="25997" y="89286"/>
                  </a:cubicBezTo>
                  <a:cubicBezTo>
                    <a:pt x="21131" y="71966"/>
                    <a:pt x="35233" y="59629"/>
                    <a:pt x="38474" y="43434"/>
                  </a:cubicBezTo>
                  <a:cubicBezTo>
                    <a:pt x="40783" y="31893"/>
                    <a:pt x="30058" y="28611"/>
                    <a:pt x="21072" y="25034"/>
                  </a:cubicBezTo>
                  <a:cubicBezTo>
                    <a:pt x="15819" y="22941"/>
                    <a:pt x="9003" y="20973"/>
                    <a:pt x="5103" y="16576"/>
                  </a:cubicBezTo>
                  <a:cubicBezTo>
                    <a:pt x="0" y="10822"/>
                    <a:pt x="3592" y="5466"/>
                    <a:pt x="7096" y="1"/>
                  </a:cubicBezTo>
                  <a:lnTo>
                    <a:pt x="10233" y="1"/>
                  </a:lnTo>
                  <a:cubicBezTo>
                    <a:pt x="6808" y="5646"/>
                    <a:pt x="3595" y="11040"/>
                    <a:pt x="8626" y="16867"/>
                  </a:cubicBezTo>
                  <a:cubicBezTo>
                    <a:pt x="12522" y="21381"/>
                    <a:pt x="18951" y="23675"/>
                    <a:pt x="24193" y="26107"/>
                  </a:cubicBezTo>
                  <a:cubicBezTo>
                    <a:pt x="32745" y="30079"/>
                    <a:pt x="41641" y="33493"/>
                    <a:pt x="40332" y="44136"/>
                  </a:cubicBezTo>
                  <a:cubicBezTo>
                    <a:pt x="38351" y="60233"/>
                    <a:pt x="23413" y="72274"/>
                    <a:pt x="27436" y="89398"/>
                  </a:cubicBezTo>
                  <a:cubicBezTo>
                    <a:pt x="29533" y="98326"/>
                    <a:pt x="32643" y="105529"/>
                    <a:pt x="31553" y="114988"/>
                  </a:cubicBezTo>
                  <a:cubicBezTo>
                    <a:pt x="30937" y="120320"/>
                    <a:pt x="29287" y="125476"/>
                    <a:pt x="27002" y="130315"/>
                  </a:cubicBezTo>
                  <a:cubicBezTo>
                    <a:pt x="21890" y="141139"/>
                    <a:pt x="11465" y="150175"/>
                    <a:pt x="8229" y="161779"/>
                  </a:cubicBezTo>
                  <a:cubicBezTo>
                    <a:pt x="6387" y="168380"/>
                    <a:pt x="7991" y="176843"/>
                    <a:pt x="8545" y="183604"/>
                  </a:cubicBezTo>
                  <a:cubicBezTo>
                    <a:pt x="9248" y="192175"/>
                    <a:pt x="9969" y="200711"/>
                    <a:pt x="10233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406750" y="240875"/>
              <a:ext cx="1144900" cy="5232775"/>
            </a:xfrm>
            <a:custGeom>
              <a:avLst/>
              <a:gdLst/>
              <a:ahLst/>
              <a:cxnLst/>
              <a:rect l="l" t="t" r="r" b="b"/>
              <a:pathLst>
                <a:path w="45796" h="209311" fill="none" extrusionOk="0">
                  <a:moveTo>
                    <a:pt x="11242" y="209310"/>
                  </a:moveTo>
                  <a:lnTo>
                    <a:pt x="8105" y="209310"/>
                  </a:lnTo>
                  <a:cubicBezTo>
                    <a:pt x="7994" y="201272"/>
                    <a:pt x="7440" y="193297"/>
                    <a:pt x="6855" y="185285"/>
                  </a:cubicBezTo>
                  <a:cubicBezTo>
                    <a:pt x="6311" y="177817"/>
                    <a:pt x="4598" y="168662"/>
                    <a:pt x="7450" y="161566"/>
                  </a:cubicBezTo>
                  <a:cubicBezTo>
                    <a:pt x="11468" y="151568"/>
                    <a:pt x="20645" y="143792"/>
                    <a:pt x="26105" y="134550"/>
                  </a:cubicBezTo>
                  <a:cubicBezTo>
                    <a:pt x="29847" y="128219"/>
                    <a:pt x="32541" y="121326"/>
                    <a:pt x="33257" y="113961"/>
                  </a:cubicBezTo>
                  <a:cubicBezTo>
                    <a:pt x="34227" y="103993"/>
                    <a:pt x="30790" y="96361"/>
                    <a:pt x="28164" y="87066"/>
                  </a:cubicBezTo>
                  <a:cubicBezTo>
                    <a:pt x="23439" y="70334"/>
                    <a:pt x="37916" y="57929"/>
                    <a:pt x="41147" y="42437"/>
                  </a:cubicBezTo>
                  <a:cubicBezTo>
                    <a:pt x="43818" y="29630"/>
                    <a:pt x="32092" y="27093"/>
                    <a:pt x="22017" y="23911"/>
                  </a:cubicBezTo>
                  <a:cubicBezTo>
                    <a:pt x="16674" y="22223"/>
                    <a:pt x="9393" y="20728"/>
                    <a:pt x="5357" y="16467"/>
                  </a:cubicBezTo>
                  <a:cubicBezTo>
                    <a:pt x="0" y="10810"/>
                    <a:pt x="4526" y="5135"/>
                    <a:pt x="8105" y="1"/>
                  </a:cubicBezTo>
                  <a:lnTo>
                    <a:pt x="11242" y="1"/>
                  </a:lnTo>
                  <a:cubicBezTo>
                    <a:pt x="7676" y="5385"/>
                    <a:pt x="3746" y="10857"/>
                    <a:pt x="9054" y="16564"/>
                  </a:cubicBezTo>
                  <a:cubicBezTo>
                    <a:pt x="13091" y="20904"/>
                    <a:pt x="20163" y="22656"/>
                    <a:pt x="25516" y="24590"/>
                  </a:cubicBezTo>
                  <a:cubicBezTo>
                    <a:pt x="34629" y="27883"/>
                    <a:pt x="45796" y="30874"/>
                    <a:pt x="43456" y="42585"/>
                  </a:cubicBezTo>
                  <a:cubicBezTo>
                    <a:pt x="40195" y="58915"/>
                    <a:pt x="25752" y="71266"/>
                    <a:pt x="30886" y="88732"/>
                  </a:cubicBezTo>
                  <a:cubicBezTo>
                    <a:pt x="35473" y="104336"/>
                    <a:pt x="37146" y="117486"/>
                    <a:pt x="29177" y="132396"/>
                  </a:cubicBezTo>
                  <a:cubicBezTo>
                    <a:pt x="23605" y="142824"/>
                    <a:pt x="12298" y="152019"/>
                    <a:pt x="9480" y="163707"/>
                  </a:cubicBezTo>
                  <a:cubicBezTo>
                    <a:pt x="7908" y="170229"/>
                    <a:pt x="9356" y="178043"/>
                    <a:pt x="9853" y="184658"/>
                  </a:cubicBezTo>
                  <a:cubicBezTo>
                    <a:pt x="10472" y="192879"/>
                    <a:pt x="11084" y="201062"/>
                    <a:pt x="11242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45975" y="240875"/>
              <a:ext cx="1214475" cy="5232775"/>
            </a:xfrm>
            <a:custGeom>
              <a:avLst/>
              <a:gdLst/>
              <a:ahLst/>
              <a:cxnLst/>
              <a:rect l="l" t="t" r="r" b="b"/>
              <a:pathLst>
                <a:path w="48579" h="209311" fill="none" extrusionOk="0">
                  <a:moveTo>
                    <a:pt x="12419" y="209310"/>
                  </a:moveTo>
                  <a:lnTo>
                    <a:pt x="9280" y="209310"/>
                  </a:lnTo>
                  <a:cubicBezTo>
                    <a:pt x="9215" y="201452"/>
                    <a:pt x="8706" y="193664"/>
                    <a:pt x="8137" y="185831"/>
                  </a:cubicBezTo>
                  <a:cubicBezTo>
                    <a:pt x="7626" y="178786"/>
                    <a:pt x="5867" y="169687"/>
                    <a:pt x="8428" y="162972"/>
                  </a:cubicBezTo>
                  <a:cubicBezTo>
                    <a:pt x="12768" y="151592"/>
                    <a:pt x="24433" y="143495"/>
                    <a:pt x="30383" y="132870"/>
                  </a:cubicBezTo>
                  <a:cubicBezTo>
                    <a:pt x="38744" y="117938"/>
                    <a:pt x="36602" y="104040"/>
                    <a:pt x="31041" y="88614"/>
                  </a:cubicBezTo>
                  <a:cubicBezTo>
                    <a:pt x="24486" y="70432"/>
                    <a:pt x="40500" y="58063"/>
                    <a:pt x="43280" y="40919"/>
                  </a:cubicBezTo>
                  <a:cubicBezTo>
                    <a:pt x="45382" y="27958"/>
                    <a:pt x="32440" y="26119"/>
                    <a:pt x="22442" y="23489"/>
                  </a:cubicBezTo>
                  <a:cubicBezTo>
                    <a:pt x="17114" y="22088"/>
                    <a:pt x="9469" y="20927"/>
                    <a:pt x="5450" y="16703"/>
                  </a:cubicBezTo>
                  <a:cubicBezTo>
                    <a:pt x="0" y="10977"/>
                    <a:pt x="5665" y="4803"/>
                    <a:pt x="9280" y="1"/>
                  </a:cubicBezTo>
                  <a:lnTo>
                    <a:pt x="12419" y="1"/>
                  </a:lnTo>
                  <a:cubicBezTo>
                    <a:pt x="8790" y="5049"/>
                    <a:pt x="3840" y="10912"/>
                    <a:pt x="9347" y="16582"/>
                  </a:cubicBezTo>
                  <a:cubicBezTo>
                    <a:pt x="13465" y="20823"/>
                    <a:pt x="20968" y="22150"/>
                    <a:pt x="26370" y="23723"/>
                  </a:cubicBezTo>
                  <a:cubicBezTo>
                    <a:pt x="36586" y="26698"/>
                    <a:pt x="48578" y="29020"/>
                    <a:pt x="45911" y="42015"/>
                  </a:cubicBezTo>
                  <a:cubicBezTo>
                    <a:pt x="42701" y="57647"/>
                    <a:pt x="27993" y="70151"/>
                    <a:pt x="33007" y="86998"/>
                  </a:cubicBezTo>
                  <a:cubicBezTo>
                    <a:pt x="35800" y="96383"/>
                    <a:pt x="39329" y="104136"/>
                    <a:pt x="38354" y="114242"/>
                  </a:cubicBezTo>
                  <a:cubicBezTo>
                    <a:pt x="37636" y="121673"/>
                    <a:pt x="34876" y="128609"/>
                    <a:pt x="31031" y="134952"/>
                  </a:cubicBezTo>
                  <a:cubicBezTo>
                    <a:pt x="25443" y="144171"/>
                    <a:pt x="16002" y="151839"/>
                    <a:pt x="11868" y="161832"/>
                  </a:cubicBezTo>
                  <a:cubicBezTo>
                    <a:pt x="8970" y="168836"/>
                    <a:pt x="10689" y="178018"/>
                    <a:pt x="11221" y="185416"/>
                  </a:cubicBezTo>
                  <a:cubicBezTo>
                    <a:pt x="11793" y="193386"/>
                    <a:pt x="12330" y="201315"/>
                    <a:pt x="1241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112075" y="240875"/>
              <a:ext cx="1200675" cy="5232775"/>
            </a:xfrm>
            <a:custGeom>
              <a:avLst/>
              <a:gdLst/>
              <a:ahLst/>
              <a:cxnLst/>
              <a:rect l="l" t="t" r="r" b="b"/>
              <a:pathLst>
                <a:path w="48027" h="209311" fill="none" extrusionOk="0">
                  <a:moveTo>
                    <a:pt x="12520" y="209310"/>
                  </a:moveTo>
                  <a:lnTo>
                    <a:pt x="9381" y="209310"/>
                  </a:lnTo>
                  <a:cubicBezTo>
                    <a:pt x="9563" y="195247"/>
                    <a:pt x="3819" y="177667"/>
                    <a:pt x="7622" y="163996"/>
                  </a:cubicBezTo>
                  <a:cubicBezTo>
                    <a:pt x="10697" y="152939"/>
                    <a:pt x="22832" y="144595"/>
                    <a:pt x="28904" y="135150"/>
                  </a:cubicBezTo>
                  <a:cubicBezTo>
                    <a:pt x="32748" y="129173"/>
                    <a:pt x="35538" y="122574"/>
                    <a:pt x="36247" y="115449"/>
                  </a:cubicBezTo>
                  <a:cubicBezTo>
                    <a:pt x="37223" y="105630"/>
                    <a:pt x="33341" y="98628"/>
                    <a:pt x="30830" y="89555"/>
                  </a:cubicBezTo>
                  <a:cubicBezTo>
                    <a:pt x="26017" y="72160"/>
                    <a:pt x="40486" y="57745"/>
                    <a:pt x="42449" y="41179"/>
                  </a:cubicBezTo>
                  <a:cubicBezTo>
                    <a:pt x="43983" y="28214"/>
                    <a:pt x="30207" y="25825"/>
                    <a:pt x="20188" y="22871"/>
                  </a:cubicBezTo>
                  <a:cubicBezTo>
                    <a:pt x="15660" y="21536"/>
                    <a:pt x="7245" y="20127"/>
                    <a:pt x="4291" y="15855"/>
                  </a:cubicBezTo>
                  <a:cubicBezTo>
                    <a:pt x="0" y="9650"/>
                    <a:pt x="5609" y="4612"/>
                    <a:pt x="9616" y="1"/>
                  </a:cubicBezTo>
                  <a:lnTo>
                    <a:pt x="12552" y="1"/>
                  </a:lnTo>
                  <a:cubicBezTo>
                    <a:pt x="8988" y="4475"/>
                    <a:pt x="3011" y="10548"/>
                    <a:pt x="8103" y="16253"/>
                  </a:cubicBezTo>
                  <a:cubicBezTo>
                    <a:pt x="11859" y="20459"/>
                    <a:pt x="19372" y="21669"/>
                    <a:pt x="24487" y="23051"/>
                  </a:cubicBezTo>
                  <a:cubicBezTo>
                    <a:pt x="34222" y="25683"/>
                    <a:pt x="48026" y="27550"/>
                    <a:pt x="46446" y="40306"/>
                  </a:cubicBezTo>
                  <a:cubicBezTo>
                    <a:pt x="44375" y="57010"/>
                    <a:pt x="28321" y="70413"/>
                    <a:pt x="33730" y="88059"/>
                  </a:cubicBezTo>
                  <a:cubicBezTo>
                    <a:pt x="36541" y="97228"/>
                    <a:pt x="40286" y="104655"/>
                    <a:pt x="39461" y="114598"/>
                  </a:cubicBezTo>
                  <a:cubicBezTo>
                    <a:pt x="38860" y="121833"/>
                    <a:pt x="36211" y="128589"/>
                    <a:pt x="32427" y="134727"/>
                  </a:cubicBezTo>
                  <a:cubicBezTo>
                    <a:pt x="26482" y="144372"/>
                    <a:pt x="14434" y="152756"/>
                    <a:pt x="11211" y="163808"/>
                  </a:cubicBezTo>
                  <a:cubicBezTo>
                    <a:pt x="9230" y="170603"/>
                    <a:pt x="10766" y="179207"/>
                    <a:pt x="11347" y="186178"/>
                  </a:cubicBezTo>
                  <a:cubicBezTo>
                    <a:pt x="11991" y="193902"/>
                    <a:pt x="12532" y="201551"/>
                    <a:pt x="12520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950050" y="240875"/>
              <a:ext cx="1204900" cy="5232775"/>
            </a:xfrm>
            <a:custGeom>
              <a:avLst/>
              <a:gdLst/>
              <a:ahLst/>
              <a:cxnLst/>
              <a:rect l="l" t="t" r="r" b="b"/>
              <a:pathLst>
                <a:path w="48196" h="209311" fill="none" extrusionOk="0">
                  <a:moveTo>
                    <a:pt x="13745" y="209310"/>
                  </a:moveTo>
                  <a:lnTo>
                    <a:pt x="10608" y="209310"/>
                  </a:lnTo>
                  <a:cubicBezTo>
                    <a:pt x="10899" y="195063"/>
                    <a:pt x="3978" y="178684"/>
                    <a:pt x="7688" y="164769"/>
                  </a:cubicBezTo>
                  <a:cubicBezTo>
                    <a:pt x="10521" y="154143"/>
                    <a:pt x="22516" y="146173"/>
                    <a:pt x="28844" y="137594"/>
                  </a:cubicBezTo>
                  <a:cubicBezTo>
                    <a:pt x="32839" y="132176"/>
                    <a:pt x="36031" y="126324"/>
                    <a:pt x="37347" y="119673"/>
                  </a:cubicBezTo>
                  <a:cubicBezTo>
                    <a:pt x="39360" y="109507"/>
                    <a:pt x="35538" y="102702"/>
                    <a:pt x="33179" y="93131"/>
                  </a:cubicBezTo>
                  <a:cubicBezTo>
                    <a:pt x="29272" y="77278"/>
                    <a:pt x="38173" y="60995"/>
                    <a:pt x="40754" y="45647"/>
                  </a:cubicBezTo>
                  <a:cubicBezTo>
                    <a:pt x="43079" y="31822"/>
                    <a:pt x="31256" y="27889"/>
                    <a:pt x="20007" y="23737"/>
                  </a:cubicBezTo>
                  <a:cubicBezTo>
                    <a:pt x="15273" y="21989"/>
                    <a:pt x="8542" y="20467"/>
                    <a:pt x="5158" y="16424"/>
                  </a:cubicBezTo>
                  <a:cubicBezTo>
                    <a:pt x="0" y="10260"/>
                    <a:pt x="7217" y="4278"/>
                    <a:pt x="11543" y="1"/>
                  </a:cubicBezTo>
                  <a:lnTo>
                    <a:pt x="14211" y="1"/>
                  </a:lnTo>
                  <a:cubicBezTo>
                    <a:pt x="10009" y="4547"/>
                    <a:pt x="3233" y="10960"/>
                    <a:pt x="9338" y="16656"/>
                  </a:cubicBezTo>
                  <a:cubicBezTo>
                    <a:pt x="13487" y="20526"/>
                    <a:pt x="20141" y="21811"/>
                    <a:pt x="25386" y="23505"/>
                  </a:cubicBezTo>
                  <a:cubicBezTo>
                    <a:pt x="35408" y="26743"/>
                    <a:pt x="48196" y="30138"/>
                    <a:pt x="45739" y="42946"/>
                  </a:cubicBezTo>
                  <a:cubicBezTo>
                    <a:pt x="42672" y="58936"/>
                    <a:pt x="30719" y="75344"/>
                    <a:pt x="36164" y="91929"/>
                  </a:cubicBezTo>
                  <a:cubicBezTo>
                    <a:pt x="41670" y="108703"/>
                    <a:pt x="42552" y="122237"/>
                    <a:pt x="31965" y="137189"/>
                  </a:cubicBezTo>
                  <a:cubicBezTo>
                    <a:pt x="25788" y="145911"/>
                    <a:pt x="13805" y="154228"/>
                    <a:pt x="11341" y="165046"/>
                  </a:cubicBezTo>
                  <a:cubicBezTo>
                    <a:pt x="8189" y="178889"/>
                    <a:pt x="13994" y="195222"/>
                    <a:pt x="1374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13125" y="240875"/>
              <a:ext cx="1110375" cy="5232775"/>
            </a:xfrm>
            <a:custGeom>
              <a:avLst/>
              <a:gdLst/>
              <a:ahLst/>
              <a:cxnLst/>
              <a:rect l="l" t="t" r="r" b="b"/>
              <a:pathLst>
                <a:path w="44415" h="209311" fill="none" extrusionOk="0">
                  <a:moveTo>
                    <a:pt x="13967" y="209310"/>
                  </a:moveTo>
                  <a:lnTo>
                    <a:pt x="10830" y="209310"/>
                  </a:lnTo>
                  <a:cubicBezTo>
                    <a:pt x="11388" y="195246"/>
                    <a:pt x="2016" y="179889"/>
                    <a:pt x="6010" y="166009"/>
                  </a:cubicBezTo>
                  <a:cubicBezTo>
                    <a:pt x="9127" y="155181"/>
                    <a:pt x="22605" y="147195"/>
                    <a:pt x="29404" y="138866"/>
                  </a:cubicBezTo>
                  <a:cubicBezTo>
                    <a:pt x="33454" y="133904"/>
                    <a:pt x="36830" y="128493"/>
                    <a:pt x="38374" y="122223"/>
                  </a:cubicBezTo>
                  <a:cubicBezTo>
                    <a:pt x="40662" y="112928"/>
                    <a:pt x="37414" y="106644"/>
                    <a:pt x="35284" y="97804"/>
                  </a:cubicBezTo>
                  <a:cubicBezTo>
                    <a:pt x="31582" y="82442"/>
                    <a:pt x="35505" y="65165"/>
                    <a:pt x="37213" y="49801"/>
                  </a:cubicBezTo>
                  <a:cubicBezTo>
                    <a:pt x="38730" y="36150"/>
                    <a:pt x="29064" y="30816"/>
                    <a:pt x="17961" y="25534"/>
                  </a:cubicBezTo>
                  <a:cubicBezTo>
                    <a:pt x="13407" y="23367"/>
                    <a:pt x="6077" y="21022"/>
                    <a:pt x="3567" y="16301"/>
                  </a:cubicBezTo>
                  <a:cubicBezTo>
                    <a:pt x="0" y="9597"/>
                    <a:pt x="8555" y="3680"/>
                    <a:pt x="12848" y="1"/>
                  </a:cubicBezTo>
                  <a:lnTo>
                    <a:pt x="15299" y="1"/>
                  </a:lnTo>
                  <a:cubicBezTo>
                    <a:pt x="11031" y="3978"/>
                    <a:pt x="3256" y="9932"/>
                    <a:pt x="7761" y="16303"/>
                  </a:cubicBezTo>
                  <a:cubicBezTo>
                    <a:pt x="11080" y="20995"/>
                    <a:pt x="18748" y="22799"/>
                    <a:pt x="23736" y="24828"/>
                  </a:cubicBezTo>
                  <a:cubicBezTo>
                    <a:pt x="34140" y="29061"/>
                    <a:pt x="44415" y="33654"/>
                    <a:pt x="42858" y="46335"/>
                  </a:cubicBezTo>
                  <a:cubicBezTo>
                    <a:pt x="40886" y="62376"/>
                    <a:pt x="32919" y="79688"/>
                    <a:pt x="37802" y="95849"/>
                  </a:cubicBezTo>
                  <a:cubicBezTo>
                    <a:pt x="42636" y="111843"/>
                    <a:pt x="42983" y="124169"/>
                    <a:pt x="32426" y="137937"/>
                  </a:cubicBezTo>
                  <a:cubicBezTo>
                    <a:pt x="25729" y="146667"/>
                    <a:pt x="12684" y="154864"/>
                    <a:pt x="10189" y="165996"/>
                  </a:cubicBezTo>
                  <a:cubicBezTo>
                    <a:pt x="7031" y="180097"/>
                    <a:pt x="14537" y="195046"/>
                    <a:pt x="13967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52075" y="240875"/>
              <a:ext cx="1136350" cy="5232775"/>
            </a:xfrm>
            <a:custGeom>
              <a:avLst/>
              <a:gdLst/>
              <a:ahLst/>
              <a:cxnLst/>
              <a:rect l="l" t="t" r="r" b="b"/>
              <a:pathLst>
                <a:path w="45454" h="209311" fill="none" extrusionOk="0">
                  <a:moveTo>
                    <a:pt x="15155" y="209310"/>
                  </a:moveTo>
                  <a:lnTo>
                    <a:pt x="12017" y="209310"/>
                  </a:lnTo>
                  <a:cubicBezTo>
                    <a:pt x="12473" y="195320"/>
                    <a:pt x="723" y="181509"/>
                    <a:pt x="5098" y="167624"/>
                  </a:cubicBezTo>
                  <a:cubicBezTo>
                    <a:pt x="8416" y="157091"/>
                    <a:pt x="22056" y="150103"/>
                    <a:pt x="29503" y="142591"/>
                  </a:cubicBezTo>
                  <a:cubicBezTo>
                    <a:pt x="34330" y="137723"/>
                    <a:pt x="38671" y="132188"/>
                    <a:pt x="40755" y="125580"/>
                  </a:cubicBezTo>
                  <a:cubicBezTo>
                    <a:pt x="43370" y="117289"/>
                    <a:pt x="40955" y="111340"/>
                    <a:pt x="38943" y="103294"/>
                  </a:cubicBezTo>
                  <a:cubicBezTo>
                    <a:pt x="35088" y="87881"/>
                    <a:pt x="33581" y="70845"/>
                    <a:pt x="33722" y="55014"/>
                  </a:cubicBezTo>
                  <a:cubicBezTo>
                    <a:pt x="33850" y="40500"/>
                    <a:pt x="26026" y="34413"/>
                    <a:pt x="14339" y="26989"/>
                  </a:cubicBezTo>
                  <a:cubicBezTo>
                    <a:pt x="10758" y="24716"/>
                    <a:pt x="5166" y="21944"/>
                    <a:pt x="3364" y="17803"/>
                  </a:cubicBezTo>
                  <a:cubicBezTo>
                    <a:pt x="1" y="10076"/>
                    <a:pt x="10599" y="3624"/>
                    <a:pt x="15411" y="1"/>
                  </a:cubicBezTo>
                  <a:lnTo>
                    <a:pt x="17697" y="1"/>
                  </a:lnTo>
                  <a:cubicBezTo>
                    <a:pt x="12941" y="3862"/>
                    <a:pt x="3318" y="10228"/>
                    <a:pt x="7755" y="17582"/>
                  </a:cubicBezTo>
                  <a:cubicBezTo>
                    <a:pt x="10178" y="21595"/>
                    <a:pt x="16350" y="23936"/>
                    <a:pt x="20272" y="26025"/>
                  </a:cubicBezTo>
                  <a:cubicBezTo>
                    <a:pt x="31010" y="31741"/>
                    <a:pt x="40844" y="37634"/>
                    <a:pt x="39817" y="50945"/>
                  </a:cubicBezTo>
                  <a:cubicBezTo>
                    <a:pt x="38569" y="67134"/>
                    <a:pt x="36866" y="84895"/>
                    <a:pt x="41058" y="100758"/>
                  </a:cubicBezTo>
                  <a:cubicBezTo>
                    <a:pt x="43142" y="108647"/>
                    <a:pt x="45454" y="115311"/>
                    <a:pt x="43237" y="123469"/>
                  </a:cubicBezTo>
                  <a:cubicBezTo>
                    <a:pt x="41387" y="130275"/>
                    <a:pt x="37104" y="136160"/>
                    <a:pt x="32414" y="141284"/>
                  </a:cubicBezTo>
                  <a:cubicBezTo>
                    <a:pt x="25493" y="148845"/>
                    <a:pt x="11782" y="156829"/>
                    <a:pt x="9284" y="167358"/>
                  </a:cubicBezTo>
                  <a:cubicBezTo>
                    <a:pt x="5970" y="181326"/>
                    <a:pt x="15686" y="195281"/>
                    <a:pt x="1515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471525" y="240875"/>
              <a:ext cx="1239950" cy="5232775"/>
            </a:xfrm>
            <a:custGeom>
              <a:avLst/>
              <a:gdLst/>
              <a:ahLst/>
              <a:cxnLst/>
              <a:rect l="l" t="t" r="r" b="b"/>
              <a:pathLst>
                <a:path w="49598" h="209311" fill="none" extrusionOk="0">
                  <a:moveTo>
                    <a:pt x="17122" y="209310"/>
                  </a:moveTo>
                  <a:lnTo>
                    <a:pt x="13983" y="209310"/>
                  </a:lnTo>
                  <a:cubicBezTo>
                    <a:pt x="14224" y="195729"/>
                    <a:pt x="0" y="183806"/>
                    <a:pt x="4228" y="170145"/>
                  </a:cubicBezTo>
                  <a:cubicBezTo>
                    <a:pt x="7507" y="159549"/>
                    <a:pt x="22868" y="152785"/>
                    <a:pt x="30762" y="146134"/>
                  </a:cubicBezTo>
                  <a:cubicBezTo>
                    <a:pt x="42753" y="136034"/>
                    <a:pt x="48188" y="125447"/>
                    <a:pt x="44152" y="109953"/>
                  </a:cubicBezTo>
                  <a:cubicBezTo>
                    <a:pt x="39827" y="93349"/>
                    <a:pt x="31629" y="77340"/>
                    <a:pt x="30308" y="60075"/>
                  </a:cubicBezTo>
                  <a:cubicBezTo>
                    <a:pt x="29228" y="45972"/>
                    <a:pt x="22983" y="38732"/>
                    <a:pt x="12562" y="29674"/>
                  </a:cubicBezTo>
                  <a:cubicBezTo>
                    <a:pt x="9184" y="26738"/>
                    <a:pt x="3770" y="22895"/>
                    <a:pt x="3232" y="18056"/>
                  </a:cubicBezTo>
                  <a:cubicBezTo>
                    <a:pt x="2297" y="9638"/>
                    <a:pt x="13348" y="3767"/>
                    <a:pt x="18959" y="1"/>
                  </a:cubicBezTo>
                  <a:lnTo>
                    <a:pt x="21134" y="1"/>
                  </a:lnTo>
                  <a:cubicBezTo>
                    <a:pt x="16209" y="3537"/>
                    <a:pt x="5065" y="9991"/>
                    <a:pt x="7610" y="17932"/>
                  </a:cubicBezTo>
                  <a:cubicBezTo>
                    <a:pt x="9140" y="22710"/>
                    <a:pt x="15412" y="26141"/>
                    <a:pt x="19098" y="28813"/>
                  </a:cubicBezTo>
                  <a:cubicBezTo>
                    <a:pt x="29517" y="36367"/>
                    <a:pt x="36266" y="43149"/>
                    <a:pt x="36725" y="56491"/>
                  </a:cubicBezTo>
                  <a:cubicBezTo>
                    <a:pt x="37303" y="73300"/>
                    <a:pt x="41363" y="90158"/>
                    <a:pt x="45590" y="106378"/>
                  </a:cubicBezTo>
                  <a:cubicBezTo>
                    <a:pt x="49598" y="121760"/>
                    <a:pt x="46503" y="132253"/>
                    <a:pt x="34889" y="143414"/>
                  </a:cubicBezTo>
                  <a:cubicBezTo>
                    <a:pt x="27346" y="150661"/>
                    <a:pt x="12009" y="158250"/>
                    <a:pt x="9001" y="169050"/>
                  </a:cubicBezTo>
                  <a:cubicBezTo>
                    <a:pt x="5148" y="182895"/>
                    <a:pt x="17506" y="195470"/>
                    <a:pt x="17122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318650" y="240875"/>
              <a:ext cx="1330450" cy="5232775"/>
            </a:xfrm>
            <a:custGeom>
              <a:avLst/>
              <a:gdLst/>
              <a:ahLst/>
              <a:cxnLst/>
              <a:rect l="l" t="t" r="r" b="b"/>
              <a:pathLst>
                <a:path w="53218" h="209311" fill="none" extrusionOk="0">
                  <a:moveTo>
                    <a:pt x="17982" y="209310"/>
                  </a:moveTo>
                  <a:lnTo>
                    <a:pt x="14845" y="209310"/>
                  </a:lnTo>
                  <a:cubicBezTo>
                    <a:pt x="14845" y="201414"/>
                    <a:pt x="11437" y="196658"/>
                    <a:pt x="7056" y="190592"/>
                  </a:cubicBezTo>
                  <a:cubicBezTo>
                    <a:pt x="3278" y="185360"/>
                    <a:pt x="0" y="177941"/>
                    <a:pt x="2675" y="171479"/>
                  </a:cubicBezTo>
                  <a:cubicBezTo>
                    <a:pt x="7015" y="160995"/>
                    <a:pt x="24212" y="154779"/>
                    <a:pt x="32742" y="148468"/>
                  </a:cubicBezTo>
                  <a:cubicBezTo>
                    <a:pt x="44233" y="139966"/>
                    <a:pt x="51889" y="130320"/>
                    <a:pt x="47813" y="115623"/>
                  </a:cubicBezTo>
                  <a:cubicBezTo>
                    <a:pt x="43004" y="98278"/>
                    <a:pt x="29122" y="85004"/>
                    <a:pt x="25529" y="67187"/>
                  </a:cubicBezTo>
                  <a:cubicBezTo>
                    <a:pt x="24125" y="60217"/>
                    <a:pt x="23996" y="54063"/>
                    <a:pt x="20512" y="47598"/>
                  </a:cubicBezTo>
                  <a:cubicBezTo>
                    <a:pt x="17525" y="42055"/>
                    <a:pt x="13362" y="37416"/>
                    <a:pt x="9309" y="32645"/>
                  </a:cubicBezTo>
                  <a:cubicBezTo>
                    <a:pt x="6003" y="28751"/>
                    <a:pt x="1578" y="23920"/>
                    <a:pt x="2243" y="18350"/>
                  </a:cubicBezTo>
                  <a:cubicBezTo>
                    <a:pt x="3288" y="9568"/>
                    <a:pt x="15110" y="3891"/>
                    <a:pt x="21522" y="1"/>
                  </a:cubicBezTo>
                  <a:lnTo>
                    <a:pt x="23634" y="1"/>
                  </a:lnTo>
                  <a:cubicBezTo>
                    <a:pt x="17694" y="3825"/>
                    <a:pt x="6346" y="9602"/>
                    <a:pt x="6455" y="18216"/>
                  </a:cubicBezTo>
                  <a:cubicBezTo>
                    <a:pt x="6519" y="23131"/>
                    <a:pt x="11263" y="27194"/>
                    <a:pt x="14455" y="30373"/>
                  </a:cubicBezTo>
                  <a:cubicBezTo>
                    <a:pt x="18865" y="34766"/>
                    <a:pt x="23594" y="38953"/>
                    <a:pt x="26953" y="44262"/>
                  </a:cubicBezTo>
                  <a:cubicBezTo>
                    <a:pt x="30897" y="50498"/>
                    <a:pt x="31130" y="56406"/>
                    <a:pt x="32084" y="63422"/>
                  </a:cubicBezTo>
                  <a:cubicBezTo>
                    <a:pt x="34408" y="80515"/>
                    <a:pt x="44579" y="95345"/>
                    <a:pt x="49050" y="111846"/>
                  </a:cubicBezTo>
                  <a:cubicBezTo>
                    <a:pt x="53218" y="127231"/>
                    <a:pt x="47231" y="137443"/>
                    <a:pt x="35084" y="147097"/>
                  </a:cubicBezTo>
                  <a:cubicBezTo>
                    <a:pt x="26921" y="153586"/>
                    <a:pt x="11540" y="160004"/>
                    <a:pt x="7511" y="170281"/>
                  </a:cubicBezTo>
                  <a:cubicBezTo>
                    <a:pt x="4922" y="176883"/>
                    <a:pt x="7919" y="184644"/>
                    <a:pt x="11443" y="190312"/>
                  </a:cubicBezTo>
                  <a:cubicBezTo>
                    <a:pt x="15291" y="196503"/>
                    <a:pt x="18064" y="201740"/>
                    <a:pt x="17982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103175" y="240875"/>
              <a:ext cx="1485150" cy="5232775"/>
            </a:xfrm>
            <a:custGeom>
              <a:avLst/>
              <a:gdLst/>
              <a:ahLst/>
              <a:cxnLst/>
              <a:rect l="l" t="t" r="r" b="b"/>
              <a:pathLst>
                <a:path w="59406" h="209311" fill="none" extrusionOk="0">
                  <a:moveTo>
                    <a:pt x="21347" y="209310"/>
                  </a:moveTo>
                  <a:lnTo>
                    <a:pt x="18208" y="209310"/>
                  </a:lnTo>
                  <a:cubicBezTo>
                    <a:pt x="18349" y="201241"/>
                    <a:pt x="13628" y="196932"/>
                    <a:pt x="8559" y="191574"/>
                  </a:cubicBezTo>
                  <a:cubicBezTo>
                    <a:pt x="4069" y="186830"/>
                    <a:pt x="1" y="179371"/>
                    <a:pt x="3683" y="172942"/>
                  </a:cubicBezTo>
                  <a:cubicBezTo>
                    <a:pt x="9396" y="162970"/>
                    <a:pt x="26165" y="157936"/>
                    <a:pt x="35478" y="152239"/>
                  </a:cubicBezTo>
                  <a:cubicBezTo>
                    <a:pt x="46350" y="145589"/>
                    <a:pt x="58134" y="136572"/>
                    <a:pt x="54530" y="122304"/>
                  </a:cubicBezTo>
                  <a:cubicBezTo>
                    <a:pt x="49626" y="102888"/>
                    <a:pt x="28443" y="92215"/>
                    <a:pt x="22799" y="72765"/>
                  </a:cubicBezTo>
                  <a:cubicBezTo>
                    <a:pt x="20783" y="65813"/>
                    <a:pt x="20768" y="58871"/>
                    <a:pt x="17839" y="52093"/>
                  </a:cubicBezTo>
                  <a:cubicBezTo>
                    <a:pt x="15073" y="45690"/>
                    <a:pt x="10907" y="40126"/>
                    <a:pt x="7426" y="34128"/>
                  </a:cubicBezTo>
                  <a:cubicBezTo>
                    <a:pt x="4937" y="29840"/>
                    <a:pt x="2583" y="25232"/>
                    <a:pt x="3673" y="20165"/>
                  </a:cubicBezTo>
                  <a:cubicBezTo>
                    <a:pt x="5826" y="10155"/>
                    <a:pt x="18907" y="4280"/>
                    <a:pt x="26621" y="1"/>
                  </a:cubicBezTo>
                  <a:lnTo>
                    <a:pt x="28725" y="1"/>
                  </a:lnTo>
                  <a:cubicBezTo>
                    <a:pt x="21851" y="4020"/>
                    <a:pt x="9928" y="9550"/>
                    <a:pt x="8064" y="18501"/>
                  </a:cubicBezTo>
                  <a:cubicBezTo>
                    <a:pt x="6899" y="24096"/>
                    <a:pt x="10576" y="29128"/>
                    <a:pt x="13705" y="33357"/>
                  </a:cubicBezTo>
                  <a:cubicBezTo>
                    <a:pt x="17854" y="38966"/>
                    <a:pt x="22353" y="44340"/>
                    <a:pt x="25245" y="50758"/>
                  </a:cubicBezTo>
                  <a:cubicBezTo>
                    <a:pt x="27895" y="56639"/>
                    <a:pt x="28101" y="62776"/>
                    <a:pt x="29496" y="68958"/>
                  </a:cubicBezTo>
                  <a:cubicBezTo>
                    <a:pt x="33751" y="87827"/>
                    <a:pt x="51035" y="100117"/>
                    <a:pt x="55802" y="118635"/>
                  </a:cubicBezTo>
                  <a:cubicBezTo>
                    <a:pt x="59406" y="132633"/>
                    <a:pt x="50583" y="142050"/>
                    <a:pt x="39673" y="149573"/>
                  </a:cubicBezTo>
                  <a:cubicBezTo>
                    <a:pt x="33478" y="153844"/>
                    <a:pt x="26828" y="157394"/>
                    <a:pt x="20476" y="161414"/>
                  </a:cubicBezTo>
                  <a:cubicBezTo>
                    <a:pt x="16133" y="164161"/>
                    <a:pt x="9791" y="167758"/>
                    <a:pt x="7804" y="172907"/>
                  </a:cubicBezTo>
                  <a:cubicBezTo>
                    <a:pt x="5334" y="179306"/>
                    <a:pt x="9071" y="186391"/>
                    <a:pt x="13018" y="191218"/>
                  </a:cubicBezTo>
                  <a:cubicBezTo>
                    <a:pt x="17706" y="196950"/>
                    <a:pt x="21286" y="201455"/>
                    <a:pt x="21347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893850" y="240875"/>
              <a:ext cx="1640125" cy="5232775"/>
            </a:xfrm>
            <a:custGeom>
              <a:avLst/>
              <a:gdLst/>
              <a:ahLst/>
              <a:cxnLst/>
              <a:rect l="l" t="t" r="r" b="b"/>
              <a:pathLst>
                <a:path w="65605" h="209311" fill="none" extrusionOk="0">
                  <a:moveTo>
                    <a:pt x="24465" y="209310"/>
                  </a:moveTo>
                  <a:lnTo>
                    <a:pt x="21326" y="209310"/>
                  </a:lnTo>
                  <a:cubicBezTo>
                    <a:pt x="21356" y="201015"/>
                    <a:pt x="15769" y="197336"/>
                    <a:pt x="10019" y="192693"/>
                  </a:cubicBezTo>
                  <a:cubicBezTo>
                    <a:pt x="4943" y="188595"/>
                    <a:pt x="1" y="181418"/>
                    <a:pt x="4195" y="174945"/>
                  </a:cubicBezTo>
                  <a:cubicBezTo>
                    <a:pt x="10650" y="164984"/>
                    <a:pt x="28459" y="160627"/>
                    <a:pt x="38445" y="155500"/>
                  </a:cubicBezTo>
                  <a:cubicBezTo>
                    <a:pt x="48561" y="150307"/>
                    <a:pt x="63946" y="141926"/>
                    <a:pt x="60699" y="128193"/>
                  </a:cubicBezTo>
                  <a:cubicBezTo>
                    <a:pt x="58519" y="118972"/>
                    <a:pt x="49663" y="112120"/>
                    <a:pt x="42993" y="106070"/>
                  </a:cubicBezTo>
                  <a:cubicBezTo>
                    <a:pt x="34389" y="98265"/>
                    <a:pt x="24440" y="90044"/>
                    <a:pt x="20177" y="78867"/>
                  </a:cubicBezTo>
                  <a:cubicBezTo>
                    <a:pt x="17607" y="72126"/>
                    <a:pt x="17808" y="64623"/>
                    <a:pt x="15539" y="57725"/>
                  </a:cubicBezTo>
                  <a:cubicBezTo>
                    <a:pt x="13316" y="50969"/>
                    <a:pt x="9914" y="44761"/>
                    <a:pt x="7070" y="38269"/>
                  </a:cubicBezTo>
                  <a:cubicBezTo>
                    <a:pt x="4529" y="32472"/>
                    <a:pt x="2452" y="26233"/>
                    <a:pt x="5213" y="20133"/>
                  </a:cubicBezTo>
                  <a:cubicBezTo>
                    <a:pt x="9783" y="10030"/>
                    <a:pt x="22280" y="4665"/>
                    <a:pt x="31420" y="1"/>
                  </a:cubicBezTo>
                  <a:lnTo>
                    <a:pt x="33566" y="1"/>
                  </a:lnTo>
                  <a:cubicBezTo>
                    <a:pt x="25383" y="4385"/>
                    <a:pt x="12403" y="10085"/>
                    <a:pt x="9272" y="20091"/>
                  </a:cubicBezTo>
                  <a:cubicBezTo>
                    <a:pt x="7488" y="25793"/>
                    <a:pt x="9824" y="30924"/>
                    <a:pt x="12424" y="35964"/>
                  </a:cubicBezTo>
                  <a:cubicBezTo>
                    <a:pt x="15625" y="42169"/>
                    <a:pt x="19403" y="47960"/>
                    <a:pt x="21901" y="54517"/>
                  </a:cubicBezTo>
                  <a:cubicBezTo>
                    <a:pt x="24494" y="61324"/>
                    <a:pt x="24512" y="68435"/>
                    <a:pt x="26742" y="75254"/>
                  </a:cubicBezTo>
                  <a:cubicBezTo>
                    <a:pt x="33216" y="95047"/>
                    <a:pt x="57085" y="104742"/>
                    <a:pt x="62033" y="124723"/>
                  </a:cubicBezTo>
                  <a:cubicBezTo>
                    <a:pt x="65604" y="139148"/>
                    <a:pt x="51537" y="148100"/>
                    <a:pt x="40708" y="154140"/>
                  </a:cubicBezTo>
                  <a:cubicBezTo>
                    <a:pt x="34243" y="157745"/>
                    <a:pt x="27504" y="160838"/>
                    <a:pt x="21047" y="164455"/>
                  </a:cubicBezTo>
                  <a:cubicBezTo>
                    <a:pt x="16619" y="166937"/>
                    <a:pt x="10436" y="170009"/>
                    <a:pt x="8216" y="174876"/>
                  </a:cubicBezTo>
                  <a:cubicBezTo>
                    <a:pt x="5274" y="181326"/>
                    <a:pt x="9971" y="188112"/>
                    <a:pt x="14461" y="192323"/>
                  </a:cubicBezTo>
                  <a:cubicBezTo>
                    <a:pt x="19718" y="197254"/>
                    <a:pt x="24555" y="201390"/>
                    <a:pt x="2446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671300" y="240875"/>
              <a:ext cx="1795250" cy="5232775"/>
            </a:xfrm>
            <a:custGeom>
              <a:avLst/>
              <a:gdLst/>
              <a:ahLst/>
              <a:cxnLst/>
              <a:rect l="l" t="t" r="r" b="b"/>
              <a:pathLst>
                <a:path w="71810" h="209311" fill="none" extrusionOk="0">
                  <a:moveTo>
                    <a:pt x="28111" y="209310"/>
                  </a:moveTo>
                  <a:lnTo>
                    <a:pt x="24974" y="209310"/>
                  </a:lnTo>
                  <a:cubicBezTo>
                    <a:pt x="24924" y="200638"/>
                    <a:pt x="18169" y="197675"/>
                    <a:pt x="11941" y="193615"/>
                  </a:cubicBezTo>
                  <a:cubicBezTo>
                    <a:pt x="6624" y="190148"/>
                    <a:pt x="1135" y="183762"/>
                    <a:pt x="5141" y="177255"/>
                  </a:cubicBezTo>
                  <a:cubicBezTo>
                    <a:pt x="8219" y="172254"/>
                    <a:pt x="15610" y="169499"/>
                    <a:pt x="20698" y="167231"/>
                  </a:cubicBezTo>
                  <a:cubicBezTo>
                    <a:pt x="27519" y="164190"/>
                    <a:pt x="34528" y="161586"/>
                    <a:pt x="41374" y="158602"/>
                  </a:cubicBezTo>
                  <a:cubicBezTo>
                    <a:pt x="50831" y="154480"/>
                    <a:pt x="70050" y="146831"/>
                    <a:pt x="67222" y="133312"/>
                  </a:cubicBezTo>
                  <a:cubicBezTo>
                    <a:pt x="65229" y="123790"/>
                    <a:pt x="53041" y="116667"/>
                    <a:pt x="45926" y="111377"/>
                  </a:cubicBezTo>
                  <a:cubicBezTo>
                    <a:pt x="36166" y="104121"/>
                    <a:pt x="24410" y="96429"/>
                    <a:pt x="18908" y="85145"/>
                  </a:cubicBezTo>
                  <a:cubicBezTo>
                    <a:pt x="15373" y="77895"/>
                    <a:pt x="15775" y="69317"/>
                    <a:pt x="13666" y="61571"/>
                  </a:cubicBezTo>
                  <a:cubicBezTo>
                    <a:pt x="11586" y="53927"/>
                    <a:pt x="8287" y="46696"/>
                    <a:pt x="6130" y="39085"/>
                  </a:cubicBezTo>
                  <a:cubicBezTo>
                    <a:pt x="1" y="17443"/>
                    <a:pt x="19710" y="7972"/>
                    <a:pt x="36606" y="1"/>
                  </a:cubicBezTo>
                  <a:lnTo>
                    <a:pt x="38846" y="1"/>
                  </a:lnTo>
                  <a:cubicBezTo>
                    <a:pt x="21880" y="8390"/>
                    <a:pt x="4117" y="17752"/>
                    <a:pt x="11963" y="38767"/>
                  </a:cubicBezTo>
                  <a:cubicBezTo>
                    <a:pt x="14455" y="45439"/>
                    <a:pt x="17670" y="51809"/>
                    <a:pt x="19815" y="58618"/>
                  </a:cubicBezTo>
                  <a:cubicBezTo>
                    <a:pt x="22215" y="66243"/>
                    <a:pt x="21875" y="74656"/>
                    <a:pt x="25141" y="81930"/>
                  </a:cubicBezTo>
                  <a:cubicBezTo>
                    <a:pt x="30178" y="93150"/>
                    <a:pt x="40783" y="101017"/>
                    <a:pt x="49969" y="108685"/>
                  </a:cubicBezTo>
                  <a:cubicBezTo>
                    <a:pt x="56649" y="114263"/>
                    <a:pt x="66570" y="121113"/>
                    <a:pt x="68669" y="130160"/>
                  </a:cubicBezTo>
                  <a:cubicBezTo>
                    <a:pt x="71809" y="143691"/>
                    <a:pt x="55448" y="151685"/>
                    <a:pt x="45642" y="156465"/>
                  </a:cubicBezTo>
                  <a:cubicBezTo>
                    <a:pt x="38288" y="160049"/>
                    <a:pt x="30659" y="163040"/>
                    <a:pt x="23314" y="166644"/>
                  </a:cubicBezTo>
                  <a:cubicBezTo>
                    <a:pt x="18898" y="168811"/>
                    <a:pt x="12162" y="171649"/>
                    <a:pt x="9612" y="176216"/>
                  </a:cubicBezTo>
                  <a:cubicBezTo>
                    <a:pt x="5892" y="182871"/>
                    <a:pt x="11136" y="189470"/>
                    <a:pt x="16345" y="193246"/>
                  </a:cubicBezTo>
                  <a:cubicBezTo>
                    <a:pt x="22251" y="197526"/>
                    <a:pt x="28105" y="201027"/>
                    <a:pt x="28111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494425" y="240875"/>
              <a:ext cx="1890375" cy="5232775"/>
            </a:xfrm>
            <a:custGeom>
              <a:avLst/>
              <a:gdLst/>
              <a:ahLst/>
              <a:cxnLst/>
              <a:rect l="l" t="t" r="r" b="b"/>
              <a:pathLst>
                <a:path w="75615" h="209311" fill="none" extrusionOk="0">
                  <a:moveTo>
                    <a:pt x="29931" y="209310"/>
                  </a:moveTo>
                  <a:lnTo>
                    <a:pt x="26794" y="209310"/>
                  </a:lnTo>
                  <a:cubicBezTo>
                    <a:pt x="26361" y="200686"/>
                    <a:pt x="19688" y="198192"/>
                    <a:pt x="13038" y="194804"/>
                  </a:cubicBezTo>
                  <a:cubicBezTo>
                    <a:pt x="7604" y="192033"/>
                    <a:pt x="464" y="186122"/>
                    <a:pt x="4430" y="179199"/>
                  </a:cubicBezTo>
                  <a:cubicBezTo>
                    <a:pt x="7550" y="173755"/>
                    <a:pt x="15927" y="171077"/>
                    <a:pt x="21372" y="168881"/>
                  </a:cubicBezTo>
                  <a:cubicBezTo>
                    <a:pt x="28305" y="166082"/>
                    <a:pt x="35406" y="163721"/>
                    <a:pt x="42397" y="161079"/>
                  </a:cubicBezTo>
                  <a:cubicBezTo>
                    <a:pt x="51084" y="157795"/>
                    <a:pt x="73477" y="150954"/>
                    <a:pt x="71412" y="138025"/>
                  </a:cubicBezTo>
                  <a:cubicBezTo>
                    <a:pt x="69799" y="127930"/>
                    <a:pt x="54589" y="120632"/>
                    <a:pt x="47072" y="115830"/>
                  </a:cubicBezTo>
                  <a:cubicBezTo>
                    <a:pt x="35913" y="108702"/>
                    <a:pt x="22191" y="101164"/>
                    <a:pt x="15859" y="88982"/>
                  </a:cubicBezTo>
                  <a:cubicBezTo>
                    <a:pt x="12072" y="81697"/>
                    <a:pt x="12613" y="72500"/>
                    <a:pt x="10715" y="64555"/>
                  </a:cubicBezTo>
                  <a:cubicBezTo>
                    <a:pt x="8841" y="56709"/>
                    <a:pt x="5963" y="49083"/>
                    <a:pt x="4457" y="41151"/>
                  </a:cubicBezTo>
                  <a:cubicBezTo>
                    <a:pt x="1" y="17682"/>
                    <a:pt x="21243" y="8058"/>
                    <a:pt x="39737" y="1"/>
                  </a:cubicBezTo>
                  <a:lnTo>
                    <a:pt x="42126" y="1"/>
                  </a:lnTo>
                  <a:cubicBezTo>
                    <a:pt x="25070" y="7797"/>
                    <a:pt x="4358" y="17298"/>
                    <a:pt x="9461" y="39330"/>
                  </a:cubicBezTo>
                  <a:cubicBezTo>
                    <a:pt x="11436" y="47857"/>
                    <a:pt x="14958" y="55954"/>
                    <a:pt x="17020" y="64469"/>
                  </a:cubicBezTo>
                  <a:cubicBezTo>
                    <a:pt x="18759" y="71646"/>
                    <a:pt x="18305" y="79675"/>
                    <a:pt x="21562" y="86378"/>
                  </a:cubicBezTo>
                  <a:cubicBezTo>
                    <a:pt x="27426" y="98447"/>
                    <a:pt x="40524" y="106294"/>
                    <a:pt x="51150" y="113669"/>
                  </a:cubicBezTo>
                  <a:cubicBezTo>
                    <a:pt x="58487" y="118760"/>
                    <a:pt x="71325" y="125750"/>
                    <a:pt x="73158" y="135455"/>
                  </a:cubicBezTo>
                  <a:cubicBezTo>
                    <a:pt x="75614" y="148466"/>
                    <a:pt x="55733" y="155636"/>
                    <a:pt x="46738" y="159379"/>
                  </a:cubicBezTo>
                  <a:cubicBezTo>
                    <a:pt x="39161" y="162529"/>
                    <a:pt x="31395" y="165221"/>
                    <a:pt x="23877" y="168514"/>
                  </a:cubicBezTo>
                  <a:cubicBezTo>
                    <a:pt x="19239" y="170545"/>
                    <a:pt x="12563" y="173040"/>
                    <a:pt x="9502" y="177387"/>
                  </a:cubicBezTo>
                  <a:cubicBezTo>
                    <a:pt x="4733" y="184165"/>
                    <a:pt x="10842" y="190714"/>
                    <a:pt x="16527" y="194104"/>
                  </a:cubicBezTo>
                  <a:cubicBezTo>
                    <a:pt x="22853" y="197876"/>
                    <a:pt x="29866" y="200625"/>
                    <a:pt x="29931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304850" y="240875"/>
              <a:ext cx="1985925" cy="5232775"/>
            </a:xfrm>
            <a:custGeom>
              <a:avLst/>
              <a:gdLst/>
              <a:ahLst/>
              <a:cxnLst/>
              <a:rect l="l" t="t" r="r" b="b"/>
              <a:pathLst>
                <a:path w="79437" h="209311" fill="none" extrusionOk="0">
                  <a:moveTo>
                    <a:pt x="32260" y="209310"/>
                  </a:moveTo>
                  <a:lnTo>
                    <a:pt x="29122" y="209310"/>
                  </a:lnTo>
                  <a:cubicBezTo>
                    <a:pt x="28720" y="200237"/>
                    <a:pt x="20967" y="198249"/>
                    <a:pt x="13958" y="195287"/>
                  </a:cubicBezTo>
                  <a:cubicBezTo>
                    <a:pt x="7790" y="192682"/>
                    <a:pt x="588" y="186412"/>
                    <a:pt x="5818" y="179307"/>
                  </a:cubicBezTo>
                  <a:cubicBezTo>
                    <a:pt x="9272" y="174613"/>
                    <a:pt x="16948" y="172180"/>
                    <a:pt x="22023" y="170222"/>
                  </a:cubicBezTo>
                  <a:cubicBezTo>
                    <a:pt x="29721" y="167250"/>
                    <a:pt x="37640" y="164884"/>
                    <a:pt x="45443" y="162213"/>
                  </a:cubicBezTo>
                  <a:cubicBezTo>
                    <a:pt x="53654" y="159402"/>
                    <a:pt x="76915" y="153527"/>
                    <a:pt x="75605" y="141408"/>
                  </a:cubicBezTo>
                  <a:cubicBezTo>
                    <a:pt x="74502" y="131200"/>
                    <a:pt x="57767" y="124219"/>
                    <a:pt x="50174" y="119876"/>
                  </a:cubicBezTo>
                  <a:cubicBezTo>
                    <a:pt x="37843" y="112823"/>
                    <a:pt x="21762" y="105395"/>
                    <a:pt x="14608" y="92375"/>
                  </a:cubicBezTo>
                  <a:cubicBezTo>
                    <a:pt x="10637" y="85145"/>
                    <a:pt x="11114" y="75461"/>
                    <a:pt x="9393" y="67456"/>
                  </a:cubicBezTo>
                  <a:cubicBezTo>
                    <a:pt x="7640" y="59301"/>
                    <a:pt x="5036" y="51267"/>
                    <a:pt x="3793" y="43006"/>
                  </a:cubicBezTo>
                  <a:cubicBezTo>
                    <a:pt x="0" y="17774"/>
                    <a:pt x="23064" y="8008"/>
                    <a:pt x="43062" y="1"/>
                  </a:cubicBezTo>
                  <a:lnTo>
                    <a:pt x="45648" y="1"/>
                  </a:lnTo>
                  <a:cubicBezTo>
                    <a:pt x="25853" y="8345"/>
                    <a:pt x="4092" y="18254"/>
                    <a:pt x="8833" y="43049"/>
                  </a:cubicBezTo>
                  <a:cubicBezTo>
                    <a:pt x="10230" y="50360"/>
                    <a:pt x="12623" y="57459"/>
                    <a:pt x="14323" y="64701"/>
                  </a:cubicBezTo>
                  <a:cubicBezTo>
                    <a:pt x="16367" y="73414"/>
                    <a:pt x="15694" y="83390"/>
                    <a:pt x="20134" y="91264"/>
                  </a:cubicBezTo>
                  <a:cubicBezTo>
                    <a:pt x="26959" y="103370"/>
                    <a:pt x="41439" y="110728"/>
                    <a:pt x="52897" y="117675"/>
                  </a:cubicBezTo>
                  <a:cubicBezTo>
                    <a:pt x="60274" y="122149"/>
                    <a:pt x="76499" y="129506"/>
                    <a:pt x="77822" y="139423"/>
                  </a:cubicBezTo>
                  <a:cubicBezTo>
                    <a:pt x="79437" y="151515"/>
                    <a:pt x="58621" y="157766"/>
                    <a:pt x="50382" y="160819"/>
                  </a:cubicBezTo>
                  <a:cubicBezTo>
                    <a:pt x="41990" y="163928"/>
                    <a:pt x="33417" y="166566"/>
                    <a:pt x="25109" y="169904"/>
                  </a:cubicBezTo>
                  <a:cubicBezTo>
                    <a:pt x="20033" y="171944"/>
                    <a:pt x="12781" y="174366"/>
                    <a:pt x="9589" y="179211"/>
                  </a:cubicBezTo>
                  <a:cubicBezTo>
                    <a:pt x="5109" y="186011"/>
                    <a:pt x="11690" y="192048"/>
                    <a:pt x="17457" y="194816"/>
                  </a:cubicBezTo>
                  <a:cubicBezTo>
                    <a:pt x="24369" y="198133"/>
                    <a:pt x="31813" y="200243"/>
                    <a:pt x="32260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141525" y="240875"/>
              <a:ext cx="2040550" cy="5232775"/>
            </a:xfrm>
            <a:custGeom>
              <a:avLst/>
              <a:gdLst/>
              <a:ahLst/>
              <a:cxnLst/>
              <a:rect l="l" t="t" r="r" b="b"/>
              <a:pathLst>
                <a:path w="81622" h="209311" fill="none" extrusionOk="0">
                  <a:moveTo>
                    <a:pt x="33538" y="209310"/>
                  </a:moveTo>
                  <a:lnTo>
                    <a:pt x="30401" y="209310"/>
                  </a:lnTo>
                  <a:cubicBezTo>
                    <a:pt x="30337" y="199774"/>
                    <a:pt x="21279" y="198275"/>
                    <a:pt x="14167" y="195566"/>
                  </a:cubicBezTo>
                  <a:cubicBezTo>
                    <a:pt x="8256" y="193314"/>
                    <a:pt x="1566" y="187945"/>
                    <a:pt x="5297" y="180803"/>
                  </a:cubicBezTo>
                  <a:cubicBezTo>
                    <a:pt x="8073" y="175490"/>
                    <a:pt x="16635" y="172750"/>
                    <a:pt x="21785" y="170790"/>
                  </a:cubicBezTo>
                  <a:cubicBezTo>
                    <a:pt x="30169" y="167601"/>
                    <a:pt x="38824" y="165176"/>
                    <a:pt x="47359" y="162439"/>
                  </a:cubicBezTo>
                  <a:cubicBezTo>
                    <a:pt x="54940" y="160007"/>
                    <a:pt x="78489" y="154708"/>
                    <a:pt x="78026" y="143397"/>
                  </a:cubicBezTo>
                  <a:cubicBezTo>
                    <a:pt x="77591" y="132782"/>
                    <a:pt x="58284" y="125440"/>
                    <a:pt x="50719" y="121437"/>
                  </a:cubicBezTo>
                  <a:cubicBezTo>
                    <a:pt x="38006" y="114712"/>
                    <a:pt x="20952" y="107460"/>
                    <a:pt x="13715" y="94162"/>
                  </a:cubicBezTo>
                  <a:cubicBezTo>
                    <a:pt x="9685" y="86760"/>
                    <a:pt x="10013" y="77139"/>
                    <a:pt x="8238" y="68998"/>
                  </a:cubicBezTo>
                  <a:cubicBezTo>
                    <a:pt x="6287" y="60044"/>
                    <a:pt x="3439" y="51111"/>
                    <a:pt x="2528" y="41960"/>
                  </a:cubicBezTo>
                  <a:cubicBezTo>
                    <a:pt x="1" y="16572"/>
                    <a:pt x="24946" y="7268"/>
                    <a:pt x="44935" y="1"/>
                  </a:cubicBezTo>
                  <a:lnTo>
                    <a:pt x="47771" y="1"/>
                  </a:lnTo>
                  <a:cubicBezTo>
                    <a:pt x="27789" y="7709"/>
                    <a:pt x="3900" y="17306"/>
                    <a:pt x="7067" y="42609"/>
                  </a:cubicBezTo>
                  <a:cubicBezTo>
                    <a:pt x="8102" y="50885"/>
                    <a:pt x="10634" y="58943"/>
                    <a:pt x="12408" y="67074"/>
                  </a:cubicBezTo>
                  <a:cubicBezTo>
                    <a:pt x="14171" y="75166"/>
                    <a:pt x="13886" y="85044"/>
                    <a:pt x="17548" y="92559"/>
                  </a:cubicBezTo>
                  <a:cubicBezTo>
                    <a:pt x="24301" y="106421"/>
                    <a:pt x="42354" y="114120"/>
                    <a:pt x="55091" y="121144"/>
                  </a:cubicBezTo>
                  <a:cubicBezTo>
                    <a:pt x="62312" y="125128"/>
                    <a:pt x="79921" y="132317"/>
                    <a:pt x="80701" y="142335"/>
                  </a:cubicBezTo>
                  <a:cubicBezTo>
                    <a:pt x="81621" y="154138"/>
                    <a:pt x="58026" y="159785"/>
                    <a:pt x="50223" y="162389"/>
                  </a:cubicBezTo>
                  <a:cubicBezTo>
                    <a:pt x="42393" y="165000"/>
                    <a:pt x="34455" y="167318"/>
                    <a:pt x="26717" y="170198"/>
                  </a:cubicBezTo>
                  <a:cubicBezTo>
                    <a:pt x="21295" y="172216"/>
                    <a:pt x="12787" y="174861"/>
                    <a:pt x="9337" y="180065"/>
                  </a:cubicBezTo>
                  <a:cubicBezTo>
                    <a:pt x="4551" y="187284"/>
                    <a:pt x="12317" y="193232"/>
                    <a:pt x="18285" y="195572"/>
                  </a:cubicBezTo>
                  <a:cubicBezTo>
                    <a:pt x="25315" y="198331"/>
                    <a:pt x="33191" y="200243"/>
                    <a:pt x="33538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925625" y="240850"/>
              <a:ext cx="2121450" cy="5232800"/>
            </a:xfrm>
            <a:custGeom>
              <a:avLst/>
              <a:gdLst/>
              <a:ahLst/>
              <a:cxnLst/>
              <a:rect l="l" t="t" r="r" b="b"/>
              <a:pathLst>
                <a:path w="84858" h="209312" fill="none" extrusionOk="0">
                  <a:moveTo>
                    <a:pt x="36919" y="209311"/>
                  </a:moveTo>
                  <a:lnTo>
                    <a:pt x="33782" y="209311"/>
                  </a:lnTo>
                  <a:cubicBezTo>
                    <a:pt x="34149" y="193994"/>
                    <a:pt x="0" y="197858"/>
                    <a:pt x="8309" y="180767"/>
                  </a:cubicBezTo>
                  <a:cubicBezTo>
                    <a:pt x="10966" y="175302"/>
                    <a:pt x="19410" y="172465"/>
                    <a:pt x="24606" y="170464"/>
                  </a:cubicBezTo>
                  <a:cubicBezTo>
                    <a:pt x="33012" y="167227"/>
                    <a:pt x="41722" y="164829"/>
                    <a:pt x="50317" y="162158"/>
                  </a:cubicBezTo>
                  <a:cubicBezTo>
                    <a:pt x="57894" y="159804"/>
                    <a:pt x="81583" y="154916"/>
                    <a:pt x="81631" y="143810"/>
                  </a:cubicBezTo>
                  <a:cubicBezTo>
                    <a:pt x="81679" y="132951"/>
                    <a:pt x="61374" y="125483"/>
                    <a:pt x="53804" y="121593"/>
                  </a:cubicBezTo>
                  <a:cubicBezTo>
                    <a:pt x="40752" y="114886"/>
                    <a:pt x="22680" y="107611"/>
                    <a:pt x="15369" y="93918"/>
                  </a:cubicBezTo>
                  <a:cubicBezTo>
                    <a:pt x="11376" y="86441"/>
                    <a:pt x="11509" y="76660"/>
                    <a:pt x="9756" y="68455"/>
                  </a:cubicBezTo>
                  <a:cubicBezTo>
                    <a:pt x="7836" y="59475"/>
                    <a:pt x="5185" y="50394"/>
                    <a:pt x="4657" y="41179"/>
                  </a:cubicBezTo>
                  <a:cubicBezTo>
                    <a:pt x="3213" y="15924"/>
                    <a:pt x="28479" y="6935"/>
                    <a:pt x="48454" y="6"/>
                  </a:cubicBezTo>
                  <a:cubicBezTo>
                    <a:pt x="49697" y="0"/>
                    <a:pt x="50343" y="2"/>
                    <a:pt x="51561" y="2"/>
                  </a:cubicBezTo>
                  <a:cubicBezTo>
                    <a:pt x="31754" y="6891"/>
                    <a:pt x="6121" y="15809"/>
                    <a:pt x="8267" y="41133"/>
                  </a:cubicBezTo>
                  <a:cubicBezTo>
                    <a:pt x="9038" y="50242"/>
                    <a:pt x="11865" y="59110"/>
                    <a:pt x="13901" y="67984"/>
                  </a:cubicBezTo>
                  <a:cubicBezTo>
                    <a:pt x="15895" y="76675"/>
                    <a:pt x="15689" y="87300"/>
                    <a:pt x="20125" y="95129"/>
                  </a:cubicBezTo>
                  <a:cubicBezTo>
                    <a:pt x="27569" y="108268"/>
                    <a:pt x="45093" y="115382"/>
                    <a:pt x="57834" y="122017"/>
                  </a:cubicBezTo>
                  <a:cubicBezTo>
                    <a:pt x="65056" y="125779"/>
                    <a:pt x="84857" y="133276"/>
                    <a:pt x="84857" y="143735"/>
                  </a:cubicBezTo>
                  <a:cubicBezTo>
                    <a:pt x="84857" y="155330"/>
                    <a:pt x="60033" y="160369"/>
                    <a:pt x="52047" y="162864"/>
                  </a:cubicBezTo>
                  <a:cubicBezTo>
                    <a:pt x="44251" y="165300"/>
                    <a:pt x="36374" y="167540"/>
                    <a:pt x="28732" y="170434"/>
                  </a:cubicBezTo>
                  <a:cubicBezTo>
                    <a:pt x="23376" y="172460"/>
                    <a:pt x="15175" y="175109"/>
                    <a:pt x="11961" y="180383"/>
                  </a:cubicBezTo>
                  <a:cubicBezTo>
                    <a:pt x="7464" y="187767"/>
                    <a:pt x="14493" y="193465"/>
                    <a:pt x="20775" y="195733"/>
                  </a:cubicBezTo>
                  <a:cubicBezTo>
                    <a:pt x="27899" y="198303"/>
                    <a:pt x="36973" y="199783"/>
                    <a:pt x="36920" y="209311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880125" y="241425"/>
              <a:ext cx="2033350" cy="5232225"/>
            </a:xfrm>
            <a:custGeom>
              <a:avLst/>
              <a:gdLst/>
              <a:ahLst/>
              <a:cxnLst/>
              <a:rect l="l" t="t" r="r" b="b"/>
              <a:pathLst>
                <a:path w="81334" h="209289" fill="none" extrusionOk="0">
                  <a:moveTo>
                    <a:pt x="33485" y="209288"/>
                  </a:moveTo>
                  <a:lnTo>
                    <a:pt x="30346" y="209288"/>
                  </a:lnTo>
                  <a:cubicBezTo>
                    <a:pt x="30544" y="199829"/>
                    <a:pt x="21068" y="197974"/>
                    <a:pt x="14015" y="195287"/>
                  </a:cubicBezTo>
                  <a:cubicBezTo>
                    <a:pt x="7315" y="192736"/>
                    <a:pt x="1" y="186775"/>
                    <a:pt x="5107" y="178948"/>
                  </a:cubicBezTo>
                  <a:cubicBezTo>
                    <a:pt x="8143" y="174296"/>
                    <a:pt x="15273" y="171847"/>
                    <a:pt x="20153" y="169987"/>
                  </a:cubicBezTo>
                  <a:cubicBezTo>
                    <a:pt x="28306" y="166879"/>
                    <a:pt x="36774" y="164645"/>
                    <a:pt x="45125" y="162151"/>
                  </a:cubicBezTo>
                  <a:cubicBezTo>
                    <a:pt x="52946" y="159815"/>
                    <a:pt x="77540" y="155150"/>
                    <a:pt x="77438" y="143702"/>
                  </a:cubicBezTo>
                  <a:cubicBezTo>
                    <a:pt x="77341" y="132902"/>
                    <a:pt x="57305" y="125138"/>
                    <a:pt x="49716" y="121133"/>
                  </a:cubicBezTo>
                  <a:cubicBezTo>
                    <a:pt x="36130" y="113962"/>
                    <a:pt x="17133" y="106389"/>
                    <a:pt x="9220" y="92276"/>
                  </a:cubicBezTo>
                  <a:cubicBezTo>
                    <a:pt x="5290" y="85264"/>
                    <a:pt x="5538" y="75819"/>
                    <a:pt x="4348" y="68035"/>
                  </a:cubicBezTo>
                  <a:cubicBezTo>
                    <a:pt x="2927" y="58743"/>
                    <a:pt x="1020" y="49104"/>
                    <a:pt x="1757" y="39652"/>
                  </a:cubicBezTo>
                  <a:cubicBezTo>
                    <a:pt x="3557" y="16612"/>
                    <a:pt x="26380" y="7365"/>
                    <a:pt x="45170" y="51"/>
                  </a:cubicBezTo>
                  <a:cubicBezTo>
                    <a:pt x="46369" y="26"/>
                    <a:pt x="46975" y="16"/>
                    <a:pt x="48198" y="1"/>
                  </a:cubicBezTo>
                  <a:cubicBezTo>
                    <a:pt x="27561" y="7495"/>
                    <a:pt x="3451" y="16951"/>
                    <a:pt x="4473" y="42571"/>
                  </a:cubicBezTo>
                  <a:cubicBezTo>
                    <a:pt x="4785" y="50390"/>
                    <a:pt x="6562" y="58136"/>
                    <a:pt x="8021" y="65797"/>
                  </a:cubicBezTo>
                  <a:cubicBezTo>
                    <a:pt x="9759" y="74922"/>
                    <a:pt x="9411" y="85994"/>
                    <a:pt x="14226" y="94088"/>
                  </a:cubicBezTo>
                  <a:cubicBezTo>
                    <a:pt x="22186" y="107466"/>
                    <a:pt x="40083" y="114628"/>
                    <a:pt x="53293" y="121465"/>
                  </a:cubicBezTo>
                  <a:cubicBezTo>
                    <a:pt x="60755" y="125326"/>
                    <a:pt x="81333" y="133074"/>
                    <a:pt x="81239" y="143768"/>
                  </a:cubicBezTo>
                  <a:cubicBezTo>
                    <a:pt x="81141" y="154867"/>
                    <a:pt x="58150" y="159506"/>
                    <a:pt x="50432" y="161883"/>
                  </a:cubicBezTo>
                  <a:cubicBezTo>
                    <a:pt x="41581" y="164608"/>
                    <a:pt x="32588" y="167020"/>
                    <a:pt x="23933" y="170349"/>
                  </a:cubicBezTo>
                  <a:cubicBezTo>
                    <a:pt x="18712" y="172356"/>
                    <a:pt x="11304" y="174876"/>
                    <a:pt x="8294" y="180047"/>
                  </a:cubicBezTo>
                  <a:cubicBezTo>
                    <a:pt x="3876" y="187639"/>
                    <a:pt x="10733" y="193160"/>
                    <a:pt x="17164" y="195544"/>
                  </a:cubicBezTo>
                  <a:cubicBezTo>
                    <a:pt x="24283" y="198184"/>
                    <a:pt x="33609" y="199704"/>
                    <a:pt x="33485" y="209288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617775" y="243875"/>
              <a:ext cx="2137800" cy="5229775"/>
            </a:xfrm>
            <a:custGeom>
              <a:avLst/>
              <a:gdLst/>
              <a:ahLst/>
              <a:cxnLst/>
              <a:rect l="l" t="t" r="r" b="b"/>
              <a:pathLst>
                <a:path w="85512" h="209191" fill="none" extrusionOk="0">
                  <a:moveTo>
                    <a:pt x="38724" y="209190"/>
                  </a:moveTo>
                  <a:lnTo>
                    <a:pt x="35585" y="209190"/>
                  </a:lnTo>
                  <a:cubicBezTo>
                    <a:pt x="36932" y="193284"/>
                    <a:pt x="0" y="196052"/>
                    <a:pt x="8660" y="178499"/>
                  </a:cubicBezTo>
                  <a:cubicBezTo>
                    <a:pt x="11224" y="173301"/>
                    <a:pt x="18689" y="170777"/>
                    <a:pt x="23726" y="168898"/>
                  </a:cubicBezTo>
                  <a:cubicBezTo>
                    <a:pt x="31584" y="165969"/>
                    <a:pt x="39758" y="163932"/>
                    <a:pt x="47827" y="161686"/>
                  </a:cubicBezTo>
                  <a:cubicBezTo>
                    <a:pt x="55897" y="159441"/>
                    <a:pt x="81117" y="155148"/>
                    <a:pt x="81171" y="143418"/>
                  </a:cubicBezTo>
                  <a:cubicBezTo>
                    <a:pt x="81221" y="132257"/>
                    <a:pt x="60110" y="123537"/>
                    <a:pt x="52420" y="119261"/>
                  </a:cubicBezTo>
                  <a:cubicBezTo>
                    <a:pt x="39254" y="111941"/>
                    <a:pt x="20790" y="104062"/>
                    <a:pt x="13186" y="90163"/>
                  </a:cubicBezTo>
                  <a:cubicBezTo>
                    <a:pt x="9127" y="82745"/>
                    <a:pt x="9338" y="72805"/>
                    <a:pt x="8542" y="64539"/>
                  </a:cubicBezTo>
                  <a:cubicBezTo>
                    <a:pt x="7762" y="56417"/>
                    <a:pt x="7021" y="48082"/>
                    <a:pt x="8353" y="39975"/>
                  </a:cubicBezTo>
                  <a:cubicBezTo>
                    <a:pt x="11949" y="18082"/>
                    <a:pt x="32282" y="8244"/>
                    <a:pt x="50720" y="92"/>
                  </a:cubicBezTo>
                  <a:cubicBezTo>
                    <a:pt x="51884" y="52"/>
                    <a:pt x="52470" y="33"/>
                    <a:pt x="53655" y="0"/>
                  </a:cubicBezTo>
                  <a:cubicBezTo>
                    <a:pt x="34448" y="7861"/>
                    <a:pt x="12512" y="17607"/>
                    <a:pt x="10477" y="40905"/>
                  </a:cubicBezTo>
                  <a:cubicBezTo>
                    <a:pt x="9775" y="48941"/>
                    <a:pt x="10908" y="57109"/>
                    <a:pt x="11938" y="65064"/>
                  </a:cubicBezTo>
                  <a:cubicBezTo>
                    <a:pt x="13068" y="73808"/>
                    <a:pt x="12679" y="84598"/>
                    <a:pt x="17500" y="92228"/>
                  </a:cubicBezTo>
                  <a:cubicBezTo>
                    <a:pt x="26224" y="106034"/>
                    <a:pt x="44239" y="113449"/>
                    <a:pt x="58068" y="120894"/>
                  </a:cubicBezTo>
                  <a:cubicBezTo>
                    <a:pt x="65369" y="124825"/>
                    <a:pt x="85512" y="133012"/>
                    <a:pt x="85432" y="143549"/>
                  </a:cubicBezTo>
                  <a:cubicBezTo>
                    <a:pt x="85346" y="154915"/>
                    <a:pt x="61523" y="159322"/>
                    <a:pt x="53640" y="161635"/>
                  </a:cubicBezTo>
                  <a:cubicBezTo>
                    <a:pt x="45028" y="164164"/>
                    <a:pt x="36278" y="166386"/>
                    <a:pt x="27873" y="169570"/>
                  </a:cubicBezTo>
                  <a:cubicBezTo>
                    <a:pt x="23018" y="171410"/>
                    <a:pt x="15517" y="173969"/>
                    <a:pt x="12780" y="178869"/>
                  </a:cubicBezTo>
                  <a:cubicBezTo>
                    <a:pt x="2913" y="196530"/>
                    <a:pt x="39987" y="193507"/>
                    <a:pt x="38724" y="20919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460825" y="248000"/>
              <a:ext cx="2122050" cy="5225650"/>
            </a:xfrm>
            <a:custGeom>
              <a:avLst/>
              <a:gdLst/>
              <a:ahLst/>
              <a:cxnLst/>
              <a:rect l="l" t="t" r="r" b="b"/>
              <a:pathLst>
                <a:path w="84882" h="209026" fill="none" extrusionOk="0">
                  <a:moveTo>
                    <a:pt x="39746" y="209025"/>
                  </a:moveTo>
                  <a:lnTo>
                    <a:pt x="36609" y="209025"/>
                  </a:lnTo>
                  <a:cubicBezTo>
                    <a:pt x="36785" y="193256"/>
                    <a:pt x="1" y="193448"/>
                    <a:pt x="8404" y="176377"/>
                  </a:cubicBezTo>
                  <a:cubicBezTo>
                    <a:pt x="11145" y="170810"/>
                    <a:pt x="19592" y="168299"/>
                    <a:pt x="24910" y="166526"/>
                  </a:cubicBezTo>
                  <a:cubicBezTo>
                    <a:pt x="32568" y="163972"/>
                    <a:pt x="40452" y="162163"/>
                    <a:pt x="48261" y="160147"/>
                  </a:cubicBezTo>
                  <a:cubicBezTo>
                    <a:pt x="56159" y="158109"/>
                    <a:pt x="79855" y="154438"/>
                    <a:pt x="80090" y="142985"/>
                  </a:cubicBezTo>
                  <a:cubicBezTo>
                    <a:pt x="80318" y="131921"/>
                    <a:pt x="60917" y="122998"/>
                    <a:pt x="53335" y="118459"/>
                  </a:cubicBezTo>
                  <a:cubicBezTo>
                    <a:pt x="39971" y="110459"/>
                    <a:pt x="21456" y="102163"/>
                    <a:pt x="13728" y="87818"/>
                  </a:cubicBezTo>
                  <a:cubicBezTo>
                    <a:pt x="9900" y="80712"/>
                    <a:pt x="10250" y="71371"/>
                    <a:pt x="9810" y="63503"/>
                  </a:cubicBezTo>
                  <a:cubicBezTo>
                    <a:pt x="9377" y="55763"/>
                    <a:pt x="9317" y="47780"/>
                    <a:pt x="11098" y="40179"/>
                  </a:cubicBezTo>
                  <a:cubicBezTo>
                    <a:pt x="15919" y="19625"/>
                    <a:pt x="34711" y="9057"/>
                    <a:pt x="52182" y="125"/>
                  </a:cubicBezTo>
                  <a:cubicBezTo>
                    <a:pt x="53319" y="72"/>
                    <a:pt x="53890" y="47"/>
                    <a:pt x="55044" y="1"/>
                  </a:cubicBezTo>
                  <a:cubicBezTo>
                    <a:pt x="37427" y="8241"/>
                    <a:pt x="17762" y="18179"/>
                    <a:pt x="13334" y="38947"/>
                  </a:cubicBezTo>
                  <a:cubicBezTo>
                    <a:pt x="11584" y="47154"/>
                    <a:pt x="12034" y="55780"/>
                    <a:pt x="12700" y="64075"/>
                  </a:cubicBezTo>
                  <a:cubicBezTo>
                    <a:pt x="13371" y="72439"/>
                    <a:pt x="12997" y="82644"/>
                    <a:pt x="17545" y="90053"/>
                  </a:cubicBezTo>
                  <a:cubicBezTo>
                    <a:pt x="25855" y="103585"/>
                    <a:pt x="43396" y="111338"/>
                    <a:pt x="56629" y="118899"/>
                  </a:cubicBezTo>
                  <a:cubicBezTo>
                    <a:pt x="64199" y="123226"/>
                    <a:pt x="84882" y="132102"/>
                    <a:pt x="84703" y="143180"/>
                  </a:cubicBezTo>
                  <a:cubicBezTo>
                    <a:pt x="84515" y="154837"/>
                    <a:pt x="59920" y="158798"/>
                    <a:pt x="51902" y="160970"/>
                  </a:cubicBezTo>
                  <a:cubicBezTo>
                    <a:pt x="43565" y="163227"/>
                    <a:pt x="35104" y="165234"/>
                    <a:pt x="26991" y="168229"/>
                  </a:cubicBezTo>
                  <a:cubicBezTo>
                    <a:pt x="22093" y="170039"/>
                    <a:pt x="15567" y="172301"/>
                    <a:pt x="12770" y="177025"/>
                  </a:cubicBezTo>
                  <a:cubicBezTo>
                    <a:pt x="2478" y="194398"/>
                    <a:pt x="41093" y="193342"/>
                    <a:pt x="39746" y="209025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257125" y="253425"/>
              <a:ext cx="2137575" cy="5220225"/>
            </a:xfrm>
            <a:custGeom>
              <a:avLst/>
              <a:gdLst/>
              <a:ahLst/>
              <a:cxnLst/>
              <a:rect l="l" t="t" r="r" b="b"/>
              <a:pathLst>
                <a:path w="85503" h="208809" fill="none" extrusionOk="0">
                  <a:moveTo>
                    <a:pt x="42639" y="208808"/>
                  </a:moveTo>
                  <a:lnTo>
                    <a:pt x="39502" y="208808"/>
                  </a:lnTo>
                  <a:cubicBezTo>
                    <a:pt x="39552" y="193143"/>
                    <a:pt x="0" y="189927"/>
                    <a:pt x="9980" y="173096"/>
                  </a:cubicBezTo>
                  <a:cubicBezTo>
                    <a:pt x="12998" y="168008"/>
                    <a:pt x="21004" y="165825"/>
                    <a:pt x="26192" y="164244"/>
                  </a:cubicBezTo>
                  <a:cubicBezTo>
                    <a:pt x="33430" y="162039"/>
                    <a:pt x="40871" y="160527"/>
                    <a:pt x="48236" y="158822"/>
                  </a:cubicBezTo>
                  <a:cubicBezTo>
                    <a:pt x="56272" y="156963"/>
                    <a:pt x="79810" y="154168"/>
                    <a:pt x="80572" y="142513"/>
                  </a:cubicBezTo>
                  <a:cubicBezTo>
                    <a:pt x="81324" y="131026"/>
                    <a:pt x="62095" y="121492"/>
                    <a:pt x="54418" y="116526"/>
                  </a:cubicBezTo>
                  <a:cubicBezTo>
                    <a:pt x="41743" y="108327"/>
                    <a:pt x="24987" y="100070"/>
                    <a:pt x="17398" y="86348"/>
                  </a:cubicBezTo>
                  <a:cubicBezTo>
                    <a:pt x="13437" y="79188"/>
                    <a:pt x="13584" y="69292"/>
                    <a:pt x="13505" y="61279"/>
                  </a:cubicBezTo>
                  <a:cubicBezTo>
                    <a:pt x="13423" y="53224"/>
                    <a:pt x="14135" y="45061"/>
                    <a:pt x="16987" y="37457"/>
                  </a:cubicBezTo>
                  <a:cubicBezTo>
                    <a:pt x="23588" y="19863"/>
                    <a:pt x="40288" y="9439"/>
                    <a:pt x="55610" y="149"/>
                  </a:cubicBezTo>
                  <a:cubicBezTo>
                    <a:pt x="56729" y="88"/>
                    <a:pt x="57290" y="57"/>
                    <a:pt x="58418" y="1"/>
                  </a:cubicBezTo>
                  <a:cubicBezTo>
                    <a:pt x="41864" y="9033"/>
                    <a:pt x="24213" y="19365"/>
                    <a:pt x="18431" y="38529"/>
                  </a:cubicBezTo>
                  <a:cubicBezTo>
                    <a:pt x="16157" y="46065"/>
                    <a:pt x="15785" y="54016"/>
                    <a:pt x="16045" y="61844"/>
                  </a:cubicBezTo>
                  <a:cubicBezTo>
                    <a:pt x="16315" y="69956"/>
                    <a:pt x="16203" y="79272"/>
                    <a:pt x="19900" y="86668"/>
                  </a:cubicBezTo>
                  <a:cubicBezTo>
                    <a:pt x="26919" y="100713"/>
                    <a:pt x="44957" y="109151"/>
                    <a:pt x="57665" y="116966"/>
                  </a:cubicBezTo>
                  <a:cubicBezTo>
                    <a:pt x="65573" y="121828"/>
                    <a:pt x="85503" y="131137"/>
                    <a:pt x="85141" y="142641"/>
                  </a:cubicBezTo>
                  <a:cubicBezTo>
                    <a:pt x="84767" y="154503"/>
                    <a:pt x="60496" y="157703"/>
                    <a:pt x="52082" y="159776"/>
                  </a:cubicBezTo>
                  <a:cubicBezTo>
                    <a:pt x="44171" y="161726"/>
                    <a:pt x="36131" y="163441"/>
                    <a:pt x="28436" y="166147"/>
                  </a:cubicBezTo>
                  <a:cubicBezTo>
                    <a:pt x="23622" y="167839"/>
                    <a:pt x="16094" y="170133"/>
                    <a:pt x="13649" y="175192"/>
                  </a:cubicBezTo>
                  <a:cubicBezTo>
                    <a:pt x="5397" y="192267"/>
                    <a:pt x="42741" y="192999"/>
                    <a:pt x="42639" y="208808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081025" y="259800"/>
              <a:ext cx="2124250" cy="5213850"/>
            </a:xfrm>
            <a:custGeom>
              <a:avLst/>
              <a:gdLst/>
              <a:ahLst/>
              <a:cxnLst/>
              <a:rect l="l" t="t" r="r" b="b"/>
              <a:pathLst>
                <a:path w="84970" h="208554" fill="none" extrusionOk="0">
                  <a:moveTo>
                    <a:pt x="44429" y="208553"/>
                  </a:moveTo>
                  <a:lnTo>
                    <a:pt x="41291" y="208553"/>
                  </a:lnTo>
                  <a:cubicBezTo>
                    <a:pt x="41505" y="191902"/>
                    <a:pt x="0" y="187824"/>
                    <a:pt x="9723" y="170063"/>
                  </a:cubicBezTo>
                  <a:cubicBezTo>
                    <a:pt x="12360" y="165246"/>
                    <a:pt x="20515" y="163338"/>
                    <a:pt x="25222" y="162001"/>
                  </a:cubicBezTo>
                  <a:cubicBezTo>
                    <a:pt x="33021" y="159786"/>
                    <a:pt x="41057" y="158453"/>
                    <a:pt x="48990" y="156826"/>
                  </a:cubicBezTo>
                  <a:cubicBezTo>
                    <a:pt x="57349" y="155109"/>
                    <a:pt x="78088" y="153211"/>
                    <a:pt x="79488" y="141925"/>
                  </a:cubicBezTo>
                  <a:cubicBezTo>
                    <a:pt x="80950" y="130122"/>
                    <a:pt x="61408" y="119427"/>
                    <a:pt x="53724" y="114057"/>
                  </a:cubicBezTo>
                  <a:cubicBezTo>
                    <a:pt x="41803" y="105722"/>
                    <a:pt x="24160" y="96284"/>
                    <a:pt x="18729" y="81823"/>
                  </a:cubicBezTo>
                  <a:cubicBezTo>
                    <a:pt x="13543" y="68018"/>
                    <a:pt x="15505" y="48267"/>
                    <a:pt x="22163" y="35294"/>
                  </a:cubicBezTo>
                  <a:cubicBezTo>
                    <a:pt x="29925" y="20170"/>
                    <a:pt x="44747" y="10056"/>
                    <a:pt x="58000" y="164"/>
                  </a:cubicBezTo>
                  <a:cubicBezTo>
                    <a:pt x="59107" y="98"/>
                    <a:pt x="59660" y="64"/>
                    <a:pt x="60773" y="0"/>
                  </a:cubicBezTo>
                  <a:cubicBezTo>
                    <a:pt x="45586" y="9964"/>
                    <a:pt x="28922" y="20887"/>
                    <a:pt x="22311" y="38721"/>
                  </a:cubicBezTo>
                  <a:cubicBezTo>
                    <a:pt x="17630" y="51348"/>
                    <a:pt x="16112" y="71787"/>
                    <a:pt x="21992" y="84207"/>
                  </a:cubicBezTo>
                  <a:cubicBezTo>
                    <a:pt x="28864" y="98719"/>
                    <a:pt x="46762" y="107605"/>
                    <a:pt x="59517" y="116167"/>
                  </a:cubicBezTo>
                  <a:cubicBezTo>
                    <a:pt x="67213" y="121333"/>
                    <a:pt x="84969" y="130731"/>
                    <a:pt x="84243" y="142033"/>
                  </a:cubicBezTo>
                  <a:cubicBezTo>
                    <a:pt x="83506" y="153476"/>
                    <a:pt x="61142" y="156019"/>
                    <a:pt x="52879" y="157846"/>
                  </a:cubicBezTo>
                  <a:cubicBezTo>
                    <a:pt x="45233" y="159538"/>
                    <a:pt x="37495" y="160994"/>
                    <a:pt x="29981" y="163226"/>
                  </a:cubicBezTo>
                  <a:cubicBezTo>
                    <a:pt x="24646" y="164811"/>
                    <a:pt x="16453" y="166896"/>
                    <a:pt x="13778" y="172441"/>
                  </a:cubicBezTo>
                  <a:cubicBezTo>
                    <a:pt x="5437" y="189733"/>
                    <a:pt x="44363" y="192224"/>
                    <a:pt x="44429" y="208553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029325" y="266725"/>
              <a:ext cx="1982200" cy="5206925"/>
            </a:xfrm>
            <a:custGeom>
              <a:avLst/>
              <a:gdLst/>
              <a:ahLst/>
              <a:cxnLst/>
              <a:rect l="l" t="t" r="r" b="b"/>
              <a:pathLst>
                <a:path w="79288" h="208277" fill="none" extrusionOk="0">
                  <a:moveTo>
                    <a:pt x="41242" y="208276"/>
                  </a:moveTo>
                  <a:lnTo>
                    <a:pt x="38105" y="208276"/>
                  </a:lnTo>
                  <a:cubicBezTo>
                    <a:pt x="36198" y="196308"/>
                    <a:pt x="24786" y="192136"/>
                    <a:pt x="15559" y="186246"/>
                  </a:cubicBezTo>
                  <a:cubicBezTo>
                    <a:pt x="9681" y="182493"/>
                    <a:pt x="0" y="175168"/>
                    <a:pt x="4521" y="166906"/>
                  </a:cubicBezTo>
                  <a:cubicBezTo>
                    <a:pt x="7275" y="161873"/>
                    <a:pt x="16344" y="160253"/>
                    <a:pt x="21219" y="159091"/>
                  </a:cubicBezTo>
                  <a:cubicBezTo>
                    <a:pt x="29516" y="157112"/>
                    <a:pt x="38004" y="156029"/>
                    <a:pt x="46388" y="154496"/>
                  </a:cubicBezTo>
                  <a:cubicBezTo>
                    <a:pt x="54349" y="153039"/>
                    <a:pt x="71933" y="151664"/>
                    <a:pt x="73269" y="141297"/>
                  </a:cubicBezTo>
                  <a:cubicBezTo>
                    <a:pt x="74722" y="130020"/>
                    <a:pt x="59526" y="120376"/>
                    <a:pt x="51871" y="114496"/>
                  </a:cubicBezTo>
                  <a:cubicBezTo>
                    <a:pt x="39886" y="105290"/>
                    <a:pt x="21008" y="94933"/>
                    <a:pt x="16104" y="79555"/>
                  </a:cubicBezTo>
                  <a:cubicBezTo>
                    <a:pt x="11858" y="66234"/>
                    <a:pt x="13747" y="48960"/>
                    <a:pt x="20448" y="36912"/>
                  </a:cubicBezTo>
                  <a:cubicBezTo>
                    <a:pt x="28684" y="22105"/>
                    <a:pt x="43489" y="11749"/>
                    <a:pt x="55445" y="172"/>
                  </a:cubicBezTo>
                  <a:cubicBezTo>
                    <a:pt x="56548" y="104"/>
                    <a:pt x="57099" y="69"/>
                    <a:pt x="58203" y="1"/>
                  </a:cubicBezTo>
                  <a:cubicBezTo>
                    <a:pt x="45545" y="10415"/>
                    <a:pt x="30971" y="20608"/>
                    <a:pt x="22983" y="35354"/>
                  </a:cubicBezTo>
                  <a:cubicBezTo>
                    <a:pt x="16033" y="48185"/>
                    <a:pt x="13647" y="68119"/>
                    <a:pt x="19380" y="81840"/>
                  </a:cubicBezTo>
                  <a:cubicBezTo>
                    <a:pt x="25457" y="96382"/>
                    <a:pt x="43011" y="105833"/>
                    <a:pt x="55116" y="114651"/>
                  </a:cubicBezTo>
                  <a:cubicBezTo>
                    <a:pt x="62752" y="120214"/>
                    <a:pt x="79287" y="129949"/>
                    <a:pt x="78138" y="141372"/>
                  </a:cubicBezTo>
                  <a:cubicBezTo>
                    <a:pt x="77054" y="152135"/>
                    <a:pt x="58213" y="153918"/>
                    <a:pt x="50193" y="155510"/>
                  </a:cubicBezTo>
                  <a:cubicBezTo>
                    <a:pt x="42130" y="157110"/>
                    <a:pt x="33974" y="158340"/>
                    <a:pt x="26000" y="160364"/>
                  </a:cubicBezTo>
                  <a:cubicBezTo>
                    <a:pt x="21092" y="161611"/>
                    <a:pt x="12449" y="163269"/>
                    <a:pt x="9368" y="167972"/>
                  </a:cubicBezTo>
                  <a:cubicBezTo>
                    <a:pt x="3598" y="176777"/>
                    <a:pt x="14195" y="184287"/>
                    <a:pt x="20772" y="188159"/>
                  </a:cubicBezTo>
                  <a:cubicBezTo>
                    <a:pt x="29500" y="193297"/>
                    <a:pt x="39657" y="197170"/>
                    <a:pt x="41242" y="208276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847450" y="273900"/>
              <a:ext cx="1970625" cy="5199750"/>
            </a:xfrm>
            <a:custGeom>
              <a:avLst/>
              <a:gdLst/>
              <a:ahLst/>
              <a:cxnLst/>
              <a:rect l="l" t="t" r="r" b="b"/>
              <a:pathLst>
                <a:path w="78825" h="207990" fill="none" extrusionOk="0">
                  <a:moveTo>
                    <a:pt x="43262" y="207989"/>
                  </a:moveTo>
                  <a:lnTo>
                    <a:pt x="40124" y="207989"/>
                  </a:lnTo>
                  <a:cubicBezTo>
                    <a:pt x="38023" y="196442"/>
                    <a:pt x="27812" y="191570"/>
                    <a:pt x="18718" y="185644"/>
                  </a:cubicBezTo>
                  <a:cubicBezTo>
                    <a:pt x="12683" y="181711"/>
                    <a:pt x="1" y="173595"/>
                    <a:pt x="4089" y="164458"/>
                  </a:cubicBezTo>
                  <a:cubicBezTo>
                    <a:pt x="6498" y="159074"/>
                    <a:pt x="15790" y="157647"/>
                    <a:pt x="20663" y="156621"/>
                  </a:cubicBezTo>
                  <a:cubicBezTo>
                    <a:pt x="27109" y="155263"/>
                    <a:pt x="33671" y="154519"/>
                    <a:pt x="40189" y="153608"/>
                  </a:cubicBezTo>
                  <a:cubicBezTo>
                    <a:pt x="48959" y="152382"/>
                    <a:pt x="70423" y="152114"/>
                    <a:pt x="72231" y="140453"/>
                  </a:cubicBezTo>
                  <a:cubicBezTo>
                    <a:pt x="74084" y="128507"/>
                    <a:pt x="58097" y="117973"/>
                    <a:pt x="50372" y="111615"/>
                  </a:cubicBezTo>
                  <a:cubicBezTo>
                    <a:pt x="39435" y="102613"/>
                    <a:pt x="23738" y="92999"/>
                    <a:pt x="18928" y="78912"/>
                  </a:cubicBezTo>
                  <a:cubicBezTo>
                    <a:pt x="14039" y="64592"/>
                    <a:pt x="16947" y="47995"/>
                    <a:pt x="25396" y="35716"/>
                  </a:cubicBezTo>
                  <a:cubicBezTo>
                    <a:pt x="34578" y="22368"/>
                    <a:pt x="48511" y="13260"/>
                    <a:pt x="58100" y="170"/>
                  </a:cubicBezTo>
                  <a:cubicBezTo>
                    <a:pt x="59206" y="104"/>
                    <a:pt x="59757" y="70"/>
                    <a:pt x="60861" y="0"/>
                  </a:cubicBezTo>
                  <a:cubicBezTo>
                    <a:pt x="49609" y="12362"/>
                    <a:pt x="34786" y="22478"/>
                    <a:pt x="26245" y="37090"/>
                  </a:cubicBezTo>
                  <a:cubicBezTo>
                    <a:pt x="19199" y="49144"/>
                    <a:pt x="16990" y="66542"/>
                    <a:pt x="21836" y="79778"/>
                  </a:cubicBezTo>
                  <a:cubicBezTo>
                    <a:pt x="26816" y="93380"/>
                    <a:pt x="42154" y="102644"/>
                    <a:pt x="53105" y="111186"/>
                  </a:cubicBezTo>
                  <a:cubicBezTo>
                    <a:pt x="61144" y="117456"/>
                    <a:pt x="78824" y="128365"/>
                    <a:pt x="77148" y="140686"/>
                  </a:cubicBezTo>
                  <a:cubicBezTo>
                    <a:pt x="75601" y="152055"/>
                    <a:pt x="55065" y="152912"/>
                    <a:pt x="46542" y="154283"/>
                  </a:cubicBezTo>
                  <a:cubicBezTo>
                    <a:pt x="36684" y="155867"/>
                    <a:pt x="16140" y="156087"/>
                    <a:pt x="9384" y="164771"/>
                  </a:cubicBezTo>
                  <a:cubicBezTo>
                    <a:pt x="3323" y="172564"/>
                    <a:pt x="13965" y="181045"/>
                    <a:pt x="19722" y="184878"/>
                  </a:cubicBezTo>
                  <a:cubicBezTo>
                    <a:pt x="29187" y="191176"/>
                    <a:pt x="41184" y="195607"/>
                    <a:pt x="43262" y="207989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621375" y="280950"/>
              <a:ext cx="2005500" cy="5192700"/>
            </a:xfrm>
            <a:custGeom>
              <a:avLst/>
              <a:gdLst/>
              <a:ahLst/>
              <a:cxnLst/>
              <a:rect l="l" t="t" r="r" b="b"/>
              <a:pathLst>
                <a:path w="80220" h="207708" fill="none" extrusionOk="0">
                  <a:moveTo>
                    <a:pt x="47051" y="207707"/>
                  </a:moveTo>
                  <a:lnTo>
                    <a:pt x="43912" y="207707"/>
                  </a:lnTo>
                  <a:cubicBezTo>
                    <a:pt x="41420" y="195270"/>
                    <a:pt x="29969" y="189734"/>
                    <a:pt x="20348" y="182995"/>
                  </a:cubicBezTo>
                  <a:cubicBezTo>
                    <a:pt x="14924" y="179196"/>
                    <a:pt x="0" y="168561"/>
                    <a:pt x="6944" y="160024"/>
                  </a:cubicBezTo>
                  <a:cubicBezTo>
                    <a:pt x="9850" y="156451"/>
                    <a:pt x="15806" y="155482"/>
                    <a:pt x="20077" y="154600"/>
                  </a:cubicBezTo>
                  <a:cubicBezTo>
                    <a:pt x="28780" y="152803"/>
                    <a:pt x="37729" y="152320"/>
                    <a:pt x="46537" y="151274"/>
                  </a:cubicBezTo>
                  <a:cubicBezTo>
                    <a:pt x="54836" y="150289"/>
                    <a:pt x="71310" y="150179"/>
                    <a:pt x="73169" y="139809"/>
                  </a:cubicBezTo>
                  <a:cubicBezTo>
                    <a:pt x="75205" y="128457"/>
                    <a:pt x="61267" y="118197"/>
                    <a:pt x="53795" y="111707"/>
                  </a:cubicBezTo>
                  <a:cubicBezTo>
                    <a:pt x="43234" y="102535"/>
                    <a:pt x="26445" y="91961"/>
                    <a:pt x="22082" y="77636"/>
                  </a:cubicBezTo>
                  <a:cubicBezTo>
                    <a:pt x="17411" y="62305"/>
                    <a:pt x="22000" y="45884"/>
                    <a:pt x="32263" y="34115"/>
                  </a:cubicBezTo>
                  <a:cubicBezTo>
                    <a:pt x="42425" y="22459"/>
                    <a:pt x="55994" y="14703"/>
                    <a:pt x="62490" y="160"/>
                  </a:cubicBezTo>
                  <a:cubicBezTo>
                    <a:pt x="63608" y="98"/>
                    <a:pt x="64164" y="65"/>
                    <a:pt x="65275" y="0"/>
                  </a:cubicBezTo>
                  <a:cubicBezTo>
                    <a:pt x="57142" y="13217"/>
                    <a:pt x="44271" y="21531"/>
                    <a:pt x="34635" y="33449"/>
                  </a:cubicBezTo>
                  <a:cubicBezTo>
                    <a:pt x="24792" y="45625"/>
                    <a:pt x="21370" y="61640"/>
                    <a:pt x="25207" y="76908"/>
                  </a:cubicBezTo>
                  <a:cubicBezTo>
                    <a:pt x="28810" y="91235"/>
                    <a:pt x="45250" y="101473"/>
                    <a:pt x="55978" y="110421"/>
                  </a:cubicBezTo>
                  <a:cubicBezTo>
                    <a:pt x="63595" y="116773"/>
                    <a:pt x="80219" y="128033"/>
                    <a:pt x="77990" y="140238"/>
                  </a:cubicBezTo>
                  <a:cubicBezTo>
                    <a:pt x="76038" y="150942"/>
                    <a:pt x="56529" y="151355"/>
                    <a:pt x="48597" y="152394"/>
                  </a:cubicBezTo>
                  <a:cubicBezTo>
                    <a:pt x="39190" y="153624"/>
                    <a:pt x="16575" y="153182"/>
                    <a:pt x="10661" y="162321"/>
                  </a:cubicBezTo>
                  <a:cubicBezTo>
                    <a:pt x="5006" y="171059"/>
                    <a:pt x="19193" y="180657"/>
                    <a:pt x="24683" y="184351"/>
                  </a:cubicBezTo>
                  <a:cubicBezTo>
                    <a:pt x="33988" y="190609"/>
                    <a:pt x="44781" y="195776"/>
                    <a:pt x="47051" y="207707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443150" y="287475"/>
              <a:ext cx="1980075" cy="5186175"/>
            </a:xfrm>
            <a:custGeom>
              <a:avLst/>
              <a:gdLst/>
              <a:ahLst/>
              <a:cxnLst/>
              <a:rect l="l" t="t" r="r" b="b"/>
              <a:pathLst>
                <a:path w="79203" h="207447" fill="none" extrusionOk="0">
                  <a:moveTo>
                    <a:pt x="48925" y="207446"/>
                  </a:moveTo>
                  <a:lnTo>
                    <a:pt x="45786" y="207446"/>
                  </a:lnTo>
                  <a:cubicBezTo>
                    <a:pt x="43092" y="194575"/>
                    <a:pt x="31086" y="188440"/>
                    <a:pt x="21204" y="181202"/>
                  </a:cubicBezTo>
                  <a:cubicBezTo>
                    <a:pt x="15981" y="177378"/>
                    <a:pt x="1" y="165832"/>
                    <a:pt x="7097" y="157315"/>
                  </a:cubicBezTo>
                  <a:cubicBezTo>
                    <a:pt x="9978" y="153856"/>
                    <a:pt x="15870" y="153072"/>
                    <a:pt x="20053" y="152330"/>
                  </a:cubicBezTo>
                  <a:cubicBezTo>
                    <a:pt x="28667" y="150805"/>
                    <a:pt x="37489" y="150593"/>
                    <a:pt x="46186" y="149819"/>
                  </a:cubicBezTo>
                  <a:cubicBezTo>
                    <a:pt x="54356" y="149091"/>
                    <a:pt x="70548" y="149468"/>
                    <a:pt x="72479" y="139245"/>
                  </a:cubicBezTo>
                  <a:cubicBezTo>
                    <a:pt x="74613" y="127946"/>
                    <a:pt x="60937" y="117577"/>
                    <a:pt x="53560" y="111003"/>
                  </a:cubicBezTo>
                  <a:cubicBezTo>
                    <a:pt x="43302" y="101862"/>
                    <a:pt x="26613" y="91177"/>
                    <a:pt x="22511" y="77027"/>
                  </a:cubicBezTo>
                  <a:cubicBezTo>
                    <a:pt x="17845" y="60930"/>
                    <a:pt x="24252" y="45492"/>
                    <a:pt x="35735" y="34250"/>
                  </a:cubicBezTo>
                  <a:cubicBezTo>
                    <a:pt x="46613" y="23601"/>
                    <a:pt x="61990" y="16228"/>
                    <a:pt x="64905" y="143"/>
                  </a:cubicBezTo>
                  <a:cubicBezTo>
                    <a:pt x="66040" y="88"/>
                    <a:pt x="66605" y="60"/>
                    <a:pt x="67729" y="1"/>
                  </a:cubicBezTo>
                  <a:cubicBezTo>
                    <a:pt x="62612" y="15223"/>
                    <a:pt x="48480" y="22709"/>
                    <a:pt x="38009" y="33956"/>
                  </a:cubicBezTo>
                  <a:cubicBezTo>
                    <a:pt x="27234" y="45532"/>
                    <a:pt x="22022" y="61509"/>
                    <a:pt x="26645" y="77142"/>
                  </a:cubicBezTo>
                  <a:cubicBezTo>
                    <a:pt x="30862" y="91403"/>
                    <a:pt x="47582" y="102045"/>
                    <a:pt x="57997" y="111222"/>
                  </a:cubicBezTo>
                  <a:cubicBezTo>
                    <a:pt x="65428" y="117768"/>
                    <a:pt x="79202" y="128080"/>
                    <a:pt x="77106" y="139418"/>
                  </a:cubicBezTo>
                  <a:cubicBezTo>
                    <a:pt x="75201" y="149726"/>
                    <a:pt x="58869" y="149632"/>
                    <a:pt x="50614" y="150511"/>
                  </a:cubicBezTo>
                  <a:cubicBezTo>
                    <a:pt x="41853" y="151443"/>
                    <a:pt x="32956" y="151813"/>
                    <a:pt x="24291" y="153497"/>
                  </a:cubicBezTo>
                  <a:cubicBezTo>
                    <a:pt x="20057" y="154320"/>
                    <a:pt x="14127" y="155212"/>
                    <a:pt x="11232" y="158736"/>
                  </a:cubicBezTo>
                  <a:cubicBezTo>
                    <a:pt x="4225" y="167266"/>
                    <a:pt x="19594" y="178280"/>
                    <a:pt x="24933" y="182091"/>
                  </a:cubicBezTo>
                  <a:cubicBezTo>
                    <a:pt x="34667" y="189041"/>
                    <a:pt x="46346" y="194826"/>
                    <a:pt x="48925" y="207446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304050" y="293175"/>
              <a:ext cx="1928125" cy="5180475"/>
            </a:xfrm>
            <a:custGeom>
              <a:avLst/>
              <a:gdLst/>
              <a:ahLst/>
              <a:cxnLst/>
              <a:rect l="l" t="t" r="r" b="b"/>
              <a:pathLst>
                <a:path w="77125" h="207219" fill="none" extrusionOk="0">
                  <a:moveTo>
                    <a:pt x="49233" y="207218"/>
                  </a:moveTo>
                  <a:lnTo>
                    <a:pt x="46096" y="207218"/>
                  </a:lnTo>
                  <a:cubicBezTo>
                    <a:pt x="43353" y="194232"/>
                    <a:pt x="31178" y="187607"/>
                    <a:pt x="21251" y="180138"/>
                  </a:cubicBezTo>
                  <a:cubicBezTo>
                    <a:pt x="15576" y="175868"/>
                    <a:pt x="1" y="165021"/>
                    <a:pt x="5464" y="155690"/>
                  </a:cubicBezTo>
                  <a:cubicBezTo>
                    <a:pt x="10427" y="147218"/>
                    <a:pt x="34082" y="149212"/>
                    <a:pt x="42198" y="148755"/>
                  </a:cubicBezTo>
                  <a:cubicBezTo>
                    <a:pt x="49802" y="148329"/>
                    <a:pt x="68549" y="149348"/>
                    <a:pt x="70624" y="139006"/>
                  </a:cubicBezTo>
                  <a:cubicBezTo>
                    <a:pt x="73036" y="126997"/>
                    <a:pt x="56772" y="115444"/>
                    <a:pt x="49377" y="109007"/>
                  </a:cubicBezTo>
                  <a:cubicBezTo>
                    <a:pt x="39299" y="100238"/>
                    <a:pt x="22890" y="89888"/>
                    <a:pt x="19746" y="76113"/>
                  </a:cubicBezTo>
                  <a:cubicBezTo>
                    <a:pt x="15849" y="59043"/>
                    <a:pt x="24664" y="44805"/>
                    <a:pt x="37507" y="34319"/>
                  </a:cubicBezTo>
                  <a:cubicBezTo>
                    <a:pt x="49068" y="24881"/>
                    <a:pt x="66543" y="17038"/>
                    <a:pt x="65658" y="114"/>
                  </a:cubicBezTo>
                  <a:cubicBezTo>
                    <a:pt x="66820" y="73"/>
                    <a:pt x="67398" y="50"/>
                    <a:pt x="68544" y="0"/>
                  </a:cubicBezTo>
                  <a:cubicBezTo>
                    <a:pt x="67156" y="16592"/>
                    <a:pt x="50738" y="24043"/>
                    <a:pt x="39590" y="34324"/>
                  </a:cubicBezTo>
                  <a:cubicBezTo>
                    <a:pt x="27682" y="45302"/>
                    <a:pt x="20241" y="60475"/>
                    <a:pt x="25031" y="76890"/>
                  </a:cubicBezTo>
                  <a:cubicBezTo>
                    <a:pt x="29137" y="90955"/>
                    <a:pt x="45860" y="101622"/>
                    <a:pt x="56057" y="110713"/>
                  </a:cubicBezTo>
                  <a:cubicBezTo>
                    <a:pt x="63407" y="117267"/>
                    <a:pt x="77124" y="127655"/>
                    <a:pt x="75003" y="138914"/>
                  </a:cubicBezTo>
                  <a:cubicBezTo>
                    <a:pt x="73087" y="149088"/>
                    <a:pt x="56936" y="148537"/>
                    <a:pt x="48839" y="149168"/>
                  </a:cubicBezTo>
                  <a:cubicBezTo>
                    <a:pt x="40184" y="149843"/>
                    <a:pt x="31407" y="149952"/>
                    <a:pt x="22827" y="151380"/>
                  </a:cubicBezTo>
                  <a:cubicBezTo>
                    <a:pt x="18675" y="152071"/>
                    <a:pt x="12807" y="152789"/>
                    <a:pt x="9932" y="156209"/>
                  </a:cubicBezTo>
                  <a:cubicBezTo>
                    <a:pt x="2781" y="164719"/>
                    <a:pt x="19130" y="176593"/>
                    <a:pt x="24285" y="180425"/>
                  </a:cubicBezTo>
                  <a:cubicBezTo>
                    <a:pt x="34258" y="187838"/>
                    <a:pt x="46473" y="194192"/>
                    <a:pt x="49233" y="207218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107025" y="297625"/>
              <a:ext cx="1948775" cy="5176025"/>
            </a:xfrm>
            <a:custGeom>
              <a:avLst/>
              <a:gdLst/>
              <a:ahLst/>
              <a:cxnLst/>
              <a:rect l="l" t="t" r="r" b="b"/>
              <a:pathLst>
                <a:path w="77951" h="207041" fill="none" extrusionOk="0">
                  <a:moveTo>
                    <a:pt x="51861" y="207040"/>
                  </a:moveTo>
                  <a:lnTo>
                    <a:pt x="48722" y="207040"/>
                  </a:lnTo>
                  <a:cubicBezTo>
                    <a:pt x="45921" y="193361"/>
                    <a:pt x="32381" y="186246"/>
                    <a:pt x="22171" y="178179"/>
                  </a:cubicBezTo>
                  <a:cubicBezTo>
                    <a:pt x="16500" y="173697"/>
                    <a:pt x="0" y="161481"/>
                    <a:pt x="8189" y="152852"/>
                  </a:cubicBezTo>
                  <a:cubicBezTo>
                    <a:pt x="10812" y="150088"/>
                    <a:pt x="17397" y="149374"/>
                    <a:pt x="20738" y="148954"/>
                  </a:cubicBezTo>
                  <a:cubicBezTo>
                    <a:pt x="28791" y="147942"/>
                    <a:pt x="36975" y="148103"/>
                    <a:pt x="45071" y="147795"/>
                  </a:cubicBezTo>
                  <a:cubicBezTo>
                    <a:pt x="52618" y="147507"/>
                    <a:pt x="69699" y="148545"/>
                    <a:pt x="71728" y="138652"/>
                  </a:cubicBezTo>
                  <a:cubicBezTo>
                    <a:pt x="73961" y="127766"/>
                    <a:pt x="56947" y="115919"/>
                    <a:pt x="50344" y="110448"/>
                  </a:cubicBezTo>
                  <a:cubicBezTo>
                    <a:pt x="40030" y="101902"/>
                    <a:pt x="24457" y="92540"/>
                    <a:pt x="18824" y="79640"/>
                  </a:cubicBezTo>
                  <a:cubicBezTo>
                    <a:pt x="11919" y="63828"/>
                    <a:pt x="23581" y="48807"/>
                    <a:pt x="35055" y="39293"/>
                  </a:cubicBezTo>
                  <a:cubicBezTo>
                    <a:pt x="43140" y="32590"/>
                    <a:pt x="52609" y="27712"/>
                    <a:pt x="60594" y="20885"/>
                  </a:cubicBezTo>
                  <a:cubicBezTo>
                    <a:pt x="67994" y="14557"/>
                    <a:pt x="70931" y="9611"/>
                    <a:pt x="68601" y="79"/>
                  </a:cubicBezTo>
                  <a:cubicBezTo>
                    <a:pt x="69799" y="53"/>
                    <a:pt x="70391" y="36"/>
                    <a:pt x="71567" y="1"/>
                  </a:cubicBezTo>
                  <a:cubicBezTo>
                    <a:pt x="73873" y="17415"/>
                    <a:pt x="55215" y="25434"/>
                    <a:pt x="43306" y="34673"/>
                  </a:cubicBezTo>
                  <a:cubicBezTo>
                    <a:pt x="30237" y="44813"/>
                    <a:pt x="19716" y="59050"/>
                    <a:pt x="23962" y="76438"/>
                  </a:cubicBezTo>
                  <a:cubicBezTo>
                    <a:pt x="27297" y="90099"/>
                    <a:pt x="43883" y="100312"/>
                    <a:pt x="54001" y="108972"/>
                  </a:cubicBezTo>
                  <a:cubicBezTo>
                    <a:pt x="61367" y="115275"/>
                    <a:pt x="77951" y="126806"/>
                    <a:pt x="75694" y="138748"/>
                  </a:cubicBezTo>
                  <a:cubicBezTo>
                    <a:pt x="73743" y="149072"/>
                    <a:pt x="54822" y="147892"/>
                    <a:pt x="47370" y="148241"/>
                  </a:cubicBezTo>
                  <a:cubicBezTo>
                    <a:pt x="39307" y="148619"/>
                    <a:pt x="15747" y="146414"/>
                    <a:pt x="10775" y="154834"/>
                  </a:cubicBezTo>
                  <a:cubicBezTo>
                    <a:pt x="5256" y="164182"/>
                    <a:pt x="21101" y="175254"/>
                    <a:pt x="26742" y="179548"/>
                  </a:cubicBezTo>
                  <a:cubicBezTo>
                    <a:pt x="36722" y="187146"/>
                    <a:pt x="49087" y="193943"/>
                    <a:pt x="51861" y="20704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09175" y="300550"/>
              <a:ext cx="1877325" cy="5173100"/>
            </a:xfrm>
            <a:custGeom>
              <a:avLst/>
              <a:gdLst/>
              <a:ahLst/>
              <a:cxnLst/>
              <a:rect l="l" t="t" r="r" b="b"/>
              <a:pathLst>
                <a:path w="75093" h="206924" fill="none" extrusionOk="0">
                  <a:moveTo>
                    <a:pt x="50519" y="206923"/>
                  </a:moveTo>
                  <a:lnTo>
                    <a:pt x="47381" y="206923"/>
                  </a:lnTo>
                  <a:cubicBezTo>
                    <a:pt x="44672" y="192801"/>
                    <a:pt x="29776" y="185066"/>
                    <a:pt x="19383" y="176695"/>
                  </a:cubicBezTo>
                  <a:cubicBezTo>
                    <a:pt x="14164" y="172492"/>
                    <a:pt x="0" y="161724"/>
                    <a:pt x="5285" y="153097"/>
                  </a:cubicBezTo>
                  <a:cubicBezTo>
                    <a:pt x="8025" y="148623"/>
                    <a:pt x="16487" y="148342"/>
                    <a:pt x="20905" y="147961"/>
                  </a:cubicBezTo>
                  <a:cubicBezTo>
                    <a:pt x="28739" y="147285"/>
                    <a:pt x="36631" y="147540"/>
                    <a:pt x="44483" y="147325"/>
                  </a:cubicBezTo>
                  <a:cubicBezTo>
                    <a:pt x="51732" y="147127"/>
                    <a:pt x="68276" y="148294"/>
                    <a:pt x="69626" y="138446"/>
                  </a:cubicBezTo>
                  <a:cubicBezTo>
                    <a:pt x="71044" y="128105"/>
                    <a:pt x="53823" y="117658"/>
                    <a:pt x="46849" y="112421"/>
                  </a:cubicBezTo>
                  <a:cubicBezTo>
                    <a:pt x="39549" y="106942"/>
                    <a:pt x="32003" y="101773"/>
                    <a:pt x="24916" y="96015"/>
                  </a:cubicBezTo>
                  <a:cubicBezTo>
                    <a:pt x="19680" y="91762"/>
                    <a:pt x="12927" y="86645"/>
                    <a:pt x="10298" y="80143"/>
                  </a:cubicBezTo>
                  <a:cubicBezTo>
                    <a:pt x="3589" y="63546"/>
                    <a:pt x="21722" y="48156"/>
                    <a:pt x="33313" y="40146"/>
                  </a:cubicBezTo>
                  <a:cubicBezTo>
                    <a:pt x="42430" y="33847"/>
                    <a:pt x="52724" y="28880"/>
                    <a:pt x="61158" y="21627"/>
                  </a:cubicBezTo>
                  <a:cubicBezTo>
                    <a:pt x="69021" y="14869"/>
                    <a:pt x="71122" y="9656"/>
                    <a:pt x="67419" y="35"/>
                  </a:cubicBezTo>
                  <a:cubicBezTo>
                    <a:pt x="68659" y="27"/>
                    <a:pt x="69272" y="20"/>
                    <a:pt x="70484" y="1"/>
                  </a:cubicBezTo>
                  <a:cubicBezTo>
                    <a:pt x="73444" y="9737"/>
                    <a:pt x="70678" y="14795"/>
                    <a:pt x="62947" y="21328"/>
                  </a:cubicBezTo>
                  <a:cubicBezTo>
                    <a:pt x="54606" y="28375"/>
                    <a:pt x="44660" y="33274"/>
                    <a:pt x="36087" y="40018"/>
                  </a:cubicBezTo>
                  <a:cubicBezTo>
                    <a:pt x="24488" y="49142"/>
                    <a:pt x="10734" y="64445"/>
                    <a:pt x="18383" y="80419"/>
                  </a:cubicBezTo>
                  <a:cubicBezTo>
                    <a:pt x="24494" y="93182"/>
                    <a:pt x="40263" y="102274"/>
                    <a:pt x="50810" y="110702"/>
                  </a:cubicBezTo>
                  <a:cubicBezTo>
                    <a:pt x="57325" y="115907"/>
                    <a:pt x="75093" y="127751"/>
                    <a:pt x="73119" y="138488"/>
                  </a:cubicBezTo>
                  <a:cubicBezTo>
                    <a:pt x="71295" y="148409"/>
                    <a:pt x="53888" y="147269"/>
                    <a:pt x="46514" y="147499"/>
                  </a:cubicBezTo>
                  <a:cubicBezTo>
                    <a:pt x="38442" y="147750"/>
                    <a:pt x="30284" y="147528"/>
                    <a:pt x="22249" y="148487"/>
                  </a:cubicBezTo>
                  <a:cubicBezTo>
                    <a:pt x="18906" y="148887"/>
                    <a:pt x="12357" y="149565"/>
                    <a:pt x="9727" y="152321"/>
                  </a:cubicBezTo>
                  <a:cubicBezTo>
                    <a:pt x="1483" y="160958"/>
                    <a:pt x="18140" y="173297"/>
                    <a:pt x="23791" y="177796"/>
                  </a:cubicBezTo>
                  <a:cubicBezTo>
                    <a:pt x="34009" y="185930"/>
                    <a:pt x="47734" y="193191"/>
                    <a:pt x="50519" y="206923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83150" y="301075"/>
              <a:ext cx="1859425" cy="5172575"/>
            </a:xfrm>
            <a:custGeom>
              <a:avLst/>
              <a:gdLst/>
              <a:ahLst/>
              <a:cxnLst/>
              <a:rect l="l" t="t" r="r" b="b"/>
              <a:pathLst>
                <a:path w="74377" h="206903" fill="none" extrusionOk="0">
                  <a:moveTo>
                    <a:pt x="50305" y="206902"/>
                  </a:moveTo>
                  <a:lnTo>
                    <a:pt x="47168" y="206902"/>
                  </a:lnTo>
                  <a:cubicBezTo>
                    <a:pt x="44175" y="192941"/>
                    <a:pt x="29720" y="185092"/>
                    <a:pt x="19429" y="176593"/>
                  </a:cubicBezTo>
                  <a:cubicBezTo>
                    <a:pt x="14267" y="172329"/>
                    <a:pt x="208" y="161516"/>
                    <a:pt x="5536" y="153057"/>
                  </a:cubicBezTo>
                  <a:cubicBezTo>
                    <a:pt x="8298" y="148673"/>
                    <a:pt x="16688" y="148302"/>
                    <a:pt x="21082" y="147886"/>
                  </a:cubicBezTo>
                  <a:cubicBezTo>
                    <a:pt x="28734" y="147160"/>
                    <a:pt x="36450" y="147342"/>
                    <a:pt x="44124" y="147067"/>
                  </a:cubicBezTo>
                  <a:cubicBezTo>
                    <a:pt x="50942" y="146822"/>
                    <a:pt x="68071" y="147744"/>
                    <a:pt x="69184" y="138143"/>
                  </a:cubicBezTo>
                  <a:cubicBezTo>
                    <a:pt x="70316" y="128398"/>
                    <a:pt x="51928" y="117821"/>
                    <a:pt x="45274" y="113048"/>
                  </a:cubicBezTo>
                  <a:cubicBezTo>
                    <a:pt x="33529" y="104623"/>
                    <a:pt x="14638" y="95573"/>
                    <a:pt x="7913" y="82041"/>
                  </a:cubicBezTo>
                  <a:cubicBezTo>
                    <a:pt x="0" y="66118"/>
                    <a:pt x="21515" y="49181"/>
                    <a:pt x="32130" y="41802"/>
                  </a:cubicBezTo>
                  <a:cubicBezTo>
                    <a:pt x="41463" y="35312"/>
                    <a:pt x="51970" y="30065"/>
                    <a:pt x="60522" y="22502"/>
                  </a:cubicBezTo>
                  <a:cubicBezTo>
                    <a:pt x="68506" y="15440"/>
                    <a:pt x="70675" y="9957"/>
                    <a:pt x="67065" y="0"/>
                  </a:cubicBezTo>
                  <a:cubicBezTo>
                    <a:pt x="68431" y="14"/>
                    <a:pt x="69091" y="17"/>
                    <a:pt x="70356" y="18"/>
                  </a:cubicBezTo>
                  <a:cubicBezTo>
                    <a:pt x="74376" y="9651"/>
                    <a:pt x="72585" y="14994"/>
                    <a:pt x="64616" y="21925"/>
                  </a:cubicBezTo>
                  <a:cubicBezTo>
                    <a:pt x="56088" y="29345"/>
                    <a:pt x="45518" y="34347"/>
                    <a:pt x="36130" y="40536"/>
                  </a:cubicBezTo>
                  <a:cubicBezTo>
                    <a:pt x="23868" y="48618"/>
                    <a:pt x="2207" y="65021"/>
                    <a:pt x="11137" y="82383"/>
                  </a:cubicBezTo>
                  <a:cubicBezTo>
                    <a:pt x="17636" y="95022"/>
                    <a:pt x="35180" y="103588"/>
                    <a:pt x="46327" y="111460"/>
                  </a:cubicBezTo>
                  <a:cubicBezTo>
                    <a:pt x="53724" y="116683"/>
                    <a:pt x="72972" y="127299"/>
                    <a:pt x="72320" y="138360"/>
                  </a:cubicBezTo>
                  <a:cubicBezTo>
                    <a:pt x="71709" y="148763"/>
                    <a:pt x="52008" y="147211"/>
                    <a:pt x="45119" y="147332"/>
                  </a:cubicBezTo>
                  <a:cubicBezTo>
                    <a:pt x="36826" y="147478"/>
                    <a:pt x="12644" y="144112"/>
                    <a:pt x="7808" y="153624"/>
                  </a:cubicBezTo>
                  <a:cubicBezTo>
                    <a:pt x="3334" y="162421"/>
                    <a:pt x="17450" y="172735"/>
                    <a:pt x="22850" y="177067"/>
                  </a:cubicBezTo>
                  <a:cubicBezTo>
                    <a:pt x="33059" y="185261"/>
                    <a:pt x="47710" y="193039"/>
                    <a:pt x="50305" y="206902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88750" y="298700"/>
              <a:ext cx="1796475" cy="5174950"/>
            </a:xfrm>
            <a:custGeom>
              <a:avLst/>
              <a:gdLst/>
              <a:ahLst/>
              <a:cxnLst/>
              <a:rect l="l" t="t" r="r" b="b"/>
              <a:pathLst>
                <a:path w="71859" h="206998" fill="none" extrusionOk="0">
                  <a:moveTo>
                    <a:pt x="48826" y="206997"/>
                  </a:moveTo>
                  <a:lnTo>
                    <a:pt x="45688" y="206997"/>
                  </a:lnTo>
                  <a:cubicBezTo>
                    <a:pt x="42408" y="193082"/>
                    <a:pt x="28697" y="185079"/>
                    <a:pt x="18576" y="176161"/>
                  </a:cubicBezTo>
                  <a:cubicBezTo>
                    <a:pt x="12981" y="171231"/>
                    <a:pt x="206" y="160735"/>
                    <a:pt x="6371" y="152552"/>
                  </a:cubicBezTo>
                  <a:cubicBezTo>
                    <a:pt x="11888" y="145230"/>
                    <a:pt x="31250" y="146871"/>
                    <a:pt x="39225" y="146418"/>
                  </a:cubicBezTo>
                  <a:cubicBezTo>
                    <a:pt x="46031" y="146029"/>
                    <a:pt x="65822" y="146809"/>
                    <a:pt x="66531" y="136752"/>
                  </a:cubicBezTo>
                  <a:cubicBezTo>
                    <a:pt x="67277" y="126171"/>
                    <a:pt x="47542" y="114982"/>
                    <a:pt x="40541" y="109891"/>
                  </a:cubicBezTo>
                  <a:cubicBezTo>
                    <a:pt x="29930" y="102172"/>
                    <a:pt x="15588" y="94484"/>
                    <a:pt x="8795" y="82932"/>
                  </a:cubicBezTo>
                  <a:cubicBezTo>
                    <a:pt x="1" y="67975"/>
                    <a:pt x="20148" y="50648"/>
                    <a:pt x="30341" y="42949"/>
                  </a:cubicBezTo>
                  <a:cubicBezTo>
                    <a:pt x="39296" y="36185"/>
                    <a:pt x="49405" y="30657"/>
                    <a:pt x="57658" y="22994"/>
                  </a:cubicBezTo>
                  <a:cubicBezTo>
                    <a:pt x="65430" y="15779"/>
                    <a:pt x="67823" y="10123"/>
                    <a:pt x="64806" y="1"/>
                  </a:cubicBezTo>
                  <a:cubicBezTo>
                    <a:pt x="66318" y="32"/>
                    <a:pt x="67055" y="45"/>
                    <a:pt x="68484" y="66"/>
                  </a:cubicBezTo>
                  <a:cubicBezTo>
                    <a:pt x="71859" y="10260"/>
                    <a:pt x="69436" y="15842"/>
                    <a:pt x="61395" y="23009"/>
                  </a:cubicBezTo>
                  <a:cubicBezTo>
                    <a:pt x="52794" y="30674"/>
                    <a:pt x="42309" y="36089"/>
                    <a:pt x="33013" y="42826"/>
                  </a:cubicBezTo>
                  <a:cubicBezTo>
                    <a:pt x="22481" y="50459"/>
                    <a:pt x="1705" y="67778"/>
                    <a:pt x="10714" y="83155"/>
                  </a:cubicBezTo>
                  <a:cubicBezTo>
                    <a:pt x="17634" y="94968"/>
                    <a:pt x="32621" y="102736"/>
                    <a:pt x="43526" y="110507"/>
                  </a:cubicBezTo>
                  <a:cubicBezTo>
                    <a:pt x="50716" y="115629"/>
                    <a:pt x="71058" y="126878"/>
                    <a:pt x="70296" y="137730"/>
                  </a:cubicBezTo>
                  <a:cubicBezTo>
                    <a:pt x="69575" y="148016"/>
                    <a:pt x="49069" y="146746"/>
                    <a:pt x="42209" y="146997"/>
                  </a:cubicBezTo>
                  <a:cubicBezTo>
                    <a:pt x="34171" y="147289"/>
                    <a:pt x="13916" y="145171"/>
                    <a:pt x="8297" y="152574"/>
                  </a:cubicBezTo>
                  <a:cubicBezTo>
                    <a:pt x="2008" y="160860"/>
                    <a:pt x="15225" y="171375"/>
                    <a:pt x="20895" y="176195"/>
                  </a:cubicBezTo>
                  <a:cubicBezTo>
                    <a:pt x="31230" y="184976"/>
                    <a:pt x="45616" y="192908"/>
                    <a:pt x="48826" y="206997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10725" y="294650"/>
              <a:ext cx="1710225" cy="5179000"/>
            </a:xfrm>
            <a:custGeom>
              <a:avLst/>
              <a:gdLst/>
              <a:ahLst/>
              <a:cxnLst/>
              <a:rect l="l" t="t" r="r" b="b"/>
              <a:pathLst>
                <a:path w="68409" h="207160" fill="none" extrusionOk="0">
                  <a:moveTo>
                    <a:pt x="46693" y="207159"/>
                  </a:moveTo>
                  <a:lnTo>
                    <a:pt x="43554" y="207159"/>
                  </a:lnTo>
                  <a:cubicBezTo>
                    <a:pt x="40522" y="194164"/>
                    <a:pt x="29076" y="186324"/>
                    <a:pt x="19835" y="177586"/>
                  </a:cubicBezTo>
                  <a:cubicBezTo>
                    <a:pt x="14399" y="172446"/>
                    <a:pt x="1" y="160260"/>
                    <a:pt x="7650" y="151986"/>
                  </a:cubicBezTo>
                  <a:cubicBezTo>
                    <a:pt x="14343" y="144745"/>
                    <a:pt x="30765" y="145934"/>
                    <a:pt x="39481" y="144967"/>
                  </a:cubicBezTo>
                  <a:cubicBezTo>
                    <a:pt x="45875" y="144257"/>
                    <a:pt x="62222" y="143620"/>
                    <a:pt x="63230" y="134580"/>
                  </a:cubicBezTo>
                  <a:cubicBezTo>
                    <a:pt x="64231" y="125581"/>
                    <a:pt x="46058" y="113809"/>
                    <a:pt x="40662" y="109626"/>
                  </a:cubicBezTo>
                  <a:cubicBezTo>
                    <a:pt x="30500" y="101746"/>
                    <a:pt x="17072" y="93922"/>
                    <a:pt x="9999" y="82757"/>
                  </a:cubicBezTo>
                  <a:cubicBezTo>
                    <a:pt x="905" y="68400"/>
                    <a:pt x="18480" y="51853"/>
                    <a:pt x="28450" y="43461"/>
                  </a:cubicBezTo>
                  <a:cubicBezTo>
                    <a:pt x="36779" y="36449"/>
                    <a:pt x="46356" y="30832"/>
                    <a:pt x="54131" y="23160"/>
                  </a:cubicBezTo>
                  <a:cubicBezTo>
                    <a:pt x="61559" y="15831"/>
                    <a:pt x="63930" y="10062"/>
                    <a:pt x="61335" y="0"/>
                  </a:cubicBezTo>
                  <a:cubicBezTo>
                    <a:pt x="62967" y="46"/>
                    <a:pt x="63767" y="67"/>
                    <a:pt x="65332" y="104"/>
                  </a:cubicBezTo>
                  <a:cubicBezTo>
                    <a:pt x="68175" y="10365"/>
                    <a:pt x="65646" y="16099"/>
                    <a:pt x="57873" y="23410"/>
                  </a:cubicBezTo>
                  <a:cubicBezTo>
                    <a:pt x="49645" y="31148"/>
                    <a:pt x="39593" y="36703"/>
                    <a:pt x="30822" y="43762"/>
                  </a:cubicBezTo>
                  <a:cubicBezTo>
                    <a:pt x="20527" y="52048"/>
                    <a:pt x="1816" y="68953"/>
                    <a:pt x="11415" y="83643"/>
                  </a:cubicBezTo>
                  <a:cubicBezTo>
                    <a:pt x="18882" y="95068"/>
                    <a:pt x="33026" y="102932"/>
                    <a:pt x="43652" y="110877"/>
                  </a:cubicBezTo>
                  <a:cubicBezTo>
                    <a:pt x="49103" y="114954"/>
                    <a:pt x="68408" y="126972"/>
                    <a:pt x="67317" y="136128"/>
                  </a:cubicBezTo>
                  <a:cubicBezTo>
                    <a:pt x="66218" y="145351"/>
                    <a:pt x="48842" y="145412"/>
                    <a:pt x="42439" y="145921"/>
                  </a:cubicBezTo>
                  <a:cubicBezTo>
                    <a:pt x="33496" y="146635"/>
                    <a:pt x="16050" y="144810"/>
                    <a:pt x="9009" y="152098"/>
                  </a:cubicBezTo>
                  <a:cubicBezTo>
                    <a:pt x="1002" y="160386"/>
                    <a:pt x="16313" y="172700"/>
                    <a:pt x="21812" y="177635"/>
                  </a:cubicBezTo>
                  <a:cubicBezTo>
                    <a:pt x="31395" y="186234"/>
                    <a:pt x="43541" y="193966"/>
                    <a:pt x="46691" y="207159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99150" y="289300"/>
              <a:ext cx="1544150" cy="5184350"/>
            </a:xfrm>
            <a:custGeom>
              <a:avLst/>
              <a:gdLst/>
              <a:ahLst/>
              <a:cxnLst/>
              <a:rect l="l" t="t" r="r" b="b"/>
              <a:pathLst>
                <a:path w="61766" h="207374" fill="none" extrusionOk="0">
                  <a:moveTo>
                    <a:pt x="41901" y="207373"/>
                  </a:moveTo>
                  <a:lnTo>
                    <a:pt x="38762" y="207373"/>
                  </a:lnTo>
                  <a:cubicBezTo>
                    <a:pt x="36215" y="195375"/>
                    <a:pt x="26968" y="187562"/>
                    <a:pt x="18741" y="179094"/>
                  </a:cubicBezTo>
                  <a:cubicBezTo>
                    <a:pt x="13503" y="173704"/>
                    <a:pt x="1208" y="162657"/>
                    <a:pt x="5078" y="153851"/>
                  </a:cubicBezTo>
                  <a:cubicBezTo>
                    <a:pt x="8744" y="145507"/>
                    <a:pt x="24560" y="145047"/>
                    <a:pt x="32096" y="143745"/>
                  </a:cubicBezTo>
                  <a:cubicBezTo>
                    <a:pt x="39153" y="142528"/>
                    <a:pt x="55628" y="141285"/>
                    <a:pt x="56173" y="131536"/>
                  </a:cubicBezTo>
                  <a:cubicBezTo>
                    <a:pt x="56714" y="121859"/>
                    <a:pt x="41958" y="111973"/>
                    <a:pt x="35623" y="106621"/>
                  </a:cubicBezTo>
                  <a:cubicBezTo>
                    <a:pt x="26587" y="98987"/>
                    <a:pt x="13468" y="90952"/>
                    <a:pt x="8246" y="79911"/>
                  </a:cubicBezTo>
                  <a:cubicBezTo>
                    <a:pt x="1222" y="65062"/>
                    <a:pt x="17301" y="49559"/>
                    <a:pt x="27421" y="40834"/>
                  </a:cubicBezTo>
                  <a:cubicBezTo>
                    <a:pt x="40316" y="29718"/>
                    <a:pt x="59350" y="19416"/>
                    <a:pt x="54770" y="0"/>
                  </a:cubicBezTo>
                  <a:cubicBezTo>
                    <a:pt x="56491" y="56"/>
                    <a:pt x="57341" y="84"/>
                    <a:pt x="59013" y="135"/>
                  </a:cubicBezTo>
                  <a:cubicBezTo>
                    <a:pt x="61471" y="10029"/>
                    <a:pt x="59237" y="15807"/>
                    <a:pt x="52066" y="23138"/>
                  </a:cubicBezTo>
                  <a:cubicBezTo>
                    <a:pt x="44621" y="30746"/>
                    <a:pt x="35391" y="36387"/>
                    <a:pt x="27386" y="43350"/>
                  </a:cubicBezTo>
                  <a:cubicBezTo>
                    <a:pt x="17643" y="51823"/>
                    <a:pt x="965" y="68049"/>
                    <a:pt x="9651" y="82187"/>
                  </a:cubicBezTo>
                  <a:cubicBezTo>
                    <a:pt x="16403" y="93176"/>
                    <a:pt x="29322" y="100985"/>
                    <a:pt x="39130" y="108822"/>
                  </a:cubicBezTo>
                  <a:cubicBezTo>
                    <a:pt x="44509" y="113120"/>
                    <a:pt x="61765" y="124665"/>
                    <a:pt x="60836" y="133588"/>
                  </a:cubicBezTo>
                  <a:cubicBezTo>
                    <a:pt x="59906" y="142513"/>
                    <a:pt x="44382" y="143568"/>
                    <a:pt x="37975" y="144442"/>
                  </a:cubicBezTo>
                  <a:cubicBezTo>
                    <a:pt x="29445" y="145606"/>
                    <a:pt x="13763" y="144880"/>
                    <a:pt x="7356" y="152098"/>
                  </a:cubicBezTo>
                  <a:cubicBezTo>
                    <a:pt x="0" y="160386"/>
                    <a:pt x="13692" y="172460"/>
                    <a:pt x="19076" y="177763"/>
                  </a:cubicBezTo>
                  <a:cubicBezTo>
                    <a:pt x="28048" y="186599"/>
                    <a:pt x="38997" y="194517"/>
                    <a:pt x="41901" y="207373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20550" y="282975"/>
              <a:ext cx="1385000" cy="5190675"/>
            </a:xfrm>
            <a:custGeom>
              <a:avLst/>
              <a:gdLst/>
              <a:ahLst/>
              <a:cxnLst/>
              <a:rect l="l" t="t" r="r" b="b"/>
              <a:pathLst>
                <a:path w="55400" h="207627" fill="none" extrusionOk="0">
                  <a:moveTo>
                    <a:pt x="35789" y="207626"/>
                  </a:moveTo>
                  <a:lnTo>
                    <a:pt x="32652" y="207626"/>
                  </a:lnTo>
                  <a:cubicBezTo>
                    <a:pt x="30611" y="195996"/>
                    <a:pt x="22607" y="187961"/>
                    <a:pt x="15229" y="179240"/>
                  </a:cubicBezTo>
                  <a:cubicBezTo>
                    <a:pt x="10207" y="173304"/>
                    <a:pt x="1" y="162621"/>
                    <a:pt x="3324" y="153841"/>
                  </a:cubicBezTo>
                  <a:cubicBezTo>
                    <a:pt x="9318" y="138007"/>
                    <a:pt x="47038" y="146824"/>
                    <a:pt x="47814" y="128039"/>
                  </a:cubicBezTo>
                  <a:cubicBezTo>
                    <a:pt x="48205" y="118558"/>
                    <a:pt x="36064" y="109255"/>
                    <a:pt x="29977" y="103498"/>
                  </a:cubicBezTo>
                  <a:cubicBezTo>
                    <a:pt x="21916" y="95872"/>
                    <a:pt x="10504" y="87850"/>
                    <a:pt x="6122" y="77284"/>
                  </a:cubicBezTo>
                  <a:cubicBezTo>
                    <a:pt x="209" y="63026"/>
                    <a:pt x="13526" y="48839"/>
                    <a:pt x="22853" y="39717"/>
                  </a:cubicBezTo>
                  <a:cubicBezTo>
                    <a:pt x="34588" y="28239"/>
                    <a:pt x="50823" y="18407"/>
                    <a:pt x="46567" y="1"/>
                  </a:cubicBezTo>
                  <a:cubicBezTo>
                    <a:pt x="48351" y="64"/>
                    <a:pt x="49236" y="95"/>
                    <a:pt x="50987" y="156"/>
                  </a:cubicBezTo>
                  <a:cubicBezTo>
                    <a:pt x="55400" y="19133"/>
                    <a:pt x="37541" y="29379"/>
                    <a:pt x="25047" y="40581"/>
                  </a:cubicBezTo>
                  <a:cubicBezTo>
                    <a:pt x="15201" y="49409"/>
                    <a:pt x="250" y="64504"/>
                    <a:pt x="6828" y="79075"/>
                  </a:cubicBezTo>
                  <a:cubicBezTo>
                    <a:pt x="11725" y="89925"/>
                    <a:pt x="24172" y="97953"/>
                    <a:pt x="32831" y="105579"/>
                  </a:cubicBezTo>
                  <a:cubicBezTo>
                    <a:pt x="39074" y="111078"/>
                    <a:pt x="52808" y="120739"/>
                    <a:pt x="52326" y="130334"/>
                  </a:cubicBezTo>
                  <a:cubicBezTo>
                    <a:pt x="51843" y="139954"/>
                    <a:pt x="36553" y="141709"/>
                    <a:pt x="29465" y="143187"/>
                  </a:cubicBezTo>
                  <a:cubicBezTo>
                    <a:pt x="22022" y="144738"/>
                    <a:pt x="7255" y="145713"/>
                    <a:pt x="3798" y="154005"/>
                  </a:cubicBezTo>
                  <a:cubicBezTo>
                    <a:pt x="135" y="162792"/>
                    <a:pt x="11616" y="173710"/>
                    <a:pt x="16777" y="179305"/>
                  </a:cubicBezTo>
                  <a:cubicBezTo>
                    <a:pt x="24679" y="187874"/>
                    <a:pt x="33433" y="195774"/>
                    <a:pt x="35789" y="207626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82225" y="276025"/>
              <a:ext cx="1330800" cy="5197625"/>
            </a:xfrm>
            <a:custGeom>
              <a:avLst/>
              <a:gdLst/>
              <a:ahLst/>
              <a:cxnLst/>
              <a:rect l="l" t="t" r="r" b="b"/>
              <a:pathLst>
                <a:path w="53232" h="207905" fill="none" extrusionOk="0">
                  <a:moveTo>
                    <a:pt x="36069" y="207904"/>
                  </a:moveTo>
                  <a:lnTo>
                    <a:pt x="32930" y="207904"/>
                  </a:lnTo>
                  <a:cubicBezTo>
                    <a:pt x="31463" y="196658"/>
                    <a:pt x="24749" y="188381"/>
                    <a:pt x="18346" y="179400"/>
                  </a:cubicBezTo>
                  <a:cubicBezTo>
                    <a:pt x="13647" y="172813"/>
                    <a:pt x="5671" y="162630"/>
                    <a:pt x="8351" y="153819"/>
                  </a:cubicBezTo>
                  <a:cubicBezTo>
                    <a:pt x="13216" y="137823"/>
                    <a:pt x="45154" y="142566"/>
                    <a:pt x="45643" y="124209"/>
                  </a:cubicBezTo>
                  <a:cubicBezTo>
                    <a:pt x="45891" y="114925"/>
                    <a:pt x="36484" y="106251"/>
                    <a:pt x="30764" y="99983"/>
                  </a:cubicBezTo>
                  <a:cubicBezTo>
                    <a:pt x="23771" y="92317"/>
                    <a:pt x="14170" y="84297"/>
                    <a:pt x="10705" y="74201"/>
                  </a:cubicBezTo>
                  <a:cubicBezTo>
                    <a:pt x="1" y="43000"/>
                    <a:pt x="51684" y="30265"/>
                    <a:pt x="44556" y="1"/>
                  </a:cubicBezTo>
                  <a:cubicBezTo>
                    <a:pt x="46372" y="69"/>
                    <a:pt x="47278" y="103"/>
                    <a:pt x="49078" y="169"/>
                  </a:cubicBezTo>
                  <a:cubicBezTo>
                    <a:pt x="53232" y="18068"/>
                    <a:pt x="38179" y="27824"/>
                    <a:pt x="26936" y="39349"/>
                  </a:cubicBezTo>
                  <a:cubicBezTo>
                    <a:pt x="17926" y="48585"/>
                    <a:pt x="5835" y="62280"/>
                    <a:pt x="11245" y="76253"/>
                  </a:cubicBezTo>
                  <a:cubicBezTo>
                    <a:pt x="15262" y="86631"/>
                    <a:pt x="25954" y="94651"/>
                    <a:pt x="33594" y="102286"/>
                  </a:cubicBezTo>
                  <a:cubicBezTo>
                    <a:pt x="39551" y="108240"/>
                    <a:pt x="50592" y="117289"/>
                    <a:pt x="50260" y="126694"/>
                  </a:cubicBezTo>
                  <a:cubicBezTo>
                    <a:pt x="49604" y="145331"/>
                    <a:pt x="14185" y="138092"/>
                    <a:pt x="8619" y="154003"/>
                  </a:cubicBezTo>
                  <a:cubicBezTo>
                    <a:pt x="5546" y="162788"/>
                    <a:pt x="14860" y="173282"/>
                    <a:pt x="19768" y="179471"/>
                  </a:cubicBezTo>
                  <a:cubicBezTo>
                    <a:pt x="26766" y="188296"/>
                    <a:pt x="34255" y="196427"/>
                    <a:pt x="36067" y="207904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03800" y="268875"/>
              <a:ext cx="1191650" cy="5204775"/>
            </a:xfrm>
            <a:custGeom>
              <a:avLst/>
              <a:gdLst/>
              <a:ahLst/>
              <a:cxnLst/>
              <a:rect l="l" t="t" r="r" b="b"/>
              <a:pathLst>
                <a:path w="47666" h="208191" fill="none" extrusionOk="0">
                  <a:moveTo>
                    <a:pt x="29950" y="208190"/>
                  </a:moveTo>
                  <a:lnTo>
                    <a:pt x="26812" y="208190"/>
                  </a:lnTo>
                  <a:cubicBezTo>
                    <a:pt x="25885" y="197143"/>
                    <a:pt x="20270" y="188455"/>
                    <a:pt x="14883" y="179085"/>
                  </a:cubicBezTo>
                  <a:cubicBezTo>
                    <a:pt x="10716" y="171840"/>
                    <a:pt x="4855" y="161836"/>
                    <a:pt x="7322" y="152990"/>
                  </a:cubicBezTo>
                  <a:cubicBezTo>
                    <a:pt x="11600" y="137657"/>
                    <a:pt x="36629" y="137690"/>
                    <a:pt x="37052" y="120230"/>
                  </a:cubicBezTo>
                  <a:cubicBezTo>
                    <a:pt x="37529" y="100581"/>
                    <a:pt x="12840" y="88388"/>
                    <a:pt x="8700" y="69976"/>
                  </a:cubicBezTo>
                  <a:cubicBezTo>
                    <a:pt x="2254" y="41313"/>
                    <a:pt x="42790" y="27801"/>
                    <a:pt x="36067" y="0"/>
                  </a:cubicBezTo>
                  <a:cubicBezTo>
                    <a:pt x="37888" y="70"/>
                    <a:pt x="38801" y="104"/>
                    <a:pt x="40623" y="172"/>
                  </a:cubicBezTo>
                  <a:cubicBezTo>
                    <a:pt x="47666" y="29653"/>
                    <a:pt x="0" y="42551"/>
                    <a:pt x="9505" y="73049"/>
                  </a:cubicBezTo>
                  <a:cubicBezTo>
                    <a:pt x="12594" y="82957"/>
                    <a:pt x="21451" y="90975"/>
                    <a:pt x="27995" y="98671"/>
                  </a:cubicBezTo>
                  <a:cubicBezTo>
                    <a:pt x="33516" y="105165"/>
                    <a:pt x="41843" y="113587"/>
                    <a:pt x="41647" y="122789"/>
                  </a:cubicBezTo>
                  <a:cubicBezTo>
                    <a:pt x="41258" y="140905"/>
                    <a:pt x="11700" y="137958"/>
                    <a:pt x="7341" y="153978"/>
                  </a:cubicBezTo>
                  <a:cubicBezTo>
                    <a:pt x="4938" y="162813"/>
                    <a:pt x="12021" y="172769"/>
                    <a:pt x="16543" y="179637"/>
                  </a:cubicBezTo>
                  <a:cubicBezTo>
                    <a:pt x="22525" y="188720"/>
                    <a:pt x="28717" y="197099"/>
                    <a:pt x="29950" y="20819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79500" y="261825"/>
              <a:ext cx="913600" cy="5211825"/>
            </a:xfrm>
            <a:custGeom>
              <a:avLst/>
              <a:gdLst/>
              <a:ahLst/>
              <a:cxnLst/>
              <a:rect l="l" t="t" r="r" b="b"/>
              <a:pathLst>
                <a:path w="36544" h="208473" fill="none" extrusionOk="0">
                  <a:moveTo>
                    <a:pt x="21667" y="208472"/>
                  </a:moveTo>
                  <a:lnTo>
                    <a:pt x="18530" y="208472"/>
                  </a:lnTo>
                  <a:cubicBezTo>
                    <a:pt x="17822" y="189429"/>
                    <a:pt x="189" y="172199"/>
                    <a:pt x="3795" y="152925"/>
                  </a:cubicBezTo>
                  <a:cubicBezTo>
                    <a:pt x="6660" y="137611"/>
                    <a:pt x="26015" y="132923"/>
                    <a:pt x="26188" y="116305"/>
                  </a:cubicBezTo>
                  <a:cubicBezTo>
                    <a:pt x="26385" y="97412"/>
                    <a:pt x="7560" y="84733"/>
                    <a:pt x="4854" y="66606"/>
                  </a:cubicBezTo>
                  <a:cubicBezTo>
                    <a:pt x="981" y="40650"/>
                    <a:pt x="31733" y="25089"/>
                    <a:pt x="25451" y="0"/>
                  </a:cubicBezTo>
                  <a:cubicBezTo>
                    <a:pt x="27250" y="67"/>
                    <a:pt x="28156" y="99"/>
                    <a:pt x="29971" y="167"/>
                  </a:cubicBezTo>
                  <a:cubicBezTo>
                    <a:pt x="36544" y="26913"/>
                    <a:pt x="0" y="41149"/>
                    <a:pt x="5365" y="68780"/>
                  </a:cubicBezTo>
                  <a:cubicBezTo>
                    <a:pt x="8928" y="87131"/>
                    <a:pt x="31200" y="99408"/>
                    <a:pt x="30856" y="118797"/>
                  </a:cubicBezTo>
                  <a:cubicBezTo>
                    <a:pt x="30551" y="135927"/>
                    <a:pt x="7812" y="137783"/>
                    <a:pt x="4115" y="153130"/>
                  </a:cubicBezTo>
                  <a:cubicBezTo>
                    <a:pt x="1977" y="162010"/>
                    <a:pt x="7016" y="171793"/>
                    <a:pt x="10939" y="179318"/>
                  </a:cubicBezTo>
                  <a:cubicBezTo>
                    <a:pt x="15871" y="188777"/>
                    <a:pt x="20964" y="197579"/>
                    <a:pt x="21667" y="208472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93200" y="255250"/>
              <a:ext cx="629350" cy="5218400"/>
            </a:xfrm>
            <a:custGeom>
              <a:avLst/>
              <a:gdLst/>
              <a:ahLst/>
              <a:cxnLst/>
              <a:rect l="l" t="t" r="r" b="b"/>
              <a:pathLst>
                <a:path w="25174" h="208736" fill="none" extrusionOk="0">
                  <a:moveTo>
                    <a:pt x="15864" y="208735"/>
                  </a:moveTo>
                  <a:lnTo>
                    <a:pt x="12726" y="208735"/>
                  </a:lnTo>
                  <a:cubicBezTo>
                    <a:pt x="12781" y="189392"/>
                    <a:pt x="1120" y="172424"/>
                    <a:pt x="2448" y="152875"/>
                  </a:cubicBezTo>
                  <a:cubicBezTo>
                    <a:pt x="3482" y="137648"/>
                    <a:pt x="17921" y="128517"/>
                    <a:pt x="17979" y="112644"/>
                  </a:cubicBezTo>
                  <a:cubicBezTo>
                    <a:pt x="18044" y="94754"/>
                    <a:pt x="4783" y="80877"/>
                    <a:pt x="3198" y="63393"/>
                  </a:cubicBezTo>
                  <a:cubicBezTo>
                    <a:pt x="2172" y="52079"/>
                    <a:pt x="5321" y="42094"/>
                    <a:pt x="10403" y="32090"/>
                  </a:cubicBezTo>
                  <a:cubicBezTo>
                    <a:pt x="15886" y="21296"/>
                    <a:pt x="20567" y="12316"/>
                    <a:pt x="17474" y="0"/>
                  </a:cubicBezTo>
                  <a:cubicBezTo>
                    <a:pt x="19219" y="59"/>
                    <a:pt x="20104" y="90"/>
                    <a:pt x="21884" y="154"/>
                  </a:cubicBezTo>
                  <a:cubicBezTo>
                    <a:pt x="25173" y="13199"/>
                    <a:pt x="19305" y="22196"/>
                    <a:pt x="12794" y="33076"/>
                  </a:cubicBezTo>
                  <a:cubicBezTo>
                    <a:pt x="6805" y="43084"/>
                    <a:pt x="2426" y="53547"/>
                    <a:pt x="3907" y="65435"/>
                  </a:cubicBezTo>
                  <a:cubicBezTo>
                    <a:pt x="6134" y="83320"/>
                    <a:pt x="22654" y="96448"/>
                    <a:pt x="22525" y="114940"/>
                  </a:cubicBezTo>
                  <a:cubicBezTo>
                    <a:pt x="22413" y="131226"/>
                    <a:pt x="5316" y="137786"/>
                    <a:pt x="2974" y="153057"/>
                  </a:cubicBezTo>
                  <a:cubicBezTo>
                    <a:pt x="0" y="172450"/>
                    <a:pt x="15481" y="189553"/>
                    <a:pt x="15864" y="208735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19225" y="249525"/>
              <a:ext cx="411125" cy="5224125"/>
            </a:xfrm>
            <a:custGeom>
              <a:avLst/>
              <a:gdLst/>
              <a:ahLst/>
              <a:cxnLst/>
              <a:rect l="l" t="t" r="r" b="b"/>
              <a:pathLst>
                <a:path w="16445" h="208965" fill="none" extrusionOk="0">
                  <a:moveTo>
                    <a:pt x="9569" y="208964"/>
                  </a:moveTo>
                  <a:lnTo>
                    <a:pt x="6430" y="208964"/>
                  </a:lnTo>
                  <a:cubicBezTo>
                    <a:pt x="7025" y="190011"/>
                    <a:pt x="1" y="171899"/>
                    <a:pt x="80" y="152851"/>
                  </a:cubicBezTo>
                  <a:cubicBezTo>
                    <a:pt x="111" y="145113"/>
                    <a:pt x="3091" y="138233"/>
                    <a:pt x="5736" y="131135"/>
                  </a:cubicBezTo>
                  <a:cubicBezTo>
                    <a:pt x="8547" y="123588"/>
                    <a:pt x="9570" y="117469"/>
                    <a:pt x="9582" y="109449"/>
                  </a:cubicBezTo>
                  <a:cubicBezTo>
                    <a:pt x="9610" y="92444"/>
                    <a:pt x="1244" y="77387"/>
                    <a:pt x="550" y="60546"/>
                  </a:cubicBezTo>
                  <a:cubicBezTo>
                    <a:pt x="120" y="50146"/>
                    <a:pt x="1681" y="40702"/>
                    <a:pt x="5188" y="30872"/>
                  </a:cubicBezTo>
                  <a:cubicBezTo>
                    <a:pt x="8954" y="20317"/>
                    <a:pt x="11929" y="11235"/>
                    <a:pt x="9279" y="0"/>
                  </a:cubicBezTo>
                  <a:cubicBezTo>
                    <a:pt x="10945" y="49"/>
                    <a:pt x="11793" y="76"/>
                    <a:pt x="13511" y="132"/>
                  </a:cubicBezTo>
                  <a:cubicBezTo>
                    <a:pt x="16444" y="11988"/>
                    <a:pt x="12495" y="20988"/>
                    <a:pt x="7709" y="31701"/>
                  </a:cubicBezTo>
                  <a:cubicBezTo>
                    <a:pt x="3260" y="41660"/>
                    <a:pt x="822" y="51388"/>
                    <a:pt x="1581" y="62322"/>
                  </a:cubicBezTo>
                  <a:cubicBezTo>
                    <a:pt x="2776" y="79534"/>
                    <a:pt x="13973" y="93916"/>
                    <a:pt x="13931" y="111422"/>
                  </a:cubicBezTo>
                  <a:cubicBezTo>
                    <a:pt x="13911" y="119476"/>
                    <a:pt x="12230" y="125154"/>
                    <a:pt x="8541" y="132296"/>
                  </a:cubicBezTo>
                  <a:cubicBezTo>
                    <a:pt x="5111" y="138933"/>
                    <a:pt x="1250" y="145282"/>
                    <a:pt x="949" y="152993"/>
                  </a:cubicBezTo>
                  <a:cubicBezTo>
                    <a:pt x="191" y="172357"/>
                    <a:pt x="9876" y="189760"/>
                    <a:pt x="9569" y="208964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62875" y="244950"/>
              <a:ext cx="279475" cy="5228700"/>
            </a:xfrm>
            <a:custGeom>
              <a:avLst/>
              <a:gdLst/>
              <a:ahLst/>
              <a:cxnLst/>
              <a:rect l="l" t="t" r="r" b="b"/>
              <a:pathLst>
                <a:path w="11179" h="209148" fill="none" extrusionOk="0">
                  <a:moveTo>
                    <a:pt x="6568" y="209147"/>
                  </a:moveTo>
                  <a:lnTo>
                    <a:pt x="3430" y="209147"/>
                  </a:lnTo>
                  <a:cubicBezTo>
                    <a:pt x="4244" y="190499"/>
                    <a:pt x="850" y="171533"/>
                    <a:pt x="253" y="152868"/>
                  </a:cubicBezTo>
                  <a:cubicBezTo>
                    <a:pt x="1" y="144989"/>
                    <a:pt x="1708" y="137390"/>
                    <a:pt x="3172" y="129711"/>
                  </a:cubicBezTo>
                  <a:cubicBezTo>
                    <a:pt x="4668" y="121857"/>
                    <a:pt x="4909" y="114863"/>
                    <a:pt x="4918" y="106920"/>
                  </a:cubicBezTo>
                  <a:cubicBezTo>
                    <a:pt x="4938" y="90497"/>
                    <a:pt x="590" y="74654"/>
                    <a:pt x="491" y="58271"/>
                  </a:cubicBezTo>
                  <a:cubicBezTo>
                    <a:pt x="433" y="48636"/>
                    <a:pt x="965" y="39456"/>
                    <a:pt x="2990" y="29975"/>
                  </a:cubicBezTo>
                  <a:cubicBezTo>
                    <a:pt x="5172" y="19754"/>
                    <a:pt x="6802" y="10409"/>
                    <a:pt x="4774" y="0"/>
                  </a:cubicBezTo>
                  <a:cubicBezTo>
                    <a:pt x="6333" y="37"/>
                    <a:pt x="7130" y="58"/>
                    <a:pt x="8757" y="102"/>
                  </a:cubicBezTo>
                  <a:cubicBezTo>
                    <a:pt x="11179" y="10969"/>
                    <a:pt x="8789" y="20141"/>
                    <a:pt x="5687" y="30569"/>
                  </a:cubicBezTo>
                  <a:cubicBezTo>
                    <a:pt x="2801" y="40272"/>
                    <a:pt x="1717" y="49584"/>
                    <a:pt x="1968" y="59652"/>
                  </a:cubicBezTo>
                  <a:cubicBezTo>
                    <a:pt x="2385" y="76279"/>
                    <a:pt x="9014" y="91712"/>
                    <a:pt x="8990" y="108441"/>
                  </a:cubicBezTo>
                  <a:cubicBezTo>
                    <a:pt x="8978" y="116432"/>
                    <a:pt x="8315" y="122896"/>
                    <a:pt x="6068" y="130615"/>
                  </a:cubicBezTo>
                  <a:cubicBezTo>
                    <a:pt x="3928" y="137973"/>
                    <a:pt x="1491" y="145174"/>
                    <a:pt x="1599" y="152955"/>
                  </a:cubicBezTo>
                  <a:cubicBezTo>
                    <a:pt x="1863" y="171813"/>
                    <a:pt x="7293" y="190347"/>
                    <a:pt x="6568" y="209147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81425" y="242000"/>
              <a:ext cx="179625" cy="5231650"/>
            </a:xfrm>
            <a:custGeom>
              <a:avLst/>
              <a:gdLst/>
              <a:ahLst/>
              <a:cxnLst/>
              <a:rect l="l" t="t" r="r" b="b"/>
              <a:pathLst>
                <a:path w="7185" h="209266" fill="none" extrusionOk="0">
                  <a:moveTo>
                    <a:pt x="4570" y="209265"/>
                  </a:moveTo>
                  <a:lnTo>
                    <a:pt x="1433" y="209265"/>
                  </a:lnTo>
                  <a:cubicBezTo>
                    <a:pt x="2089" y="190278"/>
                    <a:pt x="932" y="170983"/>
                    <a:pt x="420" y="151989"/>
                  </a:cubicBezTo>
                  <a:cubicBezTo>
                    <a:pt x="0" y="136447"/>
                    <a:pt x="1938" y="120856"/>
                    <a:pt x="1940" y="105294"/>
                  </a:cubicBezTo>
                  <a:cubicBezTo>
                    <a:pt x="1941" y="89427"/>
                    <a:pt x="101" y="73537"/>
                    <a:pt x="498" y="57690"/>
                  </a:cubicBezTo>
                  <a:cubicBezTo>
                    <a:pt x="972" y="38721"/>
                    <a:pt x="4010" y="18856"/>
                    <a:pt x="1789" y="0"/>
                  </a:cubicBezTo>
                  <a:cubicBezTo>
                    <a:pt x="3210" y="19"/>
                    <a:pt x="3943" y="33"/>
                    <a:pt x="5449" y="62"/>
                  </a:cubicBezTo>
                  <a:cubicBezTo>
                    <a:pt x="7185" y="10403"/>
                    <a:pt x="5907" y="20072"/>
                    <a:pt x="4273" y="30301"/>
                  </a:cubicBezTo>
                  <a:cubicBezTo>
                    <a:pt x="2754" y="39814"/>
                    <a:pt x="2755" y="48974"/>
                    <a:pt x="2547" y="58541"/>
                  </a:cubicBezTo>
                  <a:cubicBezTo>
                    <a:pt x="2203" y="74474"/>
                    <a:pt x="5699" y="90266"/>
                    <a:pt x="5691" y="106249"/>
                  </a:cubicBezTo>
                  <a:cubicBezTo>
                    <a:pt x="5684" y="121599"/>
                    <a:pt x="2006" y="136717"/>
                    <a:pt x="2380" y="152008"/>
                  </a:cubicBezTo>
                  <a:cubicBezTo>
                    <a:pt x="2844" y="171008"/>
                    <a:pt x="5377" y="190291"/>
                    <a:pt x="4570" y="209265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85850" y="240875"/>
              <a:ext cx="117575" cy="5232775"/>
            </a:xfrm>
            <a:custGeom>
              <a:avLst/>
              <a:gdLst/>
              <a:ahLst/>
              <a:cxnLst/>
              <a:rect l="l" t="t" r="r" b="b"/>
              <a:pathLst>
                <a:path w="4703" h="209311" fill="none" extrusionOk="0">
                  <a:moveTo>
                    <a:pt x="3139" y="209310"/>
                  </a:moveTo>
                  <a:lnTo>
                    <a:pt x="1" y="209310"/>
                  </a:lnTo>
                  <a:lnTo>
                    <a:pt x="1" y="1"/>
                  </a:lnTo>
                  <a:cubicBezTo>
                    <a:pt x="1256" y="1"/>
                    <a:pt x="1911" y="4"/>
                    <a:pt x="3268" y="17"/>
                  </a:cubicBezTo>
                  <a:cubicBezTo>
                    <a:pt x="4702" y="18957"/>
                    <a:pt x="3100" y="38385"/>
                    <a:pt x="2723" y="57372"/>
                  </a:cubicBezTo>
                  <a:cubicBezTo>
                    <a:pt x="2408" y="73203"/>
                    <a:pt x="3357" y="89078"/>
                    <a:pt x="3358" y="104916"/>
                  </a:cubicBezTo>
                  <a:cubicBezTo>
                    <a:pt x="3361" y="120617"/>
                    <a:pt x="2352" y="136359"/>
                    <a:pt x="2688" y="152053"/>
                  </a:cubicBezTo>
                  <a:cubicBezTo>
                    <a:pt x="3094" y="171083"/>
                    <a:pt x="3596" y="190281"/>
                    <a:pt x="313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3"/>
          <p:cNvSpPr/>
          <p:nvPr/>
        </p:nvSpPr>
        <p:spPr>
          <a:xfrm>
            <a:off x="2029825" y="3280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2029825" y="1163875"/>
            <a:ext cx="3330600" cy="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84825"/>
            <a:ext cx="1309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3"/>
          <p:cNvSpPr txBox="1">
            <a:spLocks noGrp="1"/>
          </p:cNvSpPr>
          <p:nvPr>
            <p:ph type="subTitle" idx="1"/>
          </p:nvPr>
        </p:nvSpPr>
        <p:spPr>
          <a:xfrm>
            <a:off x="5561625" y="3917450"/>
            <a:ext cx="2869200" cy="64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7"/>
          <p:cNvGrpSpPr/>
          <p:nvPr/>
        </p:nvGrpSpPr>
        <p:grpSpPr>
          <a:xfrm flipH="1">
            <a:off x="-37675" y="-77147"/>
            <a:ext cx="9181570" cy="5387168"/>
            <a:chOff x="485850" y="240850"/>
            <a:chExt cx="6647050" cy="5232800"/>
          </a:xfrm>
        </p:grpSpPr>
        <p:sp>
          <p:nvSpPr>
            <p:cNvPr id="244" name="Google Shape;244;p7"/>
            <p:cNvSpPr/>
            <p:nvPr/>
          </p:nvSpPr>
          <p:spPr>
            <a:xfrm>
              <a:off x="7011975" y="240875"/>
              <a:ext cx="120925" cy="5232775"/>
            </a:xfrm>
            <a:custGeom>
              <a:avLst/>
              <a:gdLst/>
              <a:ahLst/>
              <a:cxnLst/>
              <a:rect l="l" t="t" r="r" b="b"/>
              <a:pathLst>
                <a:path w="4837" h="209311" fill="none" extrusionOk="0">
                  <a:moveTo>
                    <a:pt x="4836" y="209310"/>
                  </a:moveTo>
                  <a:lnTo>
                    <a:pt x="1699" y="209310"/>
                  </a:lnTo>
                  <a:cubicBezTo>
                    <a:pt x="1264" y="190172"/>
                    <a:pt x="165" y="170940"/>
                    <a:pt x="460" y="151797"/>
                  </a:cubicBezTo>
                  <a:cubicBezTo>
                    <a:pt x="690" y="136827"/>
                    <a:pt x="1916" y="122002"/>
                    <a:pt x="1459" y="107013"/>
                  </a:cubicBezTo>
                  <a:cubicBezTo>
                    <a:pt x="1138" y="96510"/>
                    <a:pt x="1782" y="86050"/>
                    <a:pt x="1910" y="75551"/>
                  </a:cubicBezTo>
                  <a:cubicBezTo>
                    <a:pt x="2221" y="50382"/>
                    <a:pt x="1" y="25137"/>
                    <a:pt x="1699" y="1"/>
                  </a:cubicBezTo>
                  <a:lnTo>
                    <a:pt x="4836" y="1"/>
                  </a:lnTo>
                  <a:lnTo>
                    <a:pt x="4836" y="209310"/>
                  </a:ln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6825650" y="240875"/>
              <a:ext cx="203525" cy="5232775"/>
            </a:xfrm>
            <a:custGeom>
              <a:avLst/>
              <a:gdLst/>
              <a:ahLst/>
              <a:cxnLst/>
              <a:rect l="l" t="t" r="r" b="b"/>
              <a:pathLst>
                <a:path w="8141" h="209311" fill="none" extrusionOk="0">
                  <a:moveTo>
                    <a:pt x="7034" y="209310"/>
                  </a:moveTo>
                  <a:lnTo>
                    <a:pt x="3897" y="209310"/>
                  </a:lnTo>
                  <a:cubicBezTo>
                    <a:pt x="2940" y="190346"/>
                    <a:pt x="102" y="170632"/>
                    <a:pt x="1088" y="151657"/>
                  </a:cubicBezTo>
                  <a:cubicBezTo>
                    <a:pt x="1838" y="137200"/>
                    <a:pt x="5003" y="123939"/>
                    <a:pt x="3900" y="109313"/>
                  </a:cubicBezTo>
                  <a:cubicBezTo>
                    <a:pt x="3017" y="97611"/>
                    <a:pt x="4966" y="86153"/>
                    <a:pt x="5352" y="74486"/>
                  </a:cubicBezTo>
                  <a:cubicBezTo>
                    <a:pt x="6176" y="49629"/>
                    <a:pt x="1" y="24737"/>
                    <a:pt x="3897" y="1"/>
                  </a:cubicBezTo>
                  <a:lnTo>
                    <a:pt x="7034" y="1"/>
                  </a:lnTo>
                  <a:cubicBezTo>
                    <a:pt x="4367" y="24998"/>
                    <a:pt x="8141" y="50193"/>
                    <a:pt x="7622" y="75263"/>
                  </a:cubicBezTo>
                  <a:cubicBezTo>
                    <a:pt x="7395" y="86258"/>
                    <a:pt x="6254" y="97159"/>
                    <a:pt x="6801" y="108169"/>
                  </a:cubicBezTo>
                  <a:cubicBezTo>
                    <a:pt x="7530" y="122858"/>
                    <a:pt x="5510" y="137049"/>
                    <a:pt x="5090" y="151681"/>
                  </a:cubicBezTo>
                  <a:cubicBezTo>
                    <a:pt x="4542" y="170802"/>
                    <a:pt x="6359" y="190197"/>
                    <a:pt x="7034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6654250" y="240875"/>
              <a:ext cx="289375" cy="5232775"/>
            </a:xfrm>
            <a:custGeom>
              <a:avLst/>
              <a:gdLst/>
              <a:ahLst/>
              <a:cxnLst/>
              <a:rect l="l" t="t" r="r" b="b"/>
              <a:pathLst>
                <a:path w="11575" h="209311" fill="none" extrusionOk="0">
                  <a:moveTo>
                    <a:pt x="8636" y="209310"/>
                  </a:moveTo>
                  <a:lnTo>
                    <a:pt x="5498" y="209310"/>
                  </a:lnTo>
                  <a:cubicBezTo>
                    <a:pt x="4812" y="199219"/>
                    <a:pt x="4006" y="189137"/>
                    <a:pt x="3196" y="179054"/>
                  </a:cubicBezTo>
                  <a:cubicBezTo>
                    <a:pt x="2508" y="170483"/>
                    <a:pt x="910" y="161290"/>
                    <a:pt x="1606" y="152685"/>
                  </a:cubicBezTo>
                  <a:cubicBezTo>
                    <a:pt x="2152" y="145927"/>
                    <a:pt x="4657" y="139451"/>
                    <a:pt x="6038" y="132848"/>
                  </a:cubicBezTo>
                  <a:cubicBezTo>
                    <a:pt x="7727" y="124776"/>
                    <a:pt x="7384" y="117952"/>
                    <a:pt x="6313" y="109849"/>
                  </a:cubicBezTo>
                  <a:cubicBezTo>
                    <a:pt x="4611" y="96986"/>
                    <a:pt x="8675" y="84251"/>
                    <a:pt x="9177" y="71464"/>
                  </a:cubicBezTo>
                  <a:cubicBezTo>
                    <a:pt x="10122" y="47384"/>
                    <a:pt x="0" y="23970"/>
                    <a:pt x="5498" y="1"/>
                  </a:cubicBezTo>
                  <a:lnTo>
                    <a:pt x="8636" y="1"/>
                  </a:lnTo>
                  <a:cubicBezTo>
                    <a:pt x="4066" y="24201"/>
                    <a:pt x="11574" y="48523"/>
                    <a:pt x="10896" y="72867"/>
                  </a:cubicBezTo>
                  <a:cubicBezTo>
                    <a:pt x="10552" y="85233"/>
                    <a:pt x="7845" y="97314"/>
                    <a:pt x="8840" y="109736"/>
                  </a:cubicBezTo>
                  <a:cubicBezTo>
                    <a:pt x="9469" y="117571"/>
                    <a:pt x="9913" y="124382"/>
                    <a:pt x="8672" y="132221"/>
                  </a:cubicBezTo>
                  <a:cubicBezTo>
                    <a:pt x="7604" y="138962"/>
                    <a:pt x="5691" y="145632"/>
                    <a:pt x="5301" y="152468"/>
                  </a:cubicBezTo>
                  <a:cubicBezTo>
                    <a:pt x="4239" y="171092"/>
                    <a:pt x="7546" y="190696"/>
                    <a:pt x="8636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6488950" y="240875"/>
              <a:ext cx="397950" cy="5232775"/>
            </a:xfrm>
            <a:custGeom>
              <a:avLst/>
              <a:gdLst/>
              <a:ahLst/>
              <a:cxnLst/>
              <a:rect l="l" t="t" r="r" b="b"/>
              <a:pathLst>
                <a:path w="15918" h="209311" fill="none" extrusionOk="0">
                  <a:moveTo>
                    <a:pt x="9993" y="209310"/>
                  </a:moveTo>
                  <a:lnTo>
                    <a:pt x="6854" y="209310"/>
                  </a:lnTo>
                  <a:cubicBezTo>
                    <a:pt x="6083" y="199343"/>
                    <a:pt x="5140" y="189394"/>
                    <a:pt x="4188" y="179443"/>
                  </a:cubicBezTo>
                  <a:cubicBezTo>
                    <a:pt x="3394" y="171129"/>
                    <a:pt x="1394" y="161721"/>
                    <a:pt x="2403" y="153369"/>
                  </a:cubicBezTo>
                  <a:cubicBezTo>
                    <a:pt x="3236" y="146478"/>
                    <a:pt x="6755" y="140096"/>
                    <a:pt x="8652" y="133478"/>
                  </a:cubicBezTo>
                  <a:cubicBezTo>
                    <a:pt x="11172" y="124688"/>
                    <a:pt x="10568" y="117786"/>
                    <a:pt x="9138" y="108904"/>
                  </a:cubicBezTo>
                  <a:cubicBezTo>
                    <a:pt x="6945" y="95275"/>
                    <a:pt x="12674" y="81947"/>
                    <a:pt x="13486" y="68479"/>
                  </a:cubicBezTo>
                  <a:cubicBezTo>
                    <a:pt x="14913" y="44801"/>
                    <a:pt x="1" y="23802"/>
                    <a:pt x="6854" y="1"/>
                  </a:cubicBezTo>
                  <a:lnTo>
                    <a:pt x="9993" y="1"/>
                  </a:lnTo>
                  <a:cubicBezTo>
                    <a:pt x="3928" y="23865"/>
                    <a:pt x="15918" y="46440"/>
                    <a:pt x="14782" y="70349"/>
                  </a:cubicBezTo>
                  <a:cubicBezTo>
                    <a:pt x="14161" y="83430"/>
                    <a:pt x="9420" y="96439"/>
                    <a:pt x="11336" y="109628"/>
                  </a:cubicBezTo>
                  <a:cubicBezTo>
                    <a:pt x="12554" y="118011"/>
                    <a:pt x="12997" y="124828"/>
                    <a:pt x="10981" y="133161"/>
                  </a:cubicBezTo>
                  <a:cubicBezTo>
                    <a:pt x="9392" y="139734"/>
                    <a:pt x="6482" y="146142"/>
                    <a:pt x="5822" y="152915"/>
                  </a:cubicBezTo>
                  <a:cubicBezTo>
                    <a:pt x="4995" y="161423"/>
                    <a:pt x="6776" y="170706"/>
                    <a:pt x="7515" y="179176"/>
                  </a:cubicBezTo>
                  <a:cubicBezTo>
                    <a:pt x="8392" y="189218"/>
                    <a:pt x="9263" y="199257"/>
                    <a:pt x="9993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6323525" y="240875"/>
              <a:ext cx="524275" cy="5232775"/>
            </a:xfrm>
            <a:custGeom>
              <a:avLst/>
              <a:gdLst/>
              <a:ahLst/>
              <a:cxnLst/>
              <a:rect l="l" t="t" r="r" b="b"/>
              <a:pathLst>
                <a:path w="20971" h="209311" fill="none" extrusionOk="0">
                  <a:moveTo>
                    <a:pt x="11355" y="209310"/>
                  </a:moveTo>
                  <a:lnTo>
                    <a:pt x="8218" y="209310"/>
                  </a:lnTo>
                  <a:cubicBezTo>
                    <a:pt x="7447" y="199708"/>
                    <a:pt x="6461" y="190132"/>
                    <a:pt x="5459" y="180552"/>
                  </a:cubicBezTo>
                  <a:cubicBezTo>
                    <a:pt x="4609" y="172455"/>
                    <a:pt x="2431" y="163188"/>
                    <a:pt x="3490" y="155073"/>
                  </a:cubicBezTo>
                  <a:cubicBezTo>
                    <a:pt x="4425" y="147914"/>
                    <a:pt x="8783" y="141539"/>
                    <a:pt x="11256" y="134869"/>
                  </a:cubicBezTo>
                  <a:cubicBezTo>
                    <a:pt x="14892" y="125061"/>
                    <a:pt x="14271" y="117143"/>
                    <a:pt x="12656" y="107043"/>
                  </a:cubicBezTo>
                  <a:cubicBezTo>
                    <a:pt x="10356" y="92642"/>
                    <a:pt x="16898" y="79846"/>
                    <a:pt x="18248" y="65753"/>
                  </a:cubicBezTo>
                  <a:cubicBezTo>
                    <a:pt x="20514" y="42120"/>
                    <a:pt x="1" y="24097"/>
                    <a:pt x="8218" y="1"/>
                  </a:cubicBezTo>
                  <a:lnTo>
                    <a:pt x="11355" y="1"/>
                  </a:lnTo>
                  <a:cubicBezTo>
                    <a:pt x="3986" y="23830"/>
                    <a:pt x="20970" y="43550"/>
                    <a:pt x="19341" y="67092"/>
                  </a:cubicBezTo>
                  <a:cubicBezTo>
                    <a:pt x="18394" y="80792"/>
                    <a:pt x="12012" y="94277"/>
                    <a:pt x="14364" y="108180"/>
                  </a:cubicBezTo>
                  <a:cubicBezTo>
                    <a:pt x="15932" y="117446"/>
                    <a:pt x="16653" y="124463"/>
                    <a:pt x="13785" y="133603"/>
                  </a:cubicBezTo>
                  <a:cubicBezTo>
                    <a:pt x="11683" y="140304"/>
                    <a:pt x="7748" y="146722"/>
                    <a:pt x="6795" y="153741"/>
                  </a:cubicBezTo>
                  <a:cubicBezTo>
                    <a:pt x="5676" y="161990"/>
                    <a:pt x="7786" y="171464"/>
                    <a:pt x="8608" y="179675"/>
                  </a:cubicBezTo>
                  <a:cubicBezTo>
                    <a:pt x="9594" y="189547"/>
                    <a:pt x="10571" y="199418"/>
                    <a:pt x="1135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6252075" y="240875"/>
              <a:ext cx="539825" cy="5232775"/>
            </a:xfrm>
            <a:custGeom>
              <a:avLst/>
              <a:gdLst/>
              <a:ahLst/>
              <a:cxnLst/>
              <a:rect l="l" t="t" r="r" b="b"/>
              <a:pathLst>
                <a:path w="21593" h="209311" fill="none" extrusionOk="0">
                  <a:moveTo>
                    <a:pt x="8958" y="209310"/>
                  </a:moveTo>
                  <a:lnTo>
                    <a:pt x="5820" y="209310"/>
                  </a:lnTo>
                  <a:cubicBezTo>
                    <a:pt x="5092" y="199974"/>
                    <a:pt x="4101" y="190670"/>
                    <a:pt x="3100" y="181360"/>
                  </a:cubicBezTo>
                  <a:cubicBezTo>
                    <a:pt x="2249" y="173468"/>
                    <a:pt x="1" y="164257"/>
                    <a:pt x="1222" y="156361"/>
                  </a:cubicBezTo>
                  <a:cubicBezTo>
                    <a:pt x="2413" y="148661"/>
                    <a:pt x="7733" y="141903"/>
                    <a:pt x="10767" y="134866"/>
                  </a:cubicBezTo>
                  <a:cubicBezTo>
                    <a:pt x="15393" y="124140"/>
                    <a:pt x="14529" y="115436"/>
                    <a:pt x="12566" y="104271"/>
                  </a:cubicBezTo>
                  <a:cubicBezTo>
                    <a:pt x="9915" y="89192"/>
                    <a:pt x="17929" y="76399"/>
                    <a:pt x="19678" y="61773"/>
                  </a:cubicBezTo>
                  <a:cubicBezTo>
                    <a:pt x="20917" y="51406"/>
                    <a:pt x="16718" y="43920"/>
                    <a:pt x="11686" y="35178"/>
                  </a:cubicBezTo>
                  <a:cubicBezTo>
                    <a:pt x="4817" y="23239"/>
                    <a:pt x="577" y="13505"/>
                    <a:pt x="5820" y="1"/>
                  </a:cubicBezTo>
                  <a:lnTo>
                    <a:pt x="8958" y="1"/>
                  </a:lnTo>
                  <a:cubicBezTo>
                    <a:pt x="4082" y="13532"/>
                    <a:pt x="7848" y="24029"/>
                    <a:pt x="13693" y="36537"/>
                  </a:cubicBezTo>
                  <a:cubicBezTo>
                    <a:pt x="17993" y="45742"/>
                    <a:pt x="21592" y="53828"/>
                    <a:pt x="20499" y="64185"/>
                  </a:cubicBezTo>
                  <a:cubicBezTo>
                    <a:pt x="18990" y="78507"/>
                    <a:pt x="11848" y="91321"/>
                    <a:pt x="14294" y="106005"/>
                  </a:cubicBezTo>
                  <a:cubicBezTo>
                    <a:pt x="16049" y="116543"/>
                    <a:pt x="16737" y="124705"/>
                    <a:pt x="12731" y="134895"/>
                  </a:cubicBezTo>
                  <a:cubicBezTo>
                    <a:pt x="10052" y="141713"/>
                    <a:pt x="5289" y="148196"/>
                    <a:pt x="4249" y="155567"/>
                  </a:cubicBezTo>
                  <a:cubicBezTo>
                    <a:pt x="3117" y="163588"/>
                    <a:pt x="5339" y="172851"/>
                    <a:pt x="6195" y="180859"/>
                  </a:cubicBezTo>
                  <a:cubicBezTo>
                    <a:pt x="7209" y="190336"/>
                    <a:pt x="8198" y="199810"/>
                    <a:pt x="8958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6111700" y="240875"/>
              <a:ext cx="652750" cy="5232775"/>
            </a:xfrm>
            <a:custGeom>
              <a:avLst/>
              <a:gdLst/>
              <a:ahLst/>
              <a:cxnLst/>
              <a:rect l="l" t="t" r="r" b="b"/>
              <a:pathLst>
                <a:path w="26110" h="209311" fill="none" extrusionOk="0">
                  <a:moveTo>
                    <a:pt x="9319" y="209310"/>
                  </a:moveTo>
                  <a:lnTo>
                    <a:pt x="6180" y="209310"/>
                  </a:lnTo>
                  <a:cubicBezTo>
                    <a:pt x="5507" y="199848"/>
                    <a:pt x="4501" y="190431"/>
                    <a:pt x="3493" y="181000"/>
                  </a:cubicBezTo>
                  <a:cubicBezTo>
                    <a:pt x="2638" y="172991"/>
                    <a:pt x="288" y="163364"/>
                    <a:pt x="2551" y="155502"/>
                  </a:cubicBezTo>
                  <a:cubicBezTo>
                    <a:pt x="4932" y="147230"/>
                    <a:pt x="10976" y="140260"/>
                    <a:pt x="14308" y="132370"/>
                  </a:cubicBezTo>
                  <a:cubicBezTo>
                    <a:pt x="19085" y="121059"/>
                    <a:pt x="17398" y="112148"/>
                    <a:pt x="15100" y="100475"/>
                  </a:cubicBezTo>
                  <a:cubicBezTo>
                    <a:pt x="12171" y="85595"/>
                    <a:pt x="21721" y="72717"/>
                    <a:pt x="23910" y="58509"/>
                  </a:cubicBezTo>
                  <a:cubicBezTo>
                    <a:pt x="25479" y="48328"/>
                    <a:pt x="21252" y="41808"/>
                    <a:pt x="15054" y="34134"/>
                  </a:cubicBezTo>
                  <a:cubicBezTo>
                    <a:pt x="6108" y="23056"/>
                    <a:pt x="0" y="14169"/>
                    <a:pt x="6180" y="1"/>
                  </a:cubicBezTo>
                  <a:lnTo>
                    <a:pt x="9319" y="1"/>
                  </a:lnTo>
                  <a:cubicBezTo>
                    <a:pt x="3826" y="13507"/>
                    <a:pt x="8403" y="22743"/>
                    <a:pt x="15967" y="34241"/>
                  </a:cubicBezTo>
                  <a:cubicBezTo>
                    <a:pt x="21490" y="42632"/>
                    <a:pt x="26110" y="49713"/>
                    <a:pt x="24771" y="60106"/>
                  </a:cubicBezTo>
                  <a:cubicBezTo>
                    <a:pt x="22863" y="74919"/>
                    <a:pt x="14271" y="87667"/>
                    <a:pt x="17060" y="102999"/>
                  </a:cubicBezTo>
                  <a:cubicBezTo>
                    <a:pt x="19175" y="114635"/>
                    <a:pt x="20101" y="123674"/>
                    <a:pt x="15103" y="134813"/>
                  </a:cubicBezTo>
                  <a:cubicBezTo>
                    <a:pt x="11858" y="142041"/>
                    <a:pt x="6139" y="148975"/>
                    <a:pt x="4845" y="156931"/>
                  </a:cubicBezTo>
                  <a:cubicBezTo>
                    <a:pt x="3575" y="164746"/>
                    <a:pt x="5811" y="173907"/>
                    <a:pt x="6653" y="181722"/>
                  </a:cubicBezTo>
                  <a:cubicBezTo>
                    <a:pt x="7644" y="190911"/>
                    <a:pt x="8620" y="200092"/>
                    <a:pt x="931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5961550" y="240875"/>
              <a:ext cx="776550" cy="5232775"/>
            </a:xfrm>
            <a:custGeom>
              <a:avLst/>
              <a:gdLst/>
              <a:ahLst/>
              <a:cxnLst/>
              <a:rect l="l" t="t" r="r" b="b"/>
              <a:pathLst>
                <a:path w="31062" h="209311" fill="none" extrusionOk="0">
                  <a:moveTo>
                    <a:pt x="10069" y="209310"/>
                  </a:moveTo>
                  <a:lnTo>
                    <a:pt x="6932" y="209310"/>
                  </a:lnTo>
                  <a:cubicBezTo>
                    <a:pt x="6372" y="200188"/>
                    <a:pt x="5451" y="191117"/>
                    <a:pt x="4519" y="182028"/>
                  </a:cubicBezTo>
                  <a:cubicBezTo>
                    <a:pt x="3706" y="174081"/>
                    <a:pt x="1514" y="164627"/>
                    <a:pt x="3922" y="156865"/>
                  </a:cubicBezTo>
                  <a:cubicBezTo>
                    <a:pt x="6709" y="147889"/>
                    <a:pt x="13653" y="140488"/>
                    <a:pt x="17474" y="131947"/>
                  </a:cubicBezTo>
                  <a:cubicBezTo>
                    <a:pt x="23047" y="119494"/>
                    <a:pt x="21013" y="109771"/>
                    <a:pt x="18398" y="96872"/>
                  </a:cubicBezTo>
                  <a:cubicBezTo>
                    <a:pt x="15286" y="81518"/>
                    <a:pt x="26058" y="68882"/>
                    <a:pt x="28581" y="54376"/>
                  </a:cubicBezTo>
                  <a:cubicBezTo>
                    <a:pt x="30389" y="43988"/>
                    <a:pt x="25221" y="38339"/>
                    <a:pt x="17917" y="31667"/>
                  </a:cubicBezTo>
                  <a:cubicBezTo>
                    <a:pt x="7396" y="22056"/>
                    <a:pt x="1" y="14366"/>
                    <a:pt x="6932" y="1"/>
                  </a:cubicBezTo>
                  <a:lnTo>
                    <a:pt x="10069" y="1"/>
                  </a:lnTo>
                  <a:cubicBezTo>
                    <a:pt x="3599" y="14231"/>
                    <a:pt x="10195" y="22623"/>
                    <a:pt x="19805" y="33129"/>
                  </a:cubicBezTo>
                  <a:cubicBezTo>
                    <a:pt x="26469" y="40414"/>
                    <a:pt x="31061" y="46573"/>
                    <a:pt x="29395" y="56828"/>
                  </a:cubicBezTo>
                  <a:cubicBezTo>
                    <a:pt x="27066" y="71163"/>
                    <a:pt x="17010" y="83950"/>
                    <a:pt x="20011" y="99027"/>
                  </a:cubicBezTo>
                  <a:cubicBezTo>
                    <a:pt x="22434" y="111195"/>
                    <a:pt x="24261" y="120429"/>
                    <a:pt x="19162" y="132200"/>
                  </a:cubicBezTo>
                  <a:cubicBezTo>
                    <a:pt x="15630" y="140352"/>
                    <a:pt x="9222" y="147493"/>
                    <a:pt x="6675" y="156048"/>
                  </a:cubicBezTo>
                  <a:cubicBezTo>
                    <a:pt x="4349" y="163868"/>
                    <a:pt x="6643" y="173431"/>
                    <a:pt x="7485" y="181412"/>
                  </a:cubicBezTo>
                  <a:cubicBezTo>
                    <a:pt x="8464" y="190705"/>
                    <a:pt x="9440" y="199984"/>
                    <a:pt x="1006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5748975" y="240875"/>
              <a:ext cx="1005550" cy="5232775"/>
            </a:xfrm>
            <a:custGeom>
              <a:avLst/>
              <a:gdLst/>
              <a:ahLst/>
              <a:cxnLst/>
              <a:rect l="l" t="t" r="r" b="b"/>
              <a:pathLst>
                <a:path w="40222" h="209311" fill="none" extrusionOk="0">
                  <a:moveTo>
                    <a:pt x="13317" y="209310"/>
                  </a:moveTo>
                  <a:lnTo>
                    <a:pt x="10180" y="209310"/>
                  </a:lnTo>
                  <a:cubicBezTo>
                    <a:pt x="9731" y="200145"/>
                    <a:pt x="8836" y="191041"/>
                    <a:pt x="7984" y="181907"/>
                  </a:cubicBezTo>
                  <a:cubicBezTo>
                    <a:pt x="7307" y="174657"/>
                    <a:pt x="5437" y="166138"/>
                    <a:pt x="7563" y="159097"/>
                  </a:cubicBezTo>
                  <a:cubicBezTo>
                    <a:pt x="10402" y="149695"/>
                    <a:pt x="17986" y="141922"/>
                    <a:pt x="22363" y="133207"/>
                  </a:cubicBezTo>
                  <a:cubicBezTo>
                    <a:pt x="29144" y="119706"/>
                    <a:pt x="27816" y="108451"/>
                    <a:pt x="24587" y="94256"/>
                  </a:cubicBezTo>
                  <a:cubicBezTo>
                    <a:pt x="20756" y="77414"/>
                    <a:pt x="33219" y="65470"/>
                    <a:pt x="35696" y="49600"/>
                  </a:cubicBezTo>
                  <a:cubicBezTo>
                    <a:pt x="37335" y="39092"/>
                    <a:pt x="30501" y="34407"/>
                    <a:pt x="22594" y="29013"/>
                  </a:cubicBezTo>
                  <a:cubicBezTo>
                    <a:pt x="17816" y="25753"/>
                    <a:pt x="12235" y="22555"/>
                    <a:pt x="8907" y="17654"/>
                  </a:cubicBezTo>
                  <a:cubicBezTo>
                    <a:pt x="4634" y="11364"/>
                    <a:pt x="6932" y="6097"/>
                    <a:pt x="10180" y="1"/>
                  </a:cubicBezTo>
                  <a:lnTo>
                    <a:pt x="13317" y="1"/>
                  </a:lnTo>
                  <a:cubicBezTo>
                    <a:pt x="0" y="26423"/>
                    <a:pt x="40221" y="28062"/>
                    <a:pt x="36662" y="51874"/>
                  </a:cubicBezTo>
                  <a:cubicBezTo>
                    <a:pt x="34321" y="67532"/>
                    <a:pt x="22636" y="79657"/>
                    <a:pt x="26207" y="96193"/>
                  </a:cubicBezTo>
                  <a:cubicBezTo>
                    <a:pt x="29135" y="109740"/>
                    <a:pt x="30420" y="120421"/>
                    <a:pt x="24105" y="133339"/>
                  </a:cubicBezTo>
                  <a:cubicBezTo>
                    <a:pt x="20057" y="141619"/>
                    <a:pt x="12670" y="149288"/>
                    <a:pt x="10301" y="158268"/>
                  </a:cubicBezTo>
                  <a:cubicBezTo>
                    <a:pt x="8391" y="165509"/>
                    <a:pt x="10192" y="173885"/>
                    <a:pt x="10916" y="181279"/>
                  </a:cubicBezTo>
                  <a:cubicBezTo>
                    <a:pt x="11830" y="190620"/>
                    <a:pt x="12788" y="199935"/>
                    <a:pt x="13317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5465575" y="240875"/>
              <a:ext cx="1202650" cy="5232775"/>
            </a:xfrm>
            <a:custGeom>
              <a:avLst/>
              <a:gdLst/>
              <a:ahLst/>
              <a:cxnLst/>
              <a:rect l="l" t="t" r="r" b="b"/>
              <a:pathLst>
                <a:path w="48106" h="209311" fill="none" extrusionOk="0">
                  <a:moveTo>
                    <a:pt x="19399" y="209310"/>
                  </a:moveTo>
                  <a:lnTo>
                    <a:pt x="16261" y="209310"/>
                  </a:lnTo>
                  <a:cubicBezTo>
                    <a:pt x="15948" y="200597"/>
                    <a:pt x="15187" y="191946"/>
                    <a:pt x="14444" y="183264"/>
                  </a:cubicBezTo>
                  <a:cubicBezTo>
                    <a:pt x="13863" y="176462"/>
                    <a:pt x="12202" y="167943"/>
                    <a:pt x="14020" y="161290"/>
                  </a:cubicBezTo>
                  <a:cubicBezTo>
                    <a:pt x="17134" y="149904"/>
                    <a:pt x="27172" y="140957"/>
                    <a:pt x="32111" y="130323"/>
                  </a:cubicBezTo>
                  <a:cubicBezTo>
                    <a:pt x="34313" y="125583"/>
                    <a:pt x="35907" y="120540"/>
                    <a:pt x="36505" y="115334"/>
                  </a:cubicBezTo>
                  <a:cubicBezTo>
                    <a:pt x="37562" y="106132"/>
                    <a:pt x="34568" y="99107"/>
                    <a:pt x="32589" y="90406"/>
                  </a:cubicBezTo>
                  <a:cubicBezTo>
                    <a:pt x="28727" y="73432"/>
                    <a:pt x="43252" y="61304"/>
                    <a:pt x="45209" y="45325"/>
                  </a:cubicBezTo>
                  <a:cubicBezTo>
                    <a:pt x="48106" y="21673"/>
                    <a:pt x="0" y="27759"/>
                    <a:pt x="16261" y="1"/>
                  </a:cubicBezTo>
                  <a:lnTo>
                    <a:pt x="19399" y="1"/>
                  </a:lnTo>
                  <a:cubicBezTo>
                    <a:pt x="16082" y="6002"/>
                    <a:pt x="13558" y="11290"/>
                    <a:pt x="18119" y="17446"/>
                  </a:cubicBezTo>
                  <a:cubicBezTo>
                    <a:pt x="21667" y="22236"/>
                    <a:pt x="27539" y="25161"/>
                    <a:pt x="32499" y="28183"/>
                  </a:cubicBezTo>
                  <a:cubicBezTo>
                    <a:pt x="40664" y="33159"/>
                    <a:pt x="47990" y="37532"/>
                    <a:pt x="46293" y="48158"/>
                  </a:cubicBezTo>
                  <a:cubicBezTo>
                    <a:pt x="43736" y="64165"/>
                    <a:pt x="30777" y="75999"/>
                    <a:pt x="34797" y="93038"/>
                  </a:cubicBezTo>
                  <a:cubicBezTo>
                    <a:pt x="38245" y="107643"/>
                    <a:pt x="39596" y="119280"/>
                    <a:pt x="32508" y="133153"/>
                  </a:cubicBezTo>
                  <a:cubicBezTo>
                    <a:pt x="27948" y="142075"/>
                    <a:pt x="20024" y="149995"/>
                    <a:pt x="17051" y="159637"/>
                  </a:cubicBezTo>
                  <a:cubicBezTo>
                    <a:pt x="14894" y="166634"/>
                    <a:pt x="16695" y="175096"/>
                    <a:pt x="17343" y="182313"/>
                  </a:cubicBezTo>
                  <a:cubicBezTo>
                    <a:pt x="18154" y="191312"/>
                    <a:pt x="19004" y="200279"/>
                    <a:pt x="1939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5563350" y="240875"/>
              <a:ext cx="1041025" cy="5232775"/>
            </a:xfrm>
            <a:custGeom>
              <a:avLst/>
              <a:gdLst/>
              <a:ahLst/>
              <a:cxnLst/>
              <a:rect l="l" t="t" r="r" b="b"/>
              <a:pathLst>
                <a:path w="41641" h="209311" fill="none" extrusionOk="0">
                  <a:moveTo>
                    <a:pt x="10233" y="209310"/>
                  </a:moveTo>
                  <a:lnTo>
                    <a:pt x="7094" y="209310"/>
                  </a:lnTo>
                  <a:cubicBezTo>
                    <a:pt x="6898" y="200980"/>
                    <a:pt x="6255" y="192713"/>
                    <a:pt x="5608" y="184410"/>
                  </a:cubicBezTo>
                  <a:cubicBezTo>
                    <a:pt x="5089" y="177743"/>
                    <a:pt x="3607" y="169898"/>
                    <a:pt x="5159" y="163318"/>
                  </a:cubicBezTo>
                  <a:cubicBezTo>
                    <a:pt x="7889" y="151747"/>
                    <a:pt x="18819" y="142564"/>
                    <a:pt x="24247" y="132207"/>
                  </a:cubicBezTo>
                  <a:cubicBezTo>
                    <a:pt x="31954" y="117499"/>
                    <a:pt x="30318" y="104669"/>
                    <a:pt x="25997" y="89286"/>
                  </a:cubicBezTo>
                  <a:cubicBezTo>
                    <a:pt x="21131" y="71966"/>
                    <a:pt x="35233" y="59629"/>
                    <a:pt x="38474" y="43434"/>
                  </a:cubicBezTo>
                  <a:cubicBezTo>
                    <a:pt x="40783" y="31893"/>
                    <a:pt x="30058" y="28611"/>
                    <a:pt x="21072" y="25034"/>
                  </a:cubicBezTo>
                  <a:cubicBezTo>
                    <a:pt x="15819" y="22941"/>
                    <a:pt x="9003" y="20973"/>
                    <a:pt x="5103" y="16576"/>
                  </a:cubicBezTo>
                  <a:cubicBezTo>
                    <a:pt x="0" y="10822"/>
                    <a:pt x="3592" y="5466"/>
                    <a:pt x="7096" y="1"/>
                  </a:cubicBezTo>
                  <a:lnTo>
                    <a:pt x="10233" y="1"/>
                  </a:lnTo>
                  <a:cubicBezTo>
                    <a:pt x="6808" y="5646"/>
                    <a:pt x="3595" y="11040"/>
                    <a:pt x="8626" y="16867"/>
                  </a:cubicBezTo>
                  <a:cubicBezTo>
                    <a:pt x="12522" y="21381"/>
                    <a:pt x="18951" y="23675"/>
                    <a:pt x="24193" y="26107"/>
                  </a:cubicBezTo>
                  <a:cubicBezTo>
                    <a:pt x="32745" y="30079"/>
                    <a:pt x="41641" y="33493"/>
                    <a:pt x="40332" y="44136"/>
                  </a:cubicBezTo>
                  <a:cubicBezTo>
                    <a:pt x="38351" y="60233"/>
                    <a:pt x="23413" y="72274"/>
                    <a:pt x="27436" y="89398"/>
                  </a:cubicBezTo>
                  <a:cubicBezTo>
                    <a:pt x="29533" y="98326"/>
                    <a:pt x="32643" y="105529"/>
                    <a:pt x="31553" y="114988"/>
                  </a:cubicBezTo>
                  <a:cubicBezTo>
                    <a:pt x="30937" y="120320"/>
                    <a:pt x="29287" y="125476"/>
                    <a:pt x="27002" y="130315"/>
                  </a:cubicBezTo>
                  <a:cubicBezTo>
                    <a:pt x="21890" y="141139"/>
                    <a:pt x="11465" y="150175"/>
                    <a:pt x="8229" y="161779"/>
                  </a:cubicBezTo>
                  <a:cubicBezTo>
                    <a:pt x="6387" y="168380"/>
                    <a:pt x="7991" y="176843"/>
                    <a:pt x="8545" y="183604"/>
                  </a:cubicBezTo>
                  <a:cubicBezTo>
                    <a:pt x="9248" y="192175"/>
                    <a:pt x="9969" y="200711"/>
                    <a:pt x="10233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5406750" y="240875"/>
              <a:ext cx="1144900" cy="5232775"/>
            </a:xfrm>
            <a:custGeom>
              <a:avLst/>
              <a:gdLst/>
              <a:ahLst/>
              <a:cxnLst/>
              <a:rect l="l" t="t" r="r" b="b"/>
              <a:pathLst>
                <a:path w="45796" h="209311" fill="none" extrusionOk="0">
                  <a:moveTo>
                    <a:pt x="11242" y="209310"/>
                  </a:moveTo>
                  <a:lnTo>
                    <a:pt x="8105" y="209310"/>
                  </a:lnTo>
                  <a:cubicBezTo>
                    <a:pt x="7994" y="201272"/>
                    <a:pt x="7440" y="193297"/>
                    <a:pt x="6855" y="185285"/>
                  </a:cubicBezTo>
                  <a:cubicBezTo>
                    <a:pt x="6311" y="177817"/>
                    <a:pt x="4598" y="168662"/>
                    <a:pt x="7450" y="161566"/>
                  </a:cubicBezTo>
                  <a:cubicBezTo>
                    <a:pt x="11468" y="151568"/>
                    <a:pt x="20645" y="143792"/>
                    <a:pt x="26105" y="134550"/>
                  </a:cubicBezTo>
                  <a:cubicBezTo>
                    <a:pt x="29847" y="128219"/>
                    <a:pt x="32541" y="121326"/>
                    <a:pt x="33257" y="113961"/>
                  </a:cubicBezTo>
                  <a:cubicBezTo>
                    <a:pt x="34227" y="103993"/>
                    <a:pt x="30790" y="96361"/>
                    <a:pt x="28164" y="87066"/>
                  </a:cubicBezTo>
                  <a:cubicBezTo>
                    <a:pt x="23439" y="70334"/>
                    <a:pt x="37916" y="57929"/>
                    <a:pt x="41147" y="42437"/>
                  </a:cubicBezTo>
                  <a:cubicBezTo>
                    <a:pt x="43818" y="29630"/>
                    <a:pt x="32092" y="27093"/>
                    <a:pt x="22017" y="23911"/>
                  </a:cubicBezTo>
                  <a:cubicBezTo>
                    <a:pt x="16674" y="22223"/>
                    <a:pt x="9393" y="20728"/>
                    <a:pt x="5357" y="16467"/>
                  </a:cubicBezTo>
                  <a:cubicBezTo>
                    <a:pt x="0" y="10810"/>
                    <a:pt x="4526" y="5135"/>
                    <a:pt x="8105" y="1"/>
                  </a:cubicBezTo>
                  <a:lnTo>
                    <a:pt x="11242" y="1"/>
                  </a:lnTo>
                  <a:cubicBezTo>
                    <a:pt x="7676" y="5385"/>
                    <a:pt x="3746" y="10857"/>
                    <a:pt x="9054" y="16564"/>
                  </a:cubicBezTo>
                  <a:cubicBezTo>
                    <a:pt x="13091" y="20904"/>
                    <a:pt x="20163" y="22656"/>
                    <a:pt x="25516" y="24590"/>
                  </a:cubicBezTo>
                  <a:cubicBezTo>
                    <a:pt x="34629" y="27883"/>
                    <a:pt x="45796" y="30874"/>
                    <a:pt x="43456" y="42585"/>
                  </a:cubicBezTo>
                  <a:cubicBezTo>
                    <a:pt x="40195" y="58915"/>
                    <a:pt x="25752" y="71266"/>
                    <a:pt x="30886" y="88732"/>
                  </a:cubicBezTo>
                  <a:cubicBezTo>
                    <a:pt x="35473" y="104336"/>
                    <a:pt x="37146" y="117486"/>
                    <a:pt x="29177" y="132396"/>
                  </a:cubicBezTo>
                  <a:cubicBezTo>
                    <a:pt x="23605" y="142824"/>
                    <a:pt x="12298" y="152019"/>
                    <a:pt x="9480" y="163707"/>
                  </a:cubicBezTo>
                  <a:cubicBezTo>
                    <a:pt x="7908" y="170229"/>
                    <a:pt x="9356" y="178043"/>
                    <a:pt x="9853" y="184658"/>
                  </a:cubicBezTo>
                  <a:cubicBezTo>
                    <a:pt x="10472" y="192879"/>
                    <a:pt x="11084" y="201062"/>
                    <a:pt x="11242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5245975" y="240875"/>
              <a:ext cx="1214475" cy="5232775"/>
            </a:xfrm>
            <a:custGeom>
              <a:avLst/>
              <a:gdLst/>
              <a:ahLst/>
              <a:cxnLst/>
              <a:rect l="l" t="t" r="r" b="b"/>
              <a:pathLst>
                <a:path w="48579" h="209311" fill="none" extrusionOk="0">
                  <a:moveTo>
                    <a:pt x="12419" y="209310"/>
                  </a:moveTo>
                  <a:lnTo>
                    <a:pt x="9280" y="209310"/>
                  </a:lnTo>
                  <a:cubicBezTo>
                    <a:pt x="9215" y="201452"/>
                    <a:pt x="8706" y="193664"/>
                    <a:pt x="8137" y="185831"/>
                  </a:cubicBezTo>
                  <a:cubicBezTo>
                    <a:pt x="7626" y="178786"/>
                    <a:pt x="5867" y="169687"/>
                    <a:pt x="8428" y="162972"/>
                  </a:cubicBezTo>
                  <a:cubicBezTo>
                    <a:pt x="12768" y="151592"/>
                    <a:pt x="24433" y="143495"/>
                    <a:pt x="30383" y="132870"/>
                  </a:cubicBezTo>
                  <a:cubicBezTo>
                    <a:pt x="38744" y="117938"/>
                    <a:pt x="36602" y="104040"/>
                    <a:pt x="31041" y="88614"/>
                  </a:cubicBezTo>
                  <a:cubicBezTo>
                    <a:pt x="24486" y="70432"/>
                    <a:pt x="40500" y="58063"/>
                    <a:pt x="43280" y="40919"/>
                  </a:cubicBezTo>
                  <a:cubicBezTo>
                    <a:pt x="45382" y="27958"/>
                    <a:pt x="32440" y="26119"/>
                    <a:pt x="22442" y="23489"/>
                  </a:cubicBezTo>
                  <a:cubicBezTo>
                    <a:pt x="17114" y="22088"/>
                    <a:pt x="9469" y="20927"/>
                    <a:pt x="5450" y="16703"/>
                  </a:cubicBezTo>
                  <a:cubicBezTo>
                    <a:pt x="0" y="10977"/>
                    <a:pt x="5665" y="4803"/>
                    <a:pt x="9280" y="1"/>
                  </a:cubicBezTo>
                  <a:lnTo>
                    <a:pt x="12419" y="1"/>
                  </a:lnTo>
                  <a:cubicBezTo>
                    <a:pt x="8790" y="5049"/>
                    <a:pt x="3840" y="10912"/>
                    <a:pt x="9347" y="16582"/>
                  </a:cubicBezTo>
                  <a:cubicBezTo>
                    <a:pt x="13465" y="20823"/>
                    <a:pt x="20968" y="22150"/>
                    <a:pt x="26370" y="23723"/>
                  </a:cubicBezTo>
                  <a:cubicBezTo>
                    <a:pt x="36586" y="26698"/>
                    <a:pt x="48578" y="29020"/>
                    <a:pt x="45911" y="42015"/>
                  </a:cubicBezTo>
                  <a:cubicBezTo>
                    <a:pt x="42701" y="57647"/>
                    <a:pt x="27993" y="70151"/>
                    <a:pt x="33007" y="86998"/>
                  </a:cubicBezTo>
                  <a:cubicBezTo>
                    <a:pt x="35800" y="96383"/>
                    <a:pt x="39329" y="104136"/>
                    <a:pt x="38354" y="114242"/>
                  </a:cubicBezTo>
                  <a:cubicBezTo>
                    <a:pt x="37636" y="121673"/>
                    <a:pt x="34876" y="128609"/>
                    <a:pt x="31031" y="134952"/>
                  </a:cubicBezTo>
                  <a:cubicBezTo>
                    <a:pt x="25443" y="144171"/>
                    <a:pt x="16002" y="151839"/>
                    <a:pt x="11868" y="161832"/>
                  </a:cubicBezTo>
                  <a:cubicBezTo>
                    <a:pt x="8970" y="168836"/>
                    <a:pt x="10689" y="178018"/>
                    <a:pt x="11221" y="185416"/>
                  </a:cubicBezTo>
                  <a:cubicBezTo>
                    <a:pt x="11793" y="193386"/>
                    <a:pt x="12330" y="201315"/>
                    <a:pt x="1241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5112075" y="240875"/>
              <a:ext cx="1200675" cy="5232775"/>
            </a:xfrm>
            <a:custGeom>
              <a:avLst/>
              <a:gdLst/>
              <a:ahLst/>
              <a:cxnLst/>
              <a:rect l="l" t="t" r="r" b="b"/>
              <a:pathLst>
                <a:path w="48027" h="209311" fill="none" extrusionOk="0">
                  <a:moveTo>
                    <a:pt x="12520" y="209310"/>
                  </a:moveTo>
                  <a:lnTo>
                    <a:pt x="9381" y="209310"/>
                  </a:lnTo>
                  <a:cubicBezTo>
                    <a:pt x="9563" y="195247"/>
                    <a:pt x="3819" y="177667"/>
                    <a:pt x="7622" y="163996"/>
                  </a:cubicBezTo>
                  <a:cubicBezTo>
                    <a:pt x="10697" y="152939"/>
                    <a:pt x="22832" y="144595"/>
                    <a:pt x="28904" y="135150"/>
                  </a:cubicBezTo>
                  <a:cubicBezTo>
                    <a:pt x="32748" y="129173"/>
                    <a:pt x="35538" y="122574"/>
                    <a:pt x="36247" y="115449"/>
                  </a:cubicBezTo>
                  <a:cubicBezTo>
                    <a:pt x="37223" y="105630"/>
                    <a:pt x="33341" y="98628"/>
                    <a:pt x="30830" y="89555"/>
                  </a:cubicBezTo>
                  <a:cubicBezTo>
                    <a:pt x="26017" y="72160"/>
                    <a:pt x="40486" y="57745"/>
                    <a:pt x="42449" y="41179"/>
                  </a:cubicBezTo>
                  <a:cubicBezTo>
                    <a:pt x="43983" y="28214"/>
                    <a:pt x="30207" y="25825"/>
                    <a:pt x="20188" y="22871"/>
                  </a:cubicBezTo>
                  <a:cubicBezTo>
                    <a:pt x="15660" y="21536"/>
                    <a:pt x="7245" y="20127"/>
                    <a:pt x="4291" y="15855"/>
                  </a:cubicBezTo>
                  <a:cubicBezTo>
                    <a:pt x="0" y="9650"/>
                    <a:pt x="5609" y="4612"/>
                    <a:pt x="9616" y="1"/>
                  </a:cubicBezTo>
                  <a:lnTo>
                    <a:pt x="12552" y="1"/>
                  </a:lnTo>
                  <a:cubicBezTo>
                    <a:pt x="8988" y="4475"/>
                    <a:pt x="3011" y="10548"/>
                    <a:pt x="8103" y="16253"/>
                  </a:cubicBezTo>
                  <a:cubicBezTo>
                    <a:pt x="11859" y="20459"/>
                    <a:pt x="19372" y="21669"/>
                    <a:pt x="24487" y="23051"/>
                  </a:cubicBezTo>
                  <a:cubicBezTo>
                    <a:pt x="34222" y="25683"/>
                    <a:pt x="48026" y="27550"/>
                    <a:pt x="46446" y="40306"/>
                  </a:cubicBezTo>
                  <a:cubicBezTo>
                    <a:pt x="44375" y="57010"/>
                    <a:pt x="28321" y="70413"/>
                    <a:pt x="33730" y="88059"/>
                  </a:cubicBezTo>
                  <a:cubicBezTo>
                    <a:pt x="36541" y="97228"/>
                    <a:pt x="40286" y="104655"/>
                    <a:pt x="39461" y="114598"/>
                  </a:cubicBezTo>
                  <a:cubicBezTo>
                    <a:pt x="38860" y="121833"/>
                    <a:pt x="36211" y="128589"/>
                    <a:pt x="32427" y="134727"/>
                  </a:cubicBezTo>
                  <a:cubicBezTo>
                    <a:pt x="26482" y="144372"/>
                    <a:pt x="14434" y="152756"/>
                    <a:pt x="11211" y="163808"/>
                  </a:cubicBezTo>
                  <a:cubicBezTo>
                    <a:pt x="9230" y="170603"/>
                    <a:pt x="10766" y="179207"/>
                    <a:pt x="11347" y="186178"/>
                  </a:cubicBezTo>
                  <a:cubicBezTo>
                    <a:pt x="11991" y="193902"/>
                    <a:pt x="12532" y="201551"/>
                    <a:pt x="12520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950050" y="240875"/>
              <a:ext cx="1204900" cy="5232775"/>
            </a:xfrm>
            <a:custGeom>
              <a:avLst/>
              <a:gdLst/>
              <a:ahLst/>
              <a:cxnLst/>
              <a:rect l="l" t="t" r="r" b="b"/>
              <a:pathLst>
                <a:path w="48196" h="209311" fill="none" extrusionOk="0">
                  <a:moveTo>
                    <a:pt x="13745" y="209310"/>
                  </a:moveTo>
                  <a:lnTo>
                    <a:pt x="10608" y="209310"/>
                  </a:lnTo>
                  <a:cubicBezTo>
                    <a:pt x="10899" y="195063"/>
                    <a:pt x="3978" y="178684"/>
                    <a:pt x="7688" y="164769"/>
                  </a:cubicBezTo>
                  <a:cubicBezTo>
                    <a:pt x="10521" y="154143"/>
                    <a:pt x="22516" y="146173"/>
                    <a:pt x="28844" y="137594"/>
                  </a:cubicBezTo>
                  <a:cubicBezTo>
                    <a:pt x="32839" y="132176"/>
                    <a:pt x="36031" y="126324"/>
                    <a:pt x="37347" y="119673"/>
                  </a:cubicBezTo>
                  <a:cubicBezTo>
                    <a:pt x="39360" y="109507"/>
                    <a:pt x="35538" y="102702"/>
                    <a:pt x="33179" y="93131"/>
                  </a:cubicBezTo>
                  <a:cubicBezTo>
                    <a:pt x="29272" y="77278"/>
                    <a:pt x="38173" y="60995"/>
                    <a:pt x="40754" y="45647"/>
                  </a:cubicBezTo>
                  <a:cubicBezTo>
                    <a:pt x="43079" y="31822"/>
                    <a:pt x="31256" y="27889"/>
                    <a:pt x="20007" y="23737"/>
                  </a:cubicBezTo>
                  <a:cubicBezTo>
                    <a:pt x="15273" y="21989"/>
                    <a:pt x="8542" y="20467"/>
                    <a:pt x="5158" y="16424"/>
                  </a:cubicBezTo>
                  <a:cubicBezTo>
                    <a:pt x="0" y="10260"/>
                    <a:pt x="7217" y="4278"/>
                    <a:pt x="11543" y="1"/>
                  </a:cubicBezTo>
                  <a:lnTo>
                    <a:pt x="14211" y="1"/>
                  </a:lnTo>
                  <a:cubicBezTo>
                    <a:pt x="10009" y="4547"/>
                    <a:pt x="3233" y="10960"/>
                    <a:pt x="9338" y="16656"/>
                  </a:cubicBezTo>
                  <a:cubicBezTo>
                    <a:pt x="13487" y="20526"/>
                    <a:pt x="20141" y="21811"/>
                    <a:pt x="25386" y="23505"/>
                  </a:cubicBezTo>
                  <a:cubicBezTo>
                    <a:pt x="35408" y="26743"/>
                    <a:pt x="48196" y="30138"/>
                    <a:pt x="45739" y="42946"/>
                  </a:cubicBezTo>
                  <a:cubicBezTo>
                    <a:pt x="42672" y="58936"/>
                    <a:pt x="30719" y="75344"/>
                    <a:pt x="36164" y="91929"/>
                  </a:cubicBezTo>
                  <a:cubicBezTo>
                    <a:pt x="41670" y="108703"/>
                    <a:pt x="42552" y="122237"/>
                    <a:pt x="31965" y="137189"/>
                  </a:cubicBezTo>
                  <a:cubicBezTo>
                    <a:pt x="25788" y="145911"/>
                    <a:pt x="13805" y="154228"/>
                    <a:pt x="11341" y="165046"/>
                  </a:cubicBezTo>
                  <a:cubicBezTo>
                    <a:pt x="8189" y="178889"/>
                    <a:pt x="13994" y="195222"/>
                    <a:pt x="1374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813125" y="240875"/>
              <a:ext cx="1110375" cy="5232775"/>
            </a:xfrm>
            <a:custGeom>
              <a:avLst/>
              <a:gdLst/>
              <a:ahLst/>
              <a:cxnLst/>
              <a:rect l="l" t="t" r="r" b="b"/>
              <a:pathLst>
                <a:path w="44415" h="209311" fill="none" extrusionOk="0">
                  <a:moveTo>
                    <a:pt x="13967" y="209310"/>
                  </a:moveTo>
                  <a:lnTo>
                    <a:pt x="10830" y="209310"/>
                  </a:lnTo>
                  <a:cubicBezTo>
                    <a:pt x="11388" y="195246"/>
                    <a:pt x="2016" y="179889"/>
                    <a:pt x="6010" y="166009"/>
                  </a:cubicBezTo>
                  <a:cubicBezTo>
                    <a:pt x="9127" y="155181"/>
                    <a:pt x="22605" y="147195"/>
                    <a:pt x="29404" y="138866"/>
                  </a:cubicBezTo>
                  <a:cubicBezTo>
                    <a:pt x="33454" y="133904"/>
                    <a:pt x="36830" y="128493"/>
                    <a:pt x="38374" y="122223"/>
                  </a:cubicBezTo>
                  <a:cubicBezTo>
                    <a:pt x="40662" y="112928"/>
                    <a:pt x="37414" y="106644"/>
                    <a:pt x="35284" y="97804"/>
                  </a:cubicBezTo>
                  <a:cubicBezTo>
                    <a:pt x="31582" y="82442"/>
                    <a:pt x="35505" y="65165"/>
                    <a:pt x="37213" y="49801"/>
                  </a:cubicBezTo>
                  <a:cubicBezTo>
                    <a:pt x="38730" y="36150"/>
                    <a:pt x="29064" y="30816"/>
                    <a:pt x="17961" y="25534"/>
                  </a:cubicBezTo>
                  <a:cubicBezTo>
                    <a:pt x="13407" y="23367"/>
                    <a:pt x="6077" y="21022"/>
                    <a:pt x="3567" y="16301"/>
                  </a:cubicBezTo>
                  <a:cubicBezTo>
                    <a:pt x="0" y="9597"/>
                    <a:pt x="8555" y="3680"/>
                    <a:pt x="12848" y="1"/>
                  </a:cubicBezTo>
                  <a:lnTo>
                    <a:pt x="15299" y="1"/>
                  </a:lnTo>
                  <a:cubicBezTo>
                    <a:pt x="11031" y="3978"/>
                    <a:pt x="3256" y="9932"/>
                    <a:pt x="7761" y="16303"/>
                  </a:cubicBezTo>
                  <a:cubicBezTo>
                    <a:pt x="11080" y="20995"/>
                    <a:pt x="18748" y="22799"/>
                    <a:pt x="23736" y="24828"/>
                  </a:cubicBezTo>
                  <a:cubicBezTo>
                    <a:pt x="34140" y="29061"/>
                    <a:pt x="44415" y="33654"/>
                    <a:pt x="42858" y="46335"/>
                  </a:cubicBezTo>
                  <a:cubicBezTo>
                    <a:pt x="40886" y="62376"/>
                    <a:pt x="32919" y="79688"/>
                    <a:pt x="37802" y="95849"/>
                  </a:cubicBezTo>
                  <a:cubicBezTo>
                    <a:pt x="42636" y="111843"/>
                    <a:pt x="42983" y="124169"/>
                    <a:pt x="32426" y="137937"/>
                  </a:cubicBezTo>
                  <a:cubicBezTo>
                    <a:pt x="25729" y="146667"/>
                    <a:pt x="12684" y="154864"/>
                    <a:pt x="10189" y="165996"/>
                  </a:cubicBezTo>
                  <a:cubicBezTo>
                    <a:pt x="7031" y="180097"/>
                    <a:pt x="14537" y="195046"/>
                    <a:pt x="13967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652075" y="240875"/>
              <a:ext cx="1136350" cy="5232775"/>
            </a:xfrm>
            <a:custGeom>
              <a:avLst/>
              <a:gdLst/>
              <a:ahLst/>
              <a:cxnLst/>
              <a:rect l="l" t="t" r="r" b="b"/>
              <a:pathLst>
                <a:path w="45454" h="209311" fill="none" extrusionOk="0">
                  <a:moveTo>
                    <a:pt x="15155" y="209310"/>
                  </a:moveTo>
                  <a:lnTo>
                    <a:pt x="12017" y="209310"/>
                  </a:lnTo>
                  <a:cubicBezTo>
                    <a:pt x="12473" y="195320"/>
                    <a:pt x="723" y="181509"/>
                    <a:pt x="5098" y="167624"/>
                  </a:cubicBezTo>
                  <a:cubicBezTo>
                    <a:pt x="8416" y="157091"/>
                    <a:pt x="22056" y="150103"/>
                    <a:pt x="29503" y="142591"/>
                  </a:cubicBezTo>
                  <a:cubicBezTo>
                    <a:pt x="34330" y="137723"/>
                    <a:pt x="38671" y="132188"/>
                    <a:pt x="40755" y="125580"/>
                  </a:cubicBezTo>
                  <a:cubicBezTo>
                    <a:pt x="43370" y="117289"/>
                    <a:pt x="40955" y="111340"/>
                    <a:pt x="38943" y="103294"/>
                  </a:cubicBezTo>
                  <a:cubicBezTo>
                    <a:pt x="35088" y="87881"/>
                    <a:pt x="33581" y="70845"/>
                    <a:pt x="33722" y="55014"/>
                  </a:cubicBezTo>
                  <a:cubicBezTo>
                    <a:pt x="33850" y="40500"/>
                    <a:pt x="26026" y="34413"/>
                    <a:pt x="14339" y="26989"/>
                  </a:cubicBezTo>
                  <a:cubicBezTo>
                    <a:pt x="10758" y="24716"/>
                    <a:pt x="5166" y="21944"/>
                    <a:pt x="3364" y="17803"/>
                  </a:cubicBezTo>
                  <a:cubicBezTo>
                    <a:pt x="1" y="10076"/>
                    <a:pt x="10599" y="3624"/>
                    <a:pt x="15411" y="1"/>
                  </a:cubicBezTo>
                  <a:lnTo>
                    <a:pt x="17697" y="1"/>
                  </a:lnTo>
                  <a:cubicBezTo>
                    <a:pt x="12941" y="3862"/>
                    <a:pt x="3318" y="10228"/>
                    <a:pt x="7755" y="17582"/>
                  </a:cubicBezTo>
                  <a:cubicBezTo>
                    <a:pt x="10178" y="21595"/>
                    <a:pt x="16350" y="23936"/>
                    <a:pt x="20272" y="26025"/>
                  </a:cubicBezTo>
                  <a:cubicBezTo>
                    <a:pt x="31010" y="31741"/>
                    <a:pt x="40844" y="37634"/>
                    <a:pt x="39817" y="50945"/>
                  </a:cubicBezTo>
                  <a:cubicBezTo>
                    <a:pt x="38569" y="67134"/>
                    <a:pt x="36866" y="84895"/>
                    <a:pt x="41058" y="100758"/>
                  </a:cubicBezTo>
                  <a:cubicBezTo>
                    <a:pt x="43142" y="108647"/>
                    <a:pt x="45454" y="115311"/>
                    <a:pt x="43237" y="123469"/>
                  </a:cubicBezTo>
                  <a:cubicBezTo>
                    <a:pt x="41387" y="130275"/>
                    <a:pt x="37104" y="136160"/>
                    <a:pt x="32414" y="141284"/>
                  </a:cubicBezTo>
                  <a:cubicBezTo>
                    <a:pt x="25493" y="148845"/>
                    <a:pt x="11782" y="156829"/>
                    <a:pt x="9284" y="167358"/>
                  </a:cubicBezTo>
                  <a:cubicBezTo>
                    <a:pt x="5970" y="181326"/>
                    <a:pt x="15686" y="195281"/>
                    <a:pt x="1515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471525" y="240875"/>
              <a:ext cx="1239950" cy="5232775"/>
            </a:xfrm>
            <a:custGeom>
              <a:avLst/>
              <a:gdLst/>
              <a:ahLst/>
              <a:cxnLst/>
              <a:rect l="l" t="t" r="r" b="b"/>
              <a:pathLst>
                <a:path w="49598" h="209311" fill="none" extrusionOk="0">
                  <a:moveTo>
                    <a:pt x="17122" y="209310"/>
                  </a:moveTo>
                  <a:lnTo>
                    <a:pt x="13983" y="209310"/>
                  </a:lnTo>
                  <a:cubicBezTo>
                    <a:pt x="14224" y="195729"/>
                    <a:pt x="0" y="183806"/>
                    <a:pt x="4228" y="170145"/>
                  </a:cubicBezTo>
                  <a:cubicBezTo>
                    <a:pt x="7507" y="159549"/>
                    <a:pt x="22868" y="152785"/>
                    <a:pt x="30762" y="146134"/>
                  </a:cubicBezTo>
                  <a:cubicBezTo>
                    <a:pt x="42753" y="136034"/>
                    <a:pt x="48188" y="125447"/>
                    <a:pt x="44152" y="109953"/>
                  </a:cubicBezTo>
                  <a:cubicBezTo>
                    <a:pt x="39827" y="93349"/>
                    <a:pt x="31629" y="77340"/>
                    <a:pt x="30308" y="60075"/>
                  </a:cubicBezTo>
                  <a:cubicBezTo>
                    <a:pt x="29228" y="45972"/>
                    <a:pt x="22983" y="38732"/>
                    <a:pt x="12562" y="29674"/>
                  </a:cubicBezTo>
                  <a:cubicBezTo>
                    <a:pt x="9184" y="26738"/>
                    <a:pt x="3770" y="22895"/>
                    <a:pt x="3232" y="18056"/>
                  </a:cubicBezTo>
                  <a:cubicBezTo>
                    <a:pt x="2297" y="9638"/>
                    <a:pt x="13348" y="3767"/>
                    <a:pt x="18959" y="1"/>
                  </a:cubicBezTo>
                  <a:lnTo>
                    <a:pt x="21134" y="1"/>
                  </a:lnTo>
                  <a:cubicBezTo>
                    <a:pt x="16209" y="3537"/>
                    <a:pt x="5065" y="9991"/>
                    <a:pt x="7610" y="17932"/>
                  </a:cubicBezTo>
                  <a:cubicBezTo>
                    <a:pt x="9140" y="22710"/>
                    <a:pt x="15412" y="26141"/>
                    <a:pt x="19098" y="28813"/>
                  </a:cubicBezTo>
                  <a:cubicBezTo>
                    <a:pt x="29517" y="36367"/>
                    <a:pt x="36266" y="43149"/>
                    <a:pt x="36725" y="56491"/>
                  </a:cubicBezTo>
                  <a:cubicBezTo>
                    <a:pt x="37303" y="73300"/>
                    <a:pt x="41363" y="90158"/>
                    <a:pt x="45590" y="106378"/>
                  </a:cubicBezTo>
                  <a:cubicBezTo>
                    <a:pt x="49598" y="121760"/>
                    <a:pt x="46503" y="132253"/>
                    <a:pt x="34889" y="143414"/>
                  </a:cubicBezTo>
                  <a:cubicBezTo>
                    <a:pt x="27346" y="150661"/>
                    <a:pt x="12009" y="158250"/>
                    <a:pt x="9001" y="169050"/>
                  </a:cubicBezTo>
                  <a:cubicBezTo>
                    <a:pt x="5148" y="182895"/>
                    <a:pt x="17506" y="195470"/>
                    <a:pt x="17122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318650" y="240875"/>
              <a:ext cx="1330450" cy="5232775"/>
            </a:xfrm>
            <a:custGeom>
              <a:avLst/>
              <a:gdLst/>
              <a:ahLst/>
              <a:cxnLst/>
              <a:rect l="l" t="t" r="r" b="b"/>
              <a:pathLst>
                <a:path w="53218" h="209311" fill="none" extrusionOk="0">
                  <a:moveTo>
                    <a:pt x="17982" y="209310"/>
                  </a:moveTo>
                  <a:lnTo>
                    <a:pt x="14845" y="209310"/>
                  </a:lnTo>
                  <a:cubicBezTo>
                    <a:pt x="14845" y="201414"/>
                    <a:pt x="11437" y="196658"/>
                    <a:pt x="7056" y="190592"/>
                  </a:cubicBezTo>
                  <a:cubicBezTo>
                    <a:pt x="3278" y="185360"/>
                    <a:pt x="0" y="177941"/>
                    <a:pt x="2675" y="171479"/>
                  </a:cubicBezTo>
                  <a:cubicBezTo>
                    <a:pt x="7015" y="160995"/>
                    <a:pt x="24212" y="154779"/>
                    <a:pt x="32742" y="148468"/>
                  </a:cubicBezTo>
                  <a:cubicBezTo>
                    <a:pt x="44233" y="139966"/>
                    <a:pt x="51889" y="130320"/>
                    <a:pt x="47813" y="115623"/>
                  </a:cubicBezTo>
                  <a:cubicBezTo>
                    <a:pt x="43004" y="98278"/>
                    <a:pt x="29122" y="85004"/>
                    <a:pt x="25529" y="67187"/>
                  </a:cubicBezTo>
                  <a:cubicBezTo>
                    <a:pt x="24125" y="60217"/>
                    <a:pt x="23996" y="54063"/>
                    <a:pt x="20512" y="47598"/>
                  </a:cubicBezTo>
                  <a:cubicBezTo>
                    <a:pt x="17525" y="42055"/>
                    <a:pt x="13362" y="37416"/>
                    <a:pt x="9309" y="32645"/>
                  </a:cubicBezTo>
                  <a:cubicBezTo>
                    <a:pt x="6003" y="28751"/>
                    <a:pt x="1578" y="23920"/>
                    <a:pt x="2243" y="18350"/>
                  </a:cubicBezTo>
                  <a:cubicBezTo>
                    <a:pt x="3288" y="9568"/>
                    <a:pt x="15110" y="3891"/>
                    <a:pt x="21522" y="1"/>
                  </a:cubicBezTo>
                  <a:lnTo>
                    <a:pt x="23634" y="1"/>
                  </a:lnTo>
                  <a:cubicBezTo>
                    <a:pt x="17694" y="3825"/>
                    <a:pt x="6346" y="9602"/>
                    <a:pt x="6455" y="18216"/>
                  </a:cubicBezTo>
                  <a:cubicBezTo>
                    <a:pt x="6519" y="23131"/>
                    <a:pt x="11263" y="27194"/>
                    <a:pt x="14455" y="30373"/>
                  </a:cubicBezTo>
                  <a:cubicBezTo>
                    <a:pt x="18865" y="34766"/>
                    <a:pt x="23594" y="38953"/>
                    <a:pt x="26953" y="44262"/>
                  </a:cubicBezTo>
                  <a:cubicBezTo>
                    <a:pt x="30897" y="50498"/>
                    <a:pt x="31130" y="56406"/>
                    <a:pt x="32084" y="63422"/>
                  </a:cubicBezTo>
                  <a:cubicBezTo>
                    <a:pt x="34408" y="80515"/>
                    <a:pt x="44579" y="95345"/>
                    <a:pt x="49050" y="111846"/>
                  </a:cubicBezTo>
                  <a:cubicBezTo>
                    <a:pt x="53218" y="127231"/>
                    <a:pt x="47231" y="137443"/>
                    <a:pt x="35084" y="147097"/>
                  </a:cubicBezTo>
                  <a:cubicBezTo>
                    <a:pt x="26921" y="153586"/>
                    <a:pt x="11540" y="160004"/>
                    <a:pt x="7511" y="170281"/>
                  </a:cubicBezTo>
                  <a:cubicBezTo>
                    <a:pt x="4922" y="176883"/>
                    <a:pt x="7919" y="184644"/>
                    <a:pt x="11443" y="190312"/>
                  </a:cubicBezTo>
                  <a:cubicBezTo>
                    <a:pt x="15291" y="196503"/>
                    <a:pt x="18064" y="201740"/>
                    <a:pt x="17982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4103175" y="240875"/>
              <a:ext cx="1485150" cy="5232775"/>
            </a:xfrm>
            <a:custGeom>
              <a:avLst/>
              <a:gdLst/>
              <a:ahLst/>
              <a:cxnLst/>
              <a:rect l="l" t="t" r="r" b="b"/>
              <a:pathLst>
                <a:path w="59406" h="209311" fill="none" extrusionOk="0">
                  <a:moveTo>
                    <a:pt x="21347" y="209310"/>
                  </a:moveTo>
                  <a:lnTo>
                    <a:pt x="18208" y="209310"/>
                  </a:lnTo>
                  <a:cubicBezTo>
                    <a:pt x="18349" y="201241"/>
                    <a:pt x="13628" y="196932"/>
                    <a:pt x="8559" y="191574"/>
                  </a:cubicBezTo>
                  <a:cubicBezTo>
                    <a:pt x="4069" y="186830"/>
                    <a:pt x="1" y="179371"/>
                    <a:pt x="3683" y="172942"/>
                  </a:cubicBezTo>
                  <a:cubicBezTo>
                    <a:pt x="9396" y="162970"/>
                    <a:pt x="26165" y="157936"/>
                    <a:pt x="35478" y="152239"/>
                  </a:cubicBezTo>
                  <a:cubicBezTo>
                    <a:pt x="46350" y="145589"/>
                    <a:pt x="58134" y="136572"/>
                    <a:pt x="54530" y="122304"/>
                  </a:cubicBezTo>
                  <a:cubicBezTo>
                    <a:pt x="49626" y="102888"/>
                    <a:pt x="28443" y="92215"/>
                    <a:pt x="22799" y="72765"/>
                  </a:cubicBezTo>
                  <a:cubicBezTo>
                    <a:pt x="20783" y="65813"/>
                    <a:pt x="20768" y="58871"/>
                    <a:pt x="17839" y="52093"/>
                  </a:cubicBezTo>
                  <a:cubicBezTo>
                    <a:pt x="15073" y="45690"/>
                    <a:pt x="10907" y="40126"/>
                    <a:pt x="7426" y="34128"/>
                  </a:cubicBezTo>
                  <a:cubicBezTo>
                    <a:pt x="4937" y="29840"/>
                    <a:pt x="2583" y="25232"/>
                    <a:pt x="3673" y="20165"/>
                  </a:cubicBezTo>
                  <a:cubicBezTo>
                    <a:pt x="5826" y="10155"/>
                    <a:pt x="18907" y="4280"/>
                    <a:pt x="26621" y="1"/>
                  </a:cubicBezTo>
                  <a:lnTo>
                    <a:pt x="28725" y="1"/>
                  </a:lnTo>
                  <a:cubicBezTo>
                    <a:pt x="21851" y="4020"/>
                    <a:pt x="9928" y="9550"/>
                    <a:pt x="8064" y="18501"/>
                  </a:cubicBezTo>
                  <a:cubicBezTo>
                    <a:pt x="6899" y="24096"/>
                    <a:pt x="10576" y="29128"/>
                    <a:pt x="13705" y="33357"/>
                  </a:cubicBezTo>
                  <a:cubicBezTo>
                    <a:pt x="17854" y="38966"/>
                    <a:pt x="22353" y="44340"/>
                    <a:pt x="25245" y="50758"/>
                  </a:cubicBezTo>
                  <a:cubicBezTo>
                    <a:pt x="27895" y="56639"/>
                    <a:pt x="28101" y="62776"/>
                    <a:pt x="29496" y="68958"/>
                  </a:cubicBezTo>
                  <a:cubicBezTo>
                    <a:pt x="33751" y="87827"/>
                    <a:pt x="51035" y="100117"/>
                    <a:pt x="55802" y="118635"/>
                  </a:cubicBezTo>
                  <a:cubicBezTo>
                    <a:pt x="59406" y="132633"/>
                    <a:pt x="50583" y="142050"/>
                    <a:pt x="39673" y="149573"/>
                  </a:cubicBezTo>
                  <a:cubicBezTo>
                    <a:pt x="33478" y="153844"/>
                    <a:pt x="26828" y="157394"/>
                    <a:pt x="20476" y="161414"/>
                  </a:cubicBezTo>
                  <a:cubicBezTo>
                    <a:pt x="16133" y="164161"/>
                    <a:pt x="9791" y="167758"/>
                    <a:pt x="7804" y="172907"/>
                  </a:cubicBezTo>
                  <a:cubicBezTo>
                    <a:pt x="5334" y="179306"/>
                    <a:pt x="9071" y="186391"/>
                    <a:pt x="13018" y="191218"/>
                  </a:cubicBezTo>
                  <a:cubicBezTo>
                    <a:pt x="17706" y="196950"/>
                    <a:pt x="21286" y="201455"/>
                    <a:pt x="21347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3893850" y="240875"/>
              <a:ext cx="1640125" cy="5232775"/>
            </a:xfrm>
            <a:custGeom>
              <a:avLst/>
              <a:gdLst/>
              <a:ahLst/>
              <a:cxnLst/>
              <a:rect l="l" t="t" r="r" b="b"/>
              <a:pathLst>
                <a:path w="65605" h="209311" fill="none" extrusionOk="0">
                  <a:moveTo>
                    <a:pt x="24465" y="209310"/>
                  </a:moveTo>
                  <a:lnTo>
                    <a:pt x="21326" y="209310"/>
                  </a:lnTo>
                  <a:cubicBezTo>
                    <a:pt x="21356" y="201015"/>
                    <a:pt x="15769" y="197336"/>
                    <a:pt x="10019" y="192693"/>
                  </a:cubicBezTo>
                  <a:cubicBezTo>
                    <a:pt x="4943" y="188595"/>
                    <a:pt x="1" y="181418"/>
                    <a:pt x="4195" y="174945"/>
                  </a:cubicBezTo>
                  <a:cubicBezTo>
                    <a:pt x="10650" y="164984"/>
                    <a:pt x="28459" y="160627"/>
                    <a:pt x="38445" y="155500"/>
                  </a:cubicBezTo>
                  <a:cubicBezTo>
                    <a:pt x="48561" y="150307"/>
                    <a:pt x="63946" y="141926"/>
                    <a:pt x="60699" y="128193"/>
                  </a:cubicBezTo>
                  <a:cubicBezTo>
                    <a:pt x="58519" y="118972"/>
                    <a:pt x="49663" y="112120"/>
                    <a:pt x="42993" y="106070"/>
                  </a:cubicBezTo>
                  <a:cubicBezTo>
                    <a:pt x="34389" y="98265"/>
                    <a:pt x="24440" y="90044"/>
                    <a:pt x="20177" y="78867"/>
                  </a:cubicBezTo>
                  <a:cubicBezTo>
                    <a:pt x="17607" y="72126"/>
                    <a:pt x="17808" y="64623"/>
                    <a:pt x="15539" y="57725"/>
                  </a:cubicBezTo>
                  <a:cubicBezTo>
                    <a:pt x="13316" y="50969"/>
                    <a:pt x="9914" y="44761"/>
                    <a:pt x="7070" y="38269"/>
                  </a:cubicBezTo>
                  <a:cubicBezTo>
                    <a:pt x="4529" y="32472"/>
                    <a:pt x="2452" y="26233"/>
                    <a:pt x="5213" y="20133"/>
                  </a:cubicBezTo>
                  <a:cubicBezTo>
                    <a:pt x="9783" y="10030"/>
                    <a:pt x="22280" y="4665"/>
                    <a:pt x="31420" y="1"/>
                  </a:cubicBezTo>
                  <a:lnTo>
                    <a:pt x="33566" y="1"/>
                  </a:lnTo>
                  <a:cubicBezTo>
                    <a:pt x="25383" y="4385"/>
                    <a:pt x="12403" y="10085"/>
                    <a:pt x="9272" y="20091"/>
                  </a:cubicBezTo>
                  <a:cubicBezTo>
                    <a:pt x="7488" y="25793"/>
                    <a:pt x="9824" y="30924"/>
                    <a:pt x="12424" y="35964"/>
                  </a:cubicBezTo>
                  <a:cubicBezTo>
                    <a:pt x="15625" y="42169"/>
                    <a:pt x="19403" y="47960"/>
                    <a:pt x="21901" y="54517"/>
                  </a:cubicBezTo>
                  <a:cubicBezTo>
                    <a:pt x="24494" y="61324"/>
                    <a:pt x="24512" y="68435"/>
                    <a:pt x="26742" y="75254"/>
                  </a:cubicBezTo>
                  <a:cubicBezTo>
                    <a:pt x="33216" y="95047"/>
                    <a:pt x="57085" y="104742"/>
                    <a:pt x="62033" y="124723"/>
                  </a:cubicBezTo>
                  <a:cubicBezTo>
                    <a:pt x="65604" y="139148"/>
                    <a:pt x="51537" y="148100"/>
                    <a:pt x="40708" y="154140"/>
                  </a:cubicBezTo>
                  <a:cubicBezTo>
                    <a:pt x="34243" y="157745"/>
                    <a:pt x="27504" y="160838"/>
                    <a:pt x="21047" y="164455"/>
                  </a:cubicBezTo>
                  <a:cubicBezTo>
                    <a:pt x="16619" y="166937"/>
                    <a:pt x="10436" y="170009"/>
                    <a:pt x="8216" y="174876"/>
                  </a:cubicBezTo>
                  <a:cubicBezTo>
                    <a:pt x="5274" y="181326"/>
                    <a:pt x="9971" y="188112"/>
                    <a:pt x="14461" y="192323"/>
                  </a:cubicBezTo>
                  <a:cubicBezTo>
                    <a:pt x="19718" y="197254"/>
                    <a:pt x="24555" y="201390"/>
                    <a:pt x="2446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671300" y="240875"/>
              <a:ext cx="1795250" cy="5232775"/>
            </a:xfrm>
            <a:custGeom>
              <a:avLst/>
              <a:gdLst/>
              <a:ahLst/>
              <a:cxnLst/>
              <a:rect l="l" t="t" r="r" b="b"/>
              <a:pathLst>
                <a:path w="71810" h="209311" fill="none" extrusionOk="0">
                  <a:moveTo>
                    <a:pt x="28111" y="209310"/>
                  </a:moveTo>
                  <a:lnTo>
                    <a:pt x="24974" y="209310"/>
                  </a:lnTo>
                  <a:cubicBezTo>
                    <a:pt x="24924" y="200638"/>
                    <a:pt x="18169" y="197675"/>
                    <a:pt x="11941" y="193615"/>
                  </a:cubicBezTo>
                  <a:cubicBezTo>
                    <a:pt x="6624" y="190148"/>
                    <a:pt x="1135" y="183762"/>
                    <a:pt x="5141" y="177255"/>
                  </a:cubicBezTo>
                  <a:cubicBezTo>
                    <a:pt x="8219" y="172254"/>
                    <a:pt x="15610" y="169499"/>
                    <a:pt x="20698" y="167231"/>
                  </a:cubicBezTo>
                  <a:cubicBezTo>
                    <a:pt x="27519" y="164190"/>
                    <a:pt x="34528" y="161586"/>
                    <a:pt x="41374" y="158602"/>
                  </a:cubicBezTo>
                  <a:cubicBezTo>
                    <a:pt x="50831" y="154480"/>
                    <a:pt x="70050" y="146831"/>
                    <a:pt x="67222" y="133312"/>
                  </a:cubicBezTo>
                  <a:cubicBezTo>
                    <a:pt x="65229" y="123790"/>
                    <a:pt x="53041" y="116667"/>
                    <a:pt x="45926" y="111377"/>
                  </a:cubicBezTo>
                  <a:cubicBezTo>
                    <a:pt x="36166" y="104121"/>
                    <a:pt x="24410" y="96429"/>
                    <a:pt x="18908" y="85145"/>
                  </a:cubicBezTo>
                  <a:cubicBezTo>
                    <a:pt x="15373" y="77895"/>
                    <a:pt x="15775" y="69317"/>
                    <a:pt x="13666" y="61571"/>
                  </a:cubicBezTo>
                  <a:cubicBezTo>
                    <a:pt x="11586" y="53927"/>
                    <a:pt x="8287" y="46696"/>
                    <a:pt x="6130" y="39085"/>
                  </a:cubicBezTo>
                  <a:cubicBezTo>
                    <a:pt x="1" y="17443"/>
                    <a:pt x="19710" y="7972"/>
                    <a:pt x="36606" y="1"/>
                  </a:cubicBezTo>
                  <a:lnTo>
                    <a:pt x="38846" y="1"/>
                  </a:lnTo>
                  <a:cubicBezTo>
                    <a:pt x="21880" y="8390"/>
                    <a:pt x="4117" y="17752"/>
                    <a:pt x="11963" y="38767"/>
                  </a:cubicBezTo>
                  <a:cubicBezTo>
                    <a:pt x="14455" y="45439"/>
                    <a:pt x="17670" y="51809"/>
                    <a:pt x="19815" y="58618"/>
                  </a:cubicBezTo>
                  <a:cubicBezTo>
                    <a:pt x="22215" y="66243"/>
                    <a:pt x="21875" y="74656"/>
                    <a:pt x="25141" y="81930"/>
                  </a:cubicBezTo>
                  <a:cubicBezTo>
                    <a:pt x="30178" y="93150"/>
                    <a:pt x="40783" y="101017"/>
                    <a:pt x="49969" y="108685"/>
                  </a:cubicBezTo>
                  <a:cubicBezTo>
                    <a:pt x="56649" y="114263"/>
                    <a:pt x="66570" y="121113"/>
                    <a:pt x="68669" y="130160"/>
                  </a:cubicBezTo>
                  <a:cubicBezTo>
                    <a:pt x="71809" y="143691"/>
                    <a:pt x="55448" y="151685"/>
                    <a:pt x="45642" y="156465"/>
                  </a:cubicBezTo>
                  <a:cubicBezTo>
                    <a:pt x="38288" y="160049"/>
                    <a:pt x="30659" y="163040"/>
                    <a:pt x="23314" y="166644"/>
                  </a:cubicBezTo>
                  <a:cubicBezTo>
                    <a:pt x="18898" y="168811"/>
                    <a:pt x="12162" y="171649"/>
                    <a:pt x="9612" y="176216"/>
                  </a:cubicBezTo>
                  <a:cubicBezTo>
                    <a:pt x="5892" y="182871"/>
                    <a:pt x="11136" y="189470"/>
                    <a:pt x="16345" y="193246"/>
                  </a:cubicBezTo>
                  <a:cubicBezTo>
                    <a:pt x="22251" y="197526"/>
                    <a:pt x="28105" y="201027"/>
                    <a:pt x="28111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494425" y="240875"/>
              <a:ext cx="1890375" cy="5232775"/>
            </a:xfrm>
            <a:custGeom>
              <a:avLst/>
              <a:gdLst/>
              <a:ahLst/>
              <a:cxnLst/>
              <a:rect l="l" t="t" r="r" b="b"/>
              <a:pathLst>
                <a:path w="75615" h="209311" fill="none" extrusionOk="0">
                  <a:moveTo>
                    <a:pt x="29931" y="209310"/>
                  </a:moveTo>
                  <a:lnTo>
                    <a:pt x="26794" y="209310"/>
                  </a:lnTo>
                  <a:cubicBezTo>
                    <a:pt x="26361" y="200686"/>
                    <a:pt x="19688" y="198192"/>
                    <a:pt x="13038" y="194804"/>
                  </a:cubicBezTo>
                  <a:cubicBezTo>
                    <a:pt x="7604" y="192033"/>
                    <a:pt x="464" y="186122"/>
                    <a:pt x="4430" y="179199"/>
                  </a:cubicBezTo>
                  <a:cubicBezTo>
                    <a:pt x="7550" y="173755"/>
                    <a:pt x="15927" y="171077"/>
                    <a:pt x="21372" y="168881"/>
                  </a:cubicBezTo>
                  <a:cubicBezTo>
                    <a:pt x="28305" y="166082"/>
                    <a:pt x="35406" y="163721"/>
                    <a:pt x="42397" y="161079"/>
                  </a:cubicBezTo>
                  <a:cubicBezTo>
                    <a:pt x="51084" y="157795"/>
                    <a:pt x="73477" y="150954"/>
                    <a:pt x="71412" y="138025"/>
                  </a:cubicBezTo>
                  <a:cubicBezTo>
                    <a:pt x="69799" y="127930"/>
                    <a:pt x="54589" y="120632"/>
                    <a:pt x="47072" y="115830"/>
                  </a:cubicBezTo>
                  <a:cubicBezTo>
                    <a:pt x="35913" y="108702"/>
                    <a:pt x="22191" y="101164"/>
                    <a:pt x="15859" y="88982"/>
                  </a:cubicBezTo>
                  <a:cubicBezTo>
                    <a:pt x="12072" y="81697"/>
                    <a:pt x="12613" y="72500"/>
                    <a:pt x="10715" y="64555"/>
                  </a:cubicBezTo>
                  <a:cubicBezTo>
                    <a:pt x="8841" y="56709"/>
                    <a:pt x="5963" y="49083"/>
                    <a:pt x="4457" y="41151"/>
                  </a:cubicBezTo>
                  <a:cubicBezTo>
                    <a:pt x="1" y="17682"/>
                    <a:pt x="21243" y="8058"/>
                    <a:pt x="39737" y="1"/>
                  </a:cubicBezTo>
                  <a:lnTo>
                    <a:pt x="42126" y="1"/>
                  </a:lnTo>
                  <a:cubicBezTo>
                    <a:pt x="25070" y="7797"/>
                    <a:pt x="4358" y="17298"/>
                    <a:pt x="9461" y="39330"/>
                  </a:cubicBezTo>
                  <a:cubicBezTo>
                    <a:pt x="11436" y="47857"/>
                    <a:pt x="14958" y="55954"/>
                    <a:pt x="17020" y="64469"/>
                  </a:cubicBezTo>
                  <a:cubicBezTo>
                    <a:pt x="18759" y="71646"/>
                    <a:pt x="18305" y="79675"/>
                    <a:pt x="21562" y="86378"/>
                  </a:cubicBezTo>
                  <a:cubicBezTo>
                    <a:pt x="27426" y="98447"/>
                    <a:pt x="40524" y="106294"/>
                    <a:pt x="51150" y="113669"/>
                  </a:cubicBezTo>
                  <a:cubicBezTo>
                    <a:pt x="58487" y="118760"/>
                    <a:pt x="71325" y="125750"/>
                    <a:pt x="73158" y="135455"/>
                  </a:cubicBezTo>
                  <a:cubicBezTo>
                    <a:pt x="75614" y="148466"/>
                    <a:pt x="55733" y="155636"/>
                    <a:pt x="46738" y="159379"/>
                  </a:cubicBezTo>
                  <a:cubicBezTo>
                    <a:pt x="39161" y="162529"/>
                    <a:pt x="31395" y="165221"/>
                    <a:pt x="23877" y="168514"/>
                  </a:cubicBezTo>
                  <a:cubicBezTo>
                    <a:pt x="19239" y="170545"/>
                    <a:pt x="12563" y="173040"/>
                    <a:pt x="9502" y="177387"/>
                  </a:cubicBezTo>
                  <a:cubicBezTo>
                    <a:pt x="4733" y="184165"/>
                    <a:pt x="10842" y="190714"/>
                    <a:pt x="16527" y="194104"/>
                  </a:cubicBezTo>
                  <a:cubicBezTo>
                    <a:pt x="22853" y="197876"/>
                    <a:pt x="29866" y="200625"/>
                    <a:pt x="29931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304850" y="240875"/>
              <a:ext cx="1985925" cy="5232775"/>
            </a:xfrm>
            <a:custGeom>
              <a:avLst/>
              <a:gdLst/>
              <a:ahLst/>
              <a:cxnLst/>
              <a:rect l="l" t="t" r="r" b="b"/>
              <a:pathLst>
                <a:path w="79437" h="209311" fill="none" extrusionOk="0">
                  <a:moveTo>
                    <a:pt x="32260" y="209310"/>
                  </a:moveTo>
                  <a:lnTo>
                    <a:pt x="29122" y="209310"/>
                  </a:lnTo>
                  <a:cubicBezTo>
                    <a:pt x="28720" y="200237"/>
                    <a:pt x="20967" y="198249"/>
                    <a:pt x="13958" y="195287"/>
                  </a:cubicBezTo>
                  <a:cubicBezTo>
                    <a:pt x="7790" y="192682"/>
                    <a:pt x="588" y="186412"/>
                    <a:pt x="5818" y="179307"/>
                  </a:cubicBezTo>
                  <a:cubicBezTo>
                    <a:pt x="9272" y="174613"/>
                    <a:pt x="16948" y="172180"/>
                    <a:pt x="22023" y="170222"/>
                  </a:cubicBezTo>
                  <a:cubicBezTo>
                    <a:pt x="29721" y="167250"/>
                    <a:pt x="37640" y="164884"/>
                    <a:pt x="45443" y="162213"/>
                  </a:cubicBezTo>
                  <a:cubicBezTo>
                    <a:pt x="53654" y="159402"/>
                    <a:pt x="76915" y="153527"/>
                    <a:pt x="75605" y="141408"/>
                  </a:cubicBezTo>
                  <a:cubicBezTo>
                    <a:pt x="74502" y="131200"/>
                    <a:pt x="57767" y="124219"/>
                    <a:pt x="50174" y="119876"/>
                  </a:cubicBezTo>
                  <a:cubicBezTo>
                    <a:pt x="37843" y="112823"/>
                    <a:pt x="21762" y="105395"/>
                    <a:pt x="14608" y="92375"/>
                  </a:cubicBezTo>
                  <a:cubicBezTo>
                    <a:pt x="10637" y="85145"/>
                    <a:pt x="11114" y="75461"/>
                    <a:pt x="9393" y="67456"/>
                  </a:cubicBezTo>
                  <a:cubicBezTo>
                    <a:pt x="7640" y="59301"/>
                    <a:pt x="5036" y="51267"/>
                    <a:pt x="3793" y="43006"/>
                  </a:cubicBezTo>
                  <a:cubicBezTo>
                    <a:pt x="0" y="17774"/>
                    <a:pt x="23064" y="8008"/>
                    <a:pt x="43062" y="1"/>
                  </a:cubicBezTo>
                  <a:lnTo>
                    <a:pt x="45648" y="1"/>
                  </a:lnTo>
                  <a:cubicBezTo>
                    <a:pt x="25853" y="8345"/>
                    <a:pt x="4092" y="18254"/>
                    <a:pt x="8833" y="43049"/>
                  </a:cubicBezTo>
                  <a:cubicBezTo>
                    <a:pt x="10230" y="50360"/>
                    <a:pt x="12623" y="57459"/>
                    <a:pt x="14323" y="64701"/>
                  </a:cubicBezTo>
                  <a:cubicBezTo>
                    <a:pt x="16367" y="73414"/>
                    <a:pt x="15694" y="83390"/>
                    <a:pt x="20134" y="91264"/>
                  </a:cubicBezTo>
                  <a:cubicBezTo>
                    <a:pt x="26959" y="103370"/>
                    <a:pt x="41439" y="110728"/>
                    <a:pt x="52897" y="117675"/>
                  </a:cubicBezTo>
                  <a:cubicBezTo>
                    <a:pt x="60274" y="122149"/>
                    <a:pt x="76499" y="129506"/>
                    <a:pt x="77822" y="139423"/>
                  </a:cubicBezTo>
                  <a:cubicBezTo>
                    <a:pt x="79437" y="151515"/>
                    <a:pt x="58621" y="157766"/>
                    <a:pt x="50382" y="160819"/>
                  </a:cubicBezTo>
                  <a:cubicBezTo>
                    <a:pt x="41990" y="163928"/>
                    <a:pt x="33417" y="166566"/>
                    <a:pt x="25109" y="169904"/>
                  </a:cubicBezTo>
                  <a:cubicBezTo>
                    <a:pt x="20033" y="171944"/>
                    <a:pt x="12781" y="174366"/>
                    <a:pt x="9589" y="179211"/>
                  </a:cubicBezTo>
                  <a:cubicBezTo>
                    <a:pt x="5109" y="186011"/>
                    <a:pt x="11690" y="192048"/>
                    <a:pt x="17457" y="194816"/>
                  </a:cubicBezTo>
                  <a:cubicBezTo>
                    <a:pt x="24369" y="198133"/>
                    <a:pt x="31813" y="200243"/>
                    <a:pt x="32260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141525" y="240875"/>
              <a:ext cx="2040550" cy="5232775"/>
            </a:xfrm>
            <a:custGeom>
              <a:avLst/>
              <a:gdLst/>
              <a:ahLst/>
              <a:cxnLst/>
              <a:rect l="l" t="t" r="r" b="b"/>
              <a:pathLst>
                <a:path w="81622" h="209311" fill="none" extrusionOk="0">
                  <a:moveTo>
                    <a:pt x="33538" y="209310"/>
                  </a:moveTo>
                  <a:lnTo>
                    <a:pt x="30401" y="209310"/>
                  </a:lnTo>
                  <a:cubicBezTo>
                    <a:pt x="30337" y="199774"/>
                    <a:pt x="21279" y="198275"/>
                    <a:pt x="14167" y="195566"/>
                  </a:cubicBezTo>
                  <a:cubicBezTo>
                    <a:pt x="8256" y="193314"/>
                    <a:pt x="1566" y="187945"/>
                    <a:pt x="5297" y="180803"/>
                  </a:cubicBezTo>
                  <a:cubicBezTo>
                    <a:pt x="8073" y="175490"/>
                    <a:pt x="16635" y="172750"/>
                    <a:pt x="21785" y="170790"/>
                  </a:cubicBezTo>
                  <a:cubicBezTo>
                    <a:pt x="30169" y="167601"/>
                    <a:pt x="38824" y="165176"/>
                    <a:pt x="47359" y="162439"/>
                  </a:cubicBezTo>
                  <a:cubicBezTo>
                    <a:pt x="54940" y="160007"/>
                    <a:pt x="78489" y="154708"/>
                    <a:pt x="78026" y="143397"/>
                  </a:cubicBezTo>
                  <a:cubicBezTo>
                    <a:pt x="77591" y="132782"/>
                    <a:pt x="58284" y="125440"/>
                    <a:pt x="50719" y="121437"/>
                  </a:cubicBezTo>
                  <a:cubicBezTo>
                    <a:pt x="38006" y="114712"/>
                    <a:pt x="20952" y="107460"/>
                    <a:pt x="13715" y="94162"/>
                  </a:cubicBezTo>
                  <a:cubicBezTo>
                    <a:pt x="9685" y="86760"/>
                    <a:pt x="10013" y="77139"/>
                    <a:pt x="8238" y="68998"/>
                  </a:cubicBezTo>
                  <a:cubicBezTo>
                    <a:pt x="6287" y="60044"/>
                    <a:pt x="3439" y="51111"/>
                    <a:pt x="2528" y="41960"/>
                  </a:cubicBezTo>
                  <a:cubicBezTo>
                    <a:pt x="1" y="16572"/>
                    <a:pt x="24946" y="7268"/>
                    <a:pt x="44935" y="1"/>
                  </a:cubicBezTo>
                  <a:lnTo>
                    <a:pt x="47771" y="1"/>
                  </a:lnTo>
                  <a:cubicBezTo>
                    <a:pt x="27789" y="7709"/>
                    <a:pt x="3900" y="17306"/>
                    <a:pt x="7067" y="42609"/>
                  </a:cubicBezTo>
                  <a:cubicBezTo>
                    <a:pt x="8102" y="50885"/>
                    <a:pt x="10634" y="58943"/>
                    <a:pt x="12408" y="67074"/>
                  </a:cubicBezTo>
                  <a:cubicBezTo>
                    <a:pt x="14171" y="75166"/>
                    <a:pt x="13886" y="85044"/>
                    <a:pt x="17548" y="92559"/>
                  </a:cubicBezTo>
                  <a:cubicBezTo>
                    <a:pt x="24301" y="106421"/>
                    <a:pt x="42354" y="114120"/>
                    <a:pt x="55091" y="121144"/>
                  </a:cubicBezTo>
                  <a:cubicBezTo>
                    <a:pt x="62312" y="125128"/>
                    <a:pt x="79921" y="132317"/>
                    <a:pt x="80701" y="142335"/>
                  </a:cubicBezTo>
                  <a:cubicBezTo>
                    <a:pt x="81621" y="154138"/>
                    <a:pt x="58026" y="159785"/>
                    <a:pt x="50223" y="162389"/>
                  </a:cubicBezTo>
                  <a:cubicBezTo>
                    <a:pt x="42393" y="165000"/>
                    <a:pt x="34455" y="167318"/>
                    <a:pt x="26717" y="170198"/>
                  </a:cubicBezTo>
                  <a:cubicBezTo>
                    <a:pt x="21295" y="172216"/>
                    <a:pt x="12787" y="174861"/>
                    <a:pt x="9337" y="180065"/>
                  </a:cubicBezTo>
                  <a:cubicBezTo>
                    <a:pt x="4551" y="187284"/>
                    <a:pt x="12317" y="193232"/>
                    <a:pt x="18285" y="195572"/>
                  </a:cubicBezTo>
                  <a:cubicBezTo>
                    <a:pt x="25315" y="198331"/>
                    <a:pt x="33191" y="200243"/>
                    <a:pt x="33538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925625" y="240850"/>
              <a:ext cx="2121450" cy="5232800"/>
            </a:xfrm>
            <a:custGeom>
              <a:avLst/>
              <a:gdLst/>
              <a:ahLst/>
              <a:cxnLst/>
              <a:rect l="l" t="t" r="r" b="b"/>
              <a:pathLst>
                <a:path w="84858" h="209312" fill="none" extrusionOk="0">
                  <a:moveTo>
                    <a:pt x="36919" y="209311"/>
                  </a:moveTo>
                  <a:lnTo>
                    <a:pt x="33782" y="209311"/>
                  </a:lnTo>
                  <a:cubicBezTo>
                    <a:pt x="34149" y="193994"/>
                    <a:pt x="0" y="197858"/>
                    <a:pt x="8309" y="180767"/>
                  </a:cubicBezTo>
                  <a:cubicBezTo>
                    <a:pt x="10966" y="175302"/>
                    <a:pt x="19410" y="172465"/>
                    <a:pt x="24606" y="170464"/>
                  </a:cubicBezTo>
                  <a:cubicBezTo>
                    <a:pt x="33012" y="167227"/>
                    <a:pt x="41722" y="164829"/>
                    <a:pt x="50317" y="162158"/>
                  </a:cubicBezTo>
                  <a:cubicBezTo>
                    <a:pt x="57894" y="159804"/>
                    <a:pt x="81583" y="154916"/>
                    <a:pt x="81631" y="143810"/>
                  </a:cubicBezTo>
                  <a:cubicBezTo>
                    <a:pt x="81679" y="132951"/>
                    <a:pt x="61374" y="125483"/>
                    <a:pt x="53804" y="121593"/>
                  </a:cubicBezTo>
                  <a:cubicBezTo>
                    <a:pt x="40752" y="114886"/>
                    <a:pt x="22680" y="107611"/>
                    <a:pt x="15369" y="93918"/>
                  </a:cubicBezTo>
                  <a:cubicBezTo>
                    <a:pt x="11376" y="86441"/>
                    <a:pt x="11509" y="76660"/>
                    <a:pt x="9756" y="68455"/>
                  </a:cubicBezTo>
                  <a:cubicBezTo>
                    <a:pt x="7836" y="59475"/>
                    <a:pt x="5185" y="50394"/>
                    <a:pt x="4657" y="41179"/>
                  </a:cubicBezTo>
                  <a:cubicBezTo>
                    <a:pt x="3213" y="15924"/>
                    <a:pt x="28479" y="6935"/>
                    <a:pt x="48454" y="6"/>
                  </a:cubicBezTo>
                  <a:cubicBezTo>
                    <a:pt x="49697" y="0"/>
                    <a:pt x="50343" y="2"/>
                    <a:pt x="51561" y="2"/>
                  </a:cubicBezTo>
                  <a:cubicBezTo>
                    <a:pt x="31754" y="6891"/>
                    <a:pt x="6121" y="15809"/>
                    <a:pt x="8267" y="41133"/>
                  </a:cubicBezTo>
                  <a:cubicBezTo>
                    <a:pt x="9038" y="50242"/>
                    <a:pt x="11865" y="59110"/>
                    <a:pt x="13901" y="67984"/>
                  </a:cubicBezTo>
                  <a:cubicBezTo>
                    <a:pt x="15895" y="76675"/>
                    <a:pt x="15689" y="87300"/>
                    <a:pt x="20125" y="95129"/>
                  </a:cubicBezTo>
                  <a:cubicBezTo>
                    <a:pt x="27569" y="108268"/>
                    <a:pt x="45093" y="115382"/>
                    <a:pt x="57834" y="122017"/>
                  </a:cubicBezTo>
                  <a:cubicBezTo>
                    <a:pt x="65056" y="125779"/>
                    <a:pt x="84857" y="133276"/>
                    <a:pt x="84857" y="143735"/>
                  </a:cubicBezTo>
                  <a:cubicBezTo>
                    <a:pt x="84857" y="155330"/>
                    <a:pt x="60033" y="160369"/>
                    <a:pt x="52047" y="162864"/>
                  </a:cubicBezTo>
                  <a:cubicBezTo>
                    <a:pt x="44251" y="165300"/>
                    <a:pt x="36374" y="167540"/>
                    <a:pt x="28732" y="170434"/>
                  </a:cubicBezTo>
                  <a:cubicBezTo>
                    <a:pt x="23376" y="172460"/>
                    <a:pt x="15175" y="175109"/>
                    <a:pt x="11961" y="180383"/>
                  </a:cubicBezTo>
                  <a:cubicBezTo>
                    <a:pt x="7464" y="187767"/>
                    <a:pt x="14493" y="193465"/>
                    <a:pt x="20775" y="195733"/>
                  </a:cubicBezTo>
                  <a:cubicBezTo>
                    <a:pt x="27899" y="198303"/>
                    <a:pt x="36973" y="199783"/>
                    <a:pt x="36920" y="209311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2880125" y="241425"/>
              <a:ext cx="2033350" cy="5232225"/>
            </a:xfrm>
            <a:custGeom>
              <a:avLst/>
              <a:gdLst/>
              <a:ahLst/>
              <a:cxnLst/>
              <a:rect l="l" t="t" r="r" b="b"/>
              <a:pathLst>
                <a:path w="81334" h="209289" fill="none" extrusionOk="0">
                  <a:moveTo>
                    <a:pt x="33485" y="209288"/>
                  </a:moveTo>
                  <a:lnTo>
                    <a:pt x="30346" y="209288"/>
                  </a:lnTo>
                  <a:cubicBezTo>
                    <a:pt x="30544" y="199829"/>
                    <a:pt x="21068" y="197974"/>
                    <a:pt x="14015" y="195287"/>
                  </a:cubicBezTo>
                  <a:cubicBezTo>
                    <a:pt x="7315" y="192736"/>
                    <a:pt x="1" y="186775"/>
                    <a:pt x="5107" y="178948"/>
                  </a:cubicBezTo>
                  <a:cubicBezTo>
                    <a:pt x="8143" y="174296"/>
                    <a:pt x="15273" y="171847"/>
                    <a:pt x="20153" y="169987"/>
                  </a:cubicBezTo>
                  <a:cubicBezTo>
                    <a:pt x="28306" y="166879"/>
                    <a:pt x="36774" y="164645"/>
                    <a:pt x="45125" y="162151"/>
                  </a:cubicBezTo>
                  <a:cubicBezTo>
                    <a:pt x="52946" y="159815"/>
                    <a:pt x="77540" y="155150"/>
                    <a:pt x="77438" y="143702"/>
                  </a:cubicBezTo>
                  <a:cubicBezTo>
                    <a:pt x="77341" y="132902"/>
                    <a:pt x="57305" y="125138"/>
                    <a:pt x="49716" y="121133"/>
                  </a:cubicBezTo>
                  <a:cubicBezTo>
                    <a:pt x="36130" y="113962"/>
                    <a:pt x="17133" y="106389"/>
                    <a:pt x="9220" y="92276"/>
                  </a:cubicBezTo>
                  <a:cubicBezTo>
                    <a:pt x="5290" y="85264"/>
                    <a:pt x="5538" y="75819"/>
                    <a:pt x="4348" y="68035"/>
                  </a:cubicBezTo>
                  <a:cubicBezTo>
                    <a:pt x="2927" y="58743"/>
                    <a:pt x="1020" y="49104"/>
                    <a:pt x="1757" y="39652"/>
                  </a:cubicBezTo>
                  <a:cubicBezTo>
                    <a:pt x="3557" y="16612"/>
                    <a:pt x="26380" y="7365"/>
                    <a:pt x="45170" y="51"/>
                  </a:cubicBezTo>
                  <a:cubicBezTo>
                    <a:pt x="46369" y="26"/>
                    <a:pt x="46975" y="16"/>
                    <a:pt x="48198" y="1"/>
                  </a:cubicBezTo>
                  <a:cubicBezTo>
                    <a:pt x="27561" y="7495"/>
                    <a:pt x="3451" y="16951"/>
                    <a:pt x="4473" y="42571"/>
                  </a:cubicBezTo>
                  <a:cubicBezTo>
                    <a:pt x="4785" y="50390"/>
                    <a:pt x="6562" y="58136"/>
                    <a:pt x="8021" y="65797"/>
                  </a:cubicBezTo>
                  <a:cubicBezTo>
                    <a:pt x="9759" y="74922"/>
                    <a:pt x="9411" y="85994"/>
                    <a:pt x="14226" y="94088"/>
                  </a:cubicBezTo>
                  <a:cubicBezTo>
                    <a:pt x="22186" y="107466"/>
                    <a:pt x="40083" y="114628"/>
                    <a:pt x="53293" y="121465"/>
                  </a:cubicBezTo>
                  <a:cubicBezTo>
                    <a:pt x="60755" y="125326"/>
                    <a:pt x="81333" y="133074"/>
                    <a:pt x="81239" y="143768"/>
                  </a:cubicBezTo>
                  <a:cubicBezTo>
                    <a:pt x="81141" y="154867"/>
                    <a:pt x="58150" y="159506"/>
                    <a:pt x="50432" y="161883"/>
                  </a:cubicBezTo>
                  <a:cubicBezTo>
                    <a:pt x="41581" y="164608"/>
                    <a:pt x="32588" y="167020"/>
                    <a:pt x="23933" y="170349"/>
                  </a:cubicBezTo>
                  <a:cubicBezTo>
                    <a:pt x="18712" y="172356"/>
                    <a:pt x="11304" y="174876"/>
                    <a:pt x="8294" y="180047"/>
                  </a:cubicBezTo>
                  <a:cubicBezTo>
                    <a:pt x="3876" y="187639"/>
                    <a:pt x="10733" y="193160"/>
                    <a:pt x="17164" y="195544"/>
                  </a:cubicBezTo>
                  <a:cubicBezTo>
                    <a:pt x="24283" y="198184"/>
                    <a:pt x="33609" y="199704"/>
                    <a:pt x="33485" y="209288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2617775" y="243875"/>
              <a:ext cx="2137800" cy="5229775"/>
            </a:xfrm>
            <a:custGeom>
              <a:avLst/>
              <a:gdLst/>
              <a:ahLst/>
              <a:cxnLst/>
              <a:rect l="l" t="t" r="r" b="b"/>
              <a:pathLst>
                <a:path w="85512" h="209191" fill="none" extrusionOk="0">
                  <a:moveTo>
                    <a:pt x="38724" y="209190"/>
                  </a:moveTo>
                  <a:lnTo>
                    <a:pt x="35585" y="209190"/>
                  </a:lnTo>
                  <a:cubicBezTo>
                    <a:pt x="36932" y="193284"/>
                    <a:pt x="0" y="196052"/>
                    <a:pt x="8660" y="178499"/>
                  </a:cubicBezTo>
                  <a:cubicBezTo>
                    <a:pt x="11224" y="173301"/>
                    <a:pt x="18689" y="170777"/>
                    <a:pt x="23726" y="168898"/>
                  </a:cubicBezTo>
                  <a:cubicBezTo>
                    <a:pt x="31584" y="165969"/>
                    <a:pt x="39758" y="163932"/>
                    <a:pt x="47827" y="161686"/>
                  </a:cubicBezTo>
                  <a:cubicBezTo>
                    <a:pt x="55897" y="159441"/>
                    <a:pt x="81117" y="155148"/>
                    <a:pt x="81171" y="143418"/>
                  </a:cubicBezTo>
                  <a:cubicBezTo>
                    <a:pt x="81221" y="132257"/>
                    <a:pt x="60110" y="123537"/>
                    <a:pt x="52420" y="119261"/>
                  </a:cubicBezTo>
                  <a:cubicBezTo>
                    <a:pt x="39254" y="111941"/>
                    <a:pt x="20790" y="104062"/>
                    <a:pt x="13186" y="90163"/>
                  </a:cubicBezTo>
                  <a:cubicBezTo>
                    <a:pt x="9127" y="82745"/>
                    <a:pt x="9338" y="72805"/>
                    <a:pt x="8542" y="64539"/>
                  </a:cubicBezTo>
                  <a:cubicBezTo>
                    <a:pt x="7762" y="56417"/>
                    <a:pt x="7021" y="48082"/>
                    <a:pt x="8353" y="39975"/>
                  </a:cubicBezTo>
                  <a:cubicBezTo>
                    <a:pt x="11949" y="18082"/>
                    <a:pt x="32282" y="8244"/>
                    <a:pt x="50720" y="92"/>
                  </a:cubicBezTo>
                  <a:cubicBezTo>
                    <a:pt x="51884" y="52"/>
                    <a:pt x="52470" y="33"/>
                    <a:pt x="53655" y="0"/>
                  </a:cubicBezTo>
                  <a:cubicBezTo>
                    <a:pt x="34448" y="7861"/>
                    <a:pt x="12512" y="17607"/>
                    <a:pt x="10477" y="40905"/>
                  </a:cubicBezTo>
                  <a:cubicBezTo>
                    <a:pt x="9775" y="48941"/>
                    <a:pt x="10908" y="57109"/>
                    <a:pt x="11938" y="65064"/>
                  </a:cubicBezTo>
                  <a:cubicBezTo>
                    <a:pt x="13068" y="73808"/>
                    <a:pt x="12679" y="84598"/>
                    <a:pt x="17500" y="92228"/>
                  </a:cubicBezTo>
                  <a:cubicBezTo>
                    <a:pt x="26224" y="106034"/>
                    <a:pt x="44239" y="113449"/>
                    <a:pt x="58068" y="120894"/>
                  </a:cubicBezTo>
                  <a:cubicBezTo>
                    <a:pt x="65369" y="124825"/>
                    <a:pt x="85512" y="133012"/>
                    <a:pt x="85432" y="143549"/>
                  </a:cubicBezTo>
                  <a:cubicBezTo>
                    <a:pt x="85346" y="154915"/>
                    <a:pt x="61523" y="159322"/>
                    <a:pt x="53640" y="161635"/>
                  </a:cubicBezTo>
                  <a:cubicBezTo>
                    <a:pt x="45028" y="164164"/>
                    <a:pt x="36278" y="166386"/>
                    <a:pt x="27873" y="169570"/>
                  </a:cubicBezTo>
                  <a:cubicBezTo>
                    <a:pt x="23018" y="171410"/>
                    <a:pt x="15517" y="173969"/>
                    <a:pt x="12780" y="178869"/>
                  </a:cubicBezTo>
                  <a:cubicBezTo>
                    <a:pt x="2913" y="196530"/>
                    <a:pt x="39987" y="193507"/>
                    <a:pt x="38724" y="20919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460825" y="248000"/>
              <a:ext cx="2122050" cy="5225650"/>
            </a:xfrm>
            <a:custGeom>
              <a:avLst/>
              <a:gdLst/>
              <a:ahLst/>
              <a:cxnLst/>
              <a:rect l="l" t="t" r="r" b="b"/>
              <a:pathLst>
                <a:path w="84882" h="209026" fill="none" extrusionOk="0">
                  <a:moveTo>
                    <a:pt x="39746" y="209025"/>
                  </a:moveTo>
                  <a:lnTo>
                    <a:pt x="36609" y="209025"/>
                  </a:lnTo>
                  <a:cubicBezTo>
                    <a:pt x="36785" y="193256"/>
                    <a:pt x="1" y="193448"/>
                    <a:pt x="8404" y="176377"/>
                  </a:cubicBezTo>
                  <a:cubicBezTo>
                    <a:pt x="11145" y="170810"/>
                    <a:pt x="19592" y="168299"/>
                    <a:pt x="24910" y="166526"/>
                  </a:cubicBezTo>
                  <a:cubicBezTo>
                    <a:pt x="32568" y="163972"/>
                    <a:pt x="40452" y="162163"/>
                    <a:pt x="48261" y="160147"/>
                  </a:cubicBezTo>
                  <a:cubicBezTo>
                    <a:pt x="56159" y="158109"/>
                    <a:pt x="79855" y="154438"/>
                    <a:pt x="80090" y="142985"/>
                  </a:cubicBezTo>
                  <a:cubicBezTo>
                    <a:pt x="80318" y="131921"/>
                    <a:pt x="60917" y="122998"/>
                    <a:pt x="53335" y="118459"/>
                  </a:cubicBezTo>
                  <a:cubicBezTo>
                    <a:pt x="39971" y="110459"/>
                    <a:pt x="21456" y="102163"/>
                    <a:pt x="13728" y="87818"/>
                  </a:cubicBezTo>
                  <a:cubicBezTo>
                    <a:pt x="9900" y="80712"/>
                    <a:pt x="10250" y="71371"/>
                    <a:pt x="9810" y="63503"/>
                  </a:cubicBezTo>
                  <a:cubicBezTo>
                    <a:pt x="9377" y="55763"/>
                    <a:pt x="9317" y="47780"/>
                    <a:pt x="11098" y="40179"/>
                  </a:cubicBezTo>
                  <a:cubicBezTo>
                    <a:pt x="15919" y="19625"/>
                    <a:pt x="34711" y="9057"/>
                    <a:pt x="52182" y="125"/>
                  </a:cubicBezTo>
                  <a:cubicBezTo>
                    <a:pt x="53319" y="72"/>
                    <a:pt x="53890" y="47"/>
                    <a:pt x="55044" y="1"/>
                  </a:cubicBezTo>
                  <a:cubicBezTo>
                    <a:pt x="37427" y="8241"/>
                    <a:pt x="17762" y="18179"/>
                    <a:pt x="13334" y="38947"/>
                  </a:cubicBezTo>
                  <a:cubicBezTo>
                    <a:pt x="11584" y="47154"/>
                    <a:pt x="12034" y="55780"/>
                    <a:pt x="12700" y="64075"/>
                  </a:cubicBezTo>
                  <a:cubicBezTo>
                    <a:pt x="13371" y="72439"/>
                    <a:pt x="12997" y="82644"/>
                    <a:pt x="17545" y="90053"/>
                  </a:cubicBezTo>
                  <a:cubicBezTo>
                    <a:pt x="25855" y="103585"/>
                    <a:pt x="43396" y="111338"/>
                    <a:pt x="56629" y="118899"/>
                  </a:cubicBezTo>
                  <a:cubicBezTo>
                    <a:pt x="64199" y="123226"/>
                    <a:pt x="84882" y="132102"/>
                    <a:pt x="84703" y="143180"/>
                  </a:cubicBezTo>
                  <a:cubicBezTo>
                    <a:pt x="84515" y="154837"/>
                    <a:pt x="59920" y="158798"/>
                    <a:pt x="51902" y="160970"/>
                  </a:cubicBezTo>
                  <a:cubicBezTo>
                    <a:pt x="43565" y="163227"/>
                    <a:pt x="35104" y="165234"/>
                    <a:pt x="26991" y="168229"/>
                  </a:cubicBezTo>
                  <a:cubicBezTo>
                    <a:pt x="22093" y="170039"/>
                    <a:pt x="15567" y="172301"/>
                    <a:pt x="12770" y="177025"/>
                  </a:cubicBezTo>
                  <a:cubicBezTo>
                    <a:pt x="2478" y="194398"/>
                    <a:pt x="41093" y="193342"/>
                    <a:pt x="39746" y="209025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257125" y="253425"/>
              <a:ext cx="2137575" cy="5220225"/>
            </a:xfrm>
            <a:custGeom>
              <a:avLst/>
              <a:gdLst/>
              <a:ahLst/>
              <a:cxnLst/>
              <a:rect l="l" t="t" r="r" b="b"/>
              <a:pathLst>
                <a:path w="85503" h="208809" fill="none" extrusionOk="0">
                  <a:moveTo>
                    <a:pt x="42639" y="208808"/>
                  </a:moveTo>
                  <a:lnTo>
                    <a:pt x="39502" y="208808"/>
                  </a:lnTo>
                  <a:cubicBezTo>
                    <a:pt x="39552" y="193143"/>
                    <a:pt x="0" y="189927"/>
                    <a:pt x="9980" y="173096"/>
                  </a:cubicBezTo>
                  <a:cubicBezTo>
                    <a:pt x="12998" y="168008"/>
                    <a:pt x="21004" y="165825"/>
                    <a:pt x="26192" y="164244"/>
                  </a:cubicBezTo>
                  <a:cubicBezTo>
                    <a:pt x="33430" y="162039"/>
                    <a:pt x="40871" y="160527"/>
                    <a:pt x="48236" y="158822"/>
                  </a:cubicBezTo>
                  <a:cubicBezTo>
                    <a:pt x="56272" y="156963"/>
                    <a:pt x="79810" y="154168"/>
                    <a:pt x="80572" y="142513"/>
                  </a:cubicBezTo>
                  <a:cubicBezTo>
                    <a:pt x="81324" y="131026"/>
                    <a:pt x="62095" y="121492"/>
                    <a:pt x="54418" y="116526"/>
                  </a:cubicBezTo>
                  <a:cubicBezTo>
                    <a:pt x="41743" y="108327"/>
                    <a:pt x="24987" y="100070"/>
                    <a:pt x="17398" y="86348"/>
                  </a:cubicBezTo>
                  <a:cubicBezTo>
                    <a:pt x="13437" y="79188"/>
                    <a:pt x="13584" y="69292"/>
                    <a:pt x="13505" y="61279"/>
                  </a:cubicBezTo>
                  <a:cubicBezTo>
                    <a:pt x="13423" y="53224"/>
                    <a:pt x="14135" y="45061"/>
                    <a:pt x="16987" y="37457"/>
                  </a:cubicBezTo>
                  <a:cubicBezTo>
                    <a:pt x="23588" y="19863"/>
                    <a:pt x="40288" y="9439"/>
                    <a:pt x="55610" y="149"/>
                  </a:cubicBezTo>
                  <a:cubicBezTo>
                    <a:pt x="56729" y="88"/>
                    <a:pt x="57290" y="57"/>
                    <a:pt x="58418" y="1"/>
                  </a:cubicBezTo>
                  <a:cubicBezTo>
                    <a:pt x="41864" y="9033"/>
                    <a:pt x="24213" y="19365"/>
                    <a:pt x="18431" y="38529"/>
                  </a:cubicBezTo>
                  <a:cubicBezTo>
                    <a:pt x="16157" y="46065"/>
                    <a:pt x="15785" y="54016"/>
                    <a:pt x="16045" y="61844"/>
                  </a:cubicBezTo>
                  <a:cubicBezTo>
                    <a:pt x="16315" y="69956"/>
                    <a:pt x="16203" y="79272"/>
                    <a:pt x="19900" y="86668"/>
                  </a:cubicBezTo>
                  <a:cubicBezTo>
                    <a:pt x="26919" y="100713"/>
                    <a:pt x="44957" y="109151"/>
                    <a:pt x="57665" y="116966"/>
                  </a:cubicBezTo>
                  <a:cubicBezTo>
                    <a:pt x="65573" y="121828"/>
                    <a:pt x="85503" y="131137"/>
                    <a:pt x="85141" y="142641"/>
                  </a:cubicBezTo>
                  <a:cubicBezTo>
                    <a:pt x="84767" y="154503"/>
                    <a:pt x="60496" y="157703"/>
                    <a:pt x="52082" y="159776"/>
                  </a:cubicBezTo>
                  <a:cubicBezTo>
                    <a:pt x="44171" y="161726"/>
                    <a:pt x="36131" y="163441"/>
                    <a:pt x="28436" y="166147"/>
                  </a:cubicBezTo>
                  <a:cubicBezTo>
                    <a:pt x="23622" y="167839"/>
                    <a:pt x="16094" y="170133"/>
                    <a:pt x="13649" y="175192"/>
                  </a:cubicBezTo>
                  <a:cubicBezTo>
                    <a:pt x="5397" y="192267"/>
                    <a:pt x="42741" y="192999"/>
                    <a:pt x="42639" y="208808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081025" y="259800"/>
              <a:ext cx="2124250" cy="5213850"/>
            </a:xfrm>
            <a:custGeom>
              <a:avLst/>
              <a:gdLst/>
              <a:ahLst/>
              <a:cxnLst/>
              <a:rect l="l" t="t" r="r" b="b"/>
              <a:pathLst>
                <a:path w="84970" h="208554" fill="none" extrusionOk="0">
                  <a:moveTo>
                    <a:pt x="44429" y="208553"/>
                  </a:moveTo>
                  <a:lnTo>
                    <a:pt x="41291" y="208553"/>
                  </a:lnTo>
                  <a:cubicBezTo>
                    <a:pt x="41505" y="191902"/>
                    <a:pt x="0" y="187824"/>
                    <a:pt x="9723" y="170063"/>
                  </a:cubicBezTo>
                  <a:cubicBezTo>
                    <a:pt x="12360" y="165246"/>
                    <a:pt x="20515" y="163338"/>
                    <a:pt x="25222" y="162001"/>
                  </a:cubicBezTo>
                  <a:cubicBezTo>
                    <a:pt x="33021" y="159786"/>
                    <a:pt x="41057" y="158453"/>
                    <a:pt x="48990" y="156826"/>
                  </a:cubicBezTo>
                  <a:cubicBezTo>
                    <a:pt x="57349" y="155109"/>
                    <a:pt x="78088" y="153211"/>
                    <a:pt x="79488" y="141925"/>
                  </a:cubicBezTo>
                  <a:cubicBezTo>
                    <a:pt x="80950" y="130122"/>
                    <a:pt x="61408" y="119427"/>
                    <a:pt x="53724" y="114057"/>
                  </a:cubicBezTo>
                  <a:cubicBezTo>
                    <a:pt x="41803" y="105722"/>
                    <a:pt x="24160" y="96284"/>
                    <a:pt x="18729" y="81823"/>
                  </a:cubicBezTo>
                  <a:cubicBezTo>
                    <a:pt x="13543" y="68018"/>
                    <a:pt x="15505" y="48267"/>
                    <a:pt x="22163" y="35294"/>
                  </a:cubicBezTo>
                  <a:cubicBezTo>
                    <a:pt x="29925" y="20170"/>
                    <a:pt x="44747" y="10056"/>
                    <a:pt x="58000" y="164"/>
                  </a:cubicBezTo>
                  <a:cubicBezTo>
                    <a:pt x="59107" y="98"/>
                    <a:pt x="59660" y="64"/>
                    <a:pt x="60773" y="0"/>
                  </a:cubicBezTo>
                  <a:cubicBezTo>
                    <a:pt x="45586" y="9964"/>
                    <a:pt x="28922" y="20887"/>
                    <a:pt x="22311" y="38721"/>
                  </a:cubicBezTo>
                  <a:cubicBezTo>
                    <a:pt x="17630" y="51348"/>
                    <a:pt x="16112" y="71787"/>
                    <a:pt x="21992" y="84207"/>
                  </a:cubicBezTo>
                  <a:cubicBezTo>
                    <a:pt x="28864" y="98719"/>
                    <a:pt x="46762" y="107605"/>
                    <a:pt x="59517" y="116167"/>
                  </a:cubicBezTo>
                  <a:cubicBezTo>
                    <a:pt x="67213" y="121333"/>
                    <a:pt x="84969" y="130731"/>
                    <a:pt x="84243" y="142033"/>
                  </a:cubicBezTo>
                  <a:cubicBezTo>
                    <a:pt x="83506" y="153476"/>
                    <a:pt x="61142" y="156019"/>
                    <a:pt x="52879" y="157846"/>
                  </a:cubicBezTo>
                  <a:cubicBezTo>
                    <a:pt x="45233" y="159538"/>
                    <a:pt x="37495" y="160994"/>
                    <a:pt x="29981" y="163226"/>
                  </a:cubicBezTo>
                  <a:cubicBezTo>
                    <a:pt x="24646" y="164811"/>
                    <a:pt x="16453" y="166896"/>
                    <a:pt x="13778" y="172441"/>
                  </a:cubicBezTo>
                  <a:cubicBezTo>
                    <a:pt x="5437" y="189733"/>
                    <a:pt x="44363" y="192224"/>
                    <a:pt x="44429" y="208553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029325" y="266725"/>
              <a:ext cx="1982200" cy="5206925"/>
            </a:xfrm>
            <a:custGeom>
              <a:avLst/>
              <a:gdLst/>
              <a:ahLst/>
              <a:cxnLst/>
              <a:rect l="l" t="t" r="r" b="b"/>
              <a:pathLst>
                <a:path w="79288" h="208277" fill="none" extrusionOk="0">
                  <a:moveTo>
                    <a:pt x="41242" y="208276"/>
                  </a:moveTo>
                  <a:lnTo>
                    <a:pt x="38105" y="208276"/>
                  </a:lnTo>
                  <a:cubicBezTo>
                    <a:pt x="36198" y="196308"/>
                    <a:pt x="24786" y="192136"/>
                    <a:pt x="15559" y="186246"/>
                  </a:cubicBezTo>
                  <a:cubicBezTo>
                    <a:pt x="9681" y="182493"/>
                    <a:pt x="0" y="175168"/>
                    <a:pt x="4521" y="166906"/>
                  </a:cubicBezTo>
                  <a:cubicBezTo>
                    <a:pt x="7275" y="161873"/>
                    <a:pt x="16344" y="160253"/>
                    <a:pt x="21219" y="159091"/>
                  </a:cubicBezTo>
                  <a:cubicBezTo>
                    <a:pt x="29516" y="157112"/>
                    <a:pt x="38004" y="156029"/>
                    <a:pt x="46388" y="154496"/>
                  </a:cubicBezTo>
                  <a:cubicBezTo>
                    <a:pt x="54349" y="153039"/>
                    <a:pt x="71933" y="151664"/>
                    <a:pt x="73269" y="141297"/>
                  </a:cubicBezTo>
                  <a:cubicBezTo>
                    <a:pt x="74722" y="130020"/>
                    <a:pt x="59526" y="120376"/>
                    <a:pt x="51871" y="114496"/>
                  </a:cubicBezTo>
                  <a:cubicBezTo>
                    <a:pt x="39886" y="105290"/>
                    <a:pt x="21008" y="94933"/>
                    <a:pt x="16104" y="79555"/>
                  </a:cubicBezTo>
                  <a:cubicBezTo>
                    <a:pt x="11858" y="66234"/>
                    <a:pt x="13747" y="48960"/>
                    <a:pt x="20448" y="36912"/>
                  </a:cubicBezTo>
                  <a:cubicBezTo>
                    <a:pt x="28684" y="22105"/>
                    <a:pt x="43489" y="11749"/>
                    <a:pt x="55445" y="172"/>
                  </a:cubicBezTo>
                  <a:cubicBezTo>
                    <a:pt x="56548" y="104"/>
                    <a:pt x="57099" y="69"/>
                    <a:pt x="58203" y="1"/>
                  </a:cubicBezTo>
                  <a:cubicBezTo>
                    <a:pt x="45545" y="10415"/>
                    <a:pt x="30971" y="20608"/>
                    <a:pt x="22983" y="35354"/>
                  </a:cubicBezTo>
                  <a:cubicBezTo>
                    <a:pt x="16033" y="48185"/>
                    <a:pt x="13647" y="68119"/>
                    <a:pt x="19380" y="81840"/>
                  </a:cubicBezTo>
                  <a:cubicBezTo>
                    <a:pt x="25457" y="96382"/>
                    <a:pt x="43011" y="105833"/>
                    <a:pt x="55116" y="114651"/>
                  </a:cubicBezTo>
                  <a:cubicBezTo>
                    <a:pt x="62752" y="120214"/>
                    <a:pt x="79287" y="129949"/>
                    <a:pt x="78138" y="141372"/>
                  </a:cubicBezTo>
                  <a:cubicBezTo>
                    <a:pt x="77054" y="152135"/>
                    <a:pt x="58213" y="153918"/>
                    <a:pt x="50193" y="155510"/>
                  </a:cubicBezTo>
                  <a:cubicBezTo>
                    <a:pt x="42130" y="157110"/>
                    <a:pt x="33974" y="158340"/>
                    <a:pt x="26000" y="160364"/>
                  </a:cubicBezTo>
                  <a:cubicBezTo>
                    <a:pt x="21092" y="161611"/>
                    <a:pt x="12449" y="163269"/>
                    <a:pt x="9368" y="167972"/>
                  </a:cubicBezTo>
                  <a:cubicBezTo>
                    <a:pt x="3598" y="176777"/>
                    <a:pt x="14195" y="184287"/>
                    <a:pt x="20772" y="188159"/>
                  </a:cubicBezTo>
                  <a:cubicBezTo>
                    <a:pt x="29500" y="193297"/>
                    <a:pt x="39657" y="197170"/>
                    <a:pt x="41242" y="208276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847450" y="273900"/>
              <a:ext cx="1970625" cy="5199750"/>
            </a:xfrm>
            <a:custGeom>
              <a:avLst/>
              <a:gdLst/>
              <a:ahLst/>
              <a:cxnLst/>
              <a:rect l="l" t="t" r="r" b="b"/>
              <a:pathLst>
                <a:path w="78825" h="207990" fill="none" extrusionOk="0">
                  <a:moveTo>
                    <a:pt x="43262" y="207989"/>
                  </a:moveTo>
                  <a:lnTo>
                    <a:pt x="40124" y="207989"/>
                  </a:lnTo>
                  <a:cubicBezTo>
                    <a:pt x="38023" y="196442"/>
                    <a:pt x="27812" y="191570"/>
                    <a:pt x="18718" y="185644"/>
                  </a:cubicBezTo>
                  <a:cubicBezTo>
                    <a:pt x="12683" y="181711"/>
                    <a:pt x="1" y="173595"/>
                    <a:pt x="4089" y="164458"/>
                  </a:cubicBezTo>
                  <a:cubicBezTo>
                    <a:pt x="6498" y="159074"/>
                    <a:pt x="15790" y="157647"/>
                    <a:pt x="20663" y="156621"/>
                  </a:cubicBezTo>
                  <a:cubicBezTo>
                    <a:pt x="27109" y="155263"/>
                    <a:pt x="33671" y="154519"/>
                    <a:pt x="40189" y="153608"/>
                  </a:cubicBezTo>
                  <a:cubicBezTo>
                    <a:pt x="48959" y="152382"/>
                    <a:pt x="70423" y="152114"/>
                    <a:pt x="72231" y="140453"/>
                  </a:cubicBezTo>
                  <a:cubicBezTo>
                    <a:pt x="74084" y="128507"/>
                    <a:pt x="58097" y="117973"/>
                    <a:pt x="50372" y="111615"/>
                  </a:cubicBezTo>
                  <a:cubicBezTo>
                    <a:pt x="39435" y="102613"/>
                    <a:pt x="23738" y="92999"/>
                    <a:pt x="18928" y="78912"/>
                  </a:cubicBezTo>
                  <a:cubicBezTo>
                    <a:pt x="14039" y="64592"/>
                    <a:pt x="16947" y="47995"/>
                    <a:pt x="25396" y="35716"/>
                  </a:cubicBezTo>
                  <a:cubicBezTo>
                    <a:pt x="34578" y="22368"/>
                    <a:pt x="48511" y="13260"/>
                    <a:pt x="58100" y="170"/>
                  </a:cubicBezTo>
                  <a:cubicBezTo>
                    <a:pt x="59206" y="104"/>
                    <a:pt x="59757" y="70"/>
                    <a:pt x="60861" y="0"/>
                  </a:cubicBezTo>
                  <a:cubicBezTo>
                    <a:pt x="49609" y="12362"/>
                    <a:pt x="34786" y="22478"/>
                    <a:pt x="26245" y="37090"/>
                  </a:cubicBezTo>
                  <a:cubicBezTo>
                    <a:pt x="19199" y="49144"/>
                    <a:pt x="16990" y="66542"/>
                    <a:pt x="21836" y="79778"/>
                  </a:cubicBezTo>
                  <a:cubicBezTo>
                    <a:pt x="26816" y="93380"/>
                    <a:pt x="42154" y="102644"/>
                    <a:pt x="53105" y="111186"/>
                  </a:cubicBezTo>
                  <a:cubicBezTo>
                    <a:pt x="61144" y="117456"/>
                    <a:pt x="78824" y="128365"/>
                    <a:pt x="77148" y="140686"/>
                  </a:cubicBezTo>
                  <a:cubicBezTo>
                    <a:pt x="75601" y="152055"/>
                    <a:pt x="55065" y="152912"/>
                    <a:pt x="46542" y="154283"/>
                  </a:cubicBezTo>
                  <a:cubicBezTo>
                    <a:pt x="36684" y="155867"/>
                    <a:pt x="16140" y="156087"/>
                    <a:pt x="9384" y="164771"/>
                  </a:cubicBezTo>
                  <a:cubicBezTo>
                    <a:pt x="3323" y="172564"/>
                    <a:pt x="13965" y="181045"/>
                    <a:pt x="19722" y="184878"/>
                  </a:cubicBezTo>
                  <a:cubicBezTo>
                    <a:pt x="29187" y="191176"/>
                    <a:pt x="41184" y="195607"/>
                    <a:pt x="43262" y="207989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1621375" y="280950"/>
              <a:ext cx="2005500" cy="5192700"/>
            </a:xfrm>
            <a:custGeom>
              <a:avLst/>
              <a:gdLst/>
              <a:ahLst/>
              <a:cxnLst/>
              <a:rect l="l" t="t" r="r" b="b"/>
              <a:pathLst>
                <a:path w="80220" h="207708" fill="none" extrusionOk="0">
                  <a:moveTo>
                    <a:pt x="47051" y="207707"/>
                  </a:moveTo>
                  <a:lnTo>
                    <a:pt x="43912" y="207707"/>
                  </a:lnTo>
                  <a:cubicBezTo>
                    <a:pt x="41420" y="195270"/>
                    <a:pt x="29969" y="189734"/>
                    <a:pt x="20348" y="182995"/>
                  </a:cubicBezTo>
                  <a:cubicBezTo>
                    <a:pt x="14924" y="179196"/>
                    <a:pt x="0" y="168561"/>
                    <a:pt x="6944" y="160024"/>
                  </a:cubicBezTo>
                  <a:cubicBezTo>
                    <a:pt x="9850" y="156451"/>
                    <a:pt x="15806" y="155482"/>
                    <a:pt x="20077" y="154600"/>
                  </a:cubicBezTo>
                  <a:cubicBezTo>
                    <a:pt x="28780" y="152803"/>
                    <a:pt x="37729" y="152320"/>
                    <a:pt x="46537" y="151274"/>
                  </a:cubicBezTo>
                  <a:cubicBezTo>
                    <a:pt x="54836" y="150289"/>
                    <a:pt x="71310" y="150179"/>
                    <a:pt x="73169" y="139809"/>
                  </a:cubicBezTo>
                  <a:cubicBezTo>
                    <a:pt x="75205" y="128457"/>
                    <a:pt x="61267" y="118197"/>
                    <a:pt x="53795" y="111707"/>
                  </a:cubicBezTo>
                  <a:cubicBezTo>
                    <a:pt x="43234" y="102535"/>
                    <a:pt x="26445" y="91961"/>
                    <a:pt x="22082" y="77636"/>
                  </a:cubicBezTo>
                  <a:cubicBezTo>
                    <a:pt x="17411" y="62305"/>
                    <a:pt x="22000" y="45884"/>
                    <a:pt x="32263" y="34115"/>
                  </a:cubicBezTo>
                  <a:cubicBezTo>
                    <a:pt x="42425" y="22459"/>
                    <a:pt x="55994" y="14703"/>
                    <a:pt x="62490" y="160"/>
                  </a:cubicBezTo>
                  <a:cubicBezTo>
                    <a:pt x="63608" y="98"/>
                    <a:pt x="64164" y="65"/>
                    <a:pt x="65275" y="0"/>
                  </a:cubicBezTo>
                  <a:cubicBezTo>
                    <a:pt x="57142" y="13217"/>
                    <a:pt x="44271" y="21531"/>
                    <a:pt x="34635" y="33449"/>
                  </a:cubicBezTo>
                  <a:cubicBezTo>
                    <a:pt x="24792" y="45625"/>
                    <a:pt x="21370" y="61640"/>
                    <a:pt x="25207" y="76908"/>
                  </a:cubicBezTo>
                  <a:cubicBezTo>
                    <a:pt x="28810" y="91235"/>
                    <a:pt x="45250" y="101473"/>
                    <a:pt x="55978" y="110421"/>
                  </a:cubicBezTo>
                  <a:cubicBezTo>
                    <a:pt x="63595" y="116773"/>
                    <a:pt x="80219" y="128033"/>
                    <a:pt x="77990" y="140238"/>
                  </a:cubicBezTo>
                  <a:cubicBezTo>
                    <a:pt x="76038" y="150942"/>
                    <a:pt x="56529" y="151355"/>
                    <a:pt x="48597" y="152394"/>
                  </a:cubicBezTo>
                  <a:cubicBezTo>
                    <a:pt x="39190" y="153624"/>
                    <a:pt x="16575" y="153182"/>
                    <a:pt x="10661" y="162321"/>
                  </a:cubicBezTo>
                  <a:cubicBezTo>
                    <a:pt x="5006" y="171059"/>
                    <a:pt x="19193" y="180657"/>
                    <a:pt x="24683" y="184351"/>
                  </a:cubicBezTo>
                  <a:cubicBezTo>
                    <a:pt x="33988" y="190609"/>
                    <a:pt x="44781" y="195776"/>
                    <a:pt x="47051" y="207707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1443150" y="287475"/>
              <a:ext cx="1980075" cy="5186175"/>
            </a:xfrm>
            <a:custGeom>
              <a:avLst/>
              <a:gdLst/>
              <a:ahLst/>
              <a:cxnLst/>
              <a:rect l="l" t="t" r="r" b="b"/>
              <a:pathLst>
                <a:path w="79203" h="207447" fill="none" extrusionOk="0">
                  <a:moveTo>
                    <a:pt x="48925" y="207446"/>
                  </a:moveTo>
                  <a:lnTo>
                    <a:pt x="45786" y="207446"/>
                  </a:lnTo>
                  <a:cubicBezTo>
                    <a:pt x="43092" y="194575"/>
                    <a:pt x="31086" y="188440"/>
                    <a:pt x="21204" y="181202"/>
                  </a:cubicBezTo>
                  <a:cubicBezTo>
                    <a:pt x="15981" y="177378"/>
                    <a:pt x="1" y="165832"/>
                    <a:pt x="7097" y="157315"/>
                  </a:cubicBezTo>
                  <a:cubicBezTo>
                    <a:pt x="9978" y="153856"/>
                    <a:pt x="15870" y="153072"/>
                    <a:pt x="20053" y="152330"/>
                  </a:cubicBezTo>
                  <a:cubicBezTo>
                    <a:pt x="28667" y="150805"/>
                    <a:pt x="37489" y="150593"/>
                    <a:pt x="46186" y="149819"/>
                  </a:cubicBezTo>
                  <a:cubicBezTo>
                    <a:pt x="54356" y="149091"/>
                    <a:pt x="70548" y="149468"/>
                    <a:pt x="72479" y="139245"/>
                  </a:cubicBezTo>
                  <a:cubicBezTo>
                    <a:pt x="74613" y="127946"/>
                    <a:pt x="60937" y="117577"/>
                    <a:pt x="53560" y="111003"/>
                  </a:cubicBezTo>
                  <a:cubicBezTo>
                    <a:pt x="43302" y="101862"/>
                    <a:pt x="26613" y="91177"/>
                    <a:pt x="22511" y="77027"/>
                  </a:cubicBezTo>
                  <a:cubicBezTo>
                    <a:pt x="17845" y="60930"/>
                    <a:pt x="24252" y="45492"/>
                    <a:pt x="35735" y="34250"/>
                  </a:cubicBezTo>
                  <a:cubicBezTo>
                    <a:pt x="46613" y="23601"/>
                    <a:pt x="61990" y="16228"/>
                    <a:pt x="64905" y="143"/>
                  </a:cubicBezTo>
                  <a:cubicBezTo>
                    <a:pt x="66040" y="88"/>
                    <a:pt x="66605" y="60"/>
                    <a:pt x="67729" y="1"/>
                  </a:cubicBezTo>
                  <a:cubicBezTo>
                    <a:pt x="62612" y="15223"/>
                    <a:pt x="48480" y="22709"/>
                    <a:pt x="38009" y="33956"/>
                  </a:cubicBezTo>
                  <a:cubicBezTo>
                    <a:pt x="27234" y="45532"/>
                    <a:pt x="22022" y="61509"/>
                    <a:pt x="26645" y="77142"/>
                  </a:cubicBezTo>
                  <a:cubicBezTo>
                    <a:pt x="30862" y="91403"/>
                    <a:pt x="47582" y="102045"/>
                    <a:pt x="57997" y="111222"/>
                  </a:cubicBezTo>
                  <a:cubicBezTo>
                    <a:pt x="65428" y="117768"/>
                    <a:pt x="79202" y="128080"/>
                    <a:pt x="77106" y="139418"/>
                  </a:cubicBezTo>
                  <a:cubicBezTo>
                    <a:pt x="75201" y="149726"/>
                    <a:pt x="58869" y="149632"/>
                    <a:pt x="50614" y="150511"/>
                  </a:cubicBezTo>
                  <a:cubicBezTo>
                    <a:pt x="41853" y="151443"/>
                    <a:pt x="32956" y="151813"/>
                    <a:pt x="24291" y="153497"/>
                  </a:cubicBezTo>
                  <a:cubicBezTo>
                    <a:pt x="20057" y="154320"/>
                    <a:pt x="14127" y="155212"/>
                    <a:pt x="11232" y="158736"/>
                  </a:cubicBezTo>
                  <a:cubicBezTo>
                    <a:pt x="4225" y="167266"/>
                    <a:pt x="19594" y="178280"/>
                    <a:pt x="24933" y="182091"/>
                  </a:cubicBezTo>
                  <a:cubicBezTo>
                    <a:pt x="34667" y="189041"/>
                    <a:pt x="46346" y="194826"/>
                    <a:pt x="48925" y="207446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1304050" y="293175"/>
              <a:ext cx="1928125" cy="5180475"/>
            </a:xfrm>
            <a:custGeom>
              <a:avLst/>
              <a:gdLst/>
              <a:ahLst/>
              <a:cxnLst/>
              <a:rect l="l" t="t" r="r" b="b"/>
              <a:pathLst>
                <a:path w="77125" h="207219" fill="none" extrusionOk="0">
                  <a:moveTo>
                    <a:pt x="49233" y="207218"/>
                  </a:moveTo>
                  <a:lnTo>
                    <a:pt x="46096" y="207218"/>
                  </a:lnTo>
                  <a:cubicBezTo>
                    <a:pt x="43353" y="194232"/>
                    <a:pt x="31178" y="187607"/>
                    <a:pt x="21251" y="180138"/>
                  </a:cubicBezTo>
                  <a:cubicBezTo>
                    <a:pt x="15576" y="175868"/>
                    <a:pt x="1" y="165021"/>
                    <a:pt x="5464" y="155690"/>
                  </a:cubicBezTo>
                  <a:cubicBezTo>
                    <a:pt x="10427" y="147218"/>
                    <a:pt x="34082" y="149212"/>
                    <a:pt x="42198" y="148755"/>
                  </a:cubicBezTo>
                  <a:cubicBezTo>
                    <a:pt x="49802" y="148329"/>
                    <a:pt x="68549" y="149348"/>
                    <a:pt x="70624" y="139006"/>
                  </a:cubicBezTo>
                  <a:cubicBezTo>
                    <a:pt x="73036" y="126997"/>
                    <a:pt x="56772" y="115444"/>
                    <a:pt x="49377" y="109007"/>
                  </a:cubicBezTo>
                  <a:cubicBezTo>
                    <a:pt x="39299" y="100238"/>
                    <a:pt x="22890" y="89888"/>
                    <a:pt x="19746" y="76113"/>
                  </a:cubicBezTo>
                  <a:cubicBezTo>
                    <a:pt x="15849" y="59043"/>
                    <a:pt x="24664" y="44805"/>
                    <a:pt x="37507" y="34319"/>
                  </a:cubicBezTo>
                  <a:cubicBezTo>
                    <a:pt x="49068" y="24881"/>
                    <a:pt x="66543" y="17038"/>
                    <a:pt x="65658" y="114"/>
                  </a:cubicBezTo>
                  <a:cubicBezTo>
                    <a:pt x="66820" y="73"/>
                    <a:pt x="67398" y="50"/>
                    <a:pt x="68544" y="0"/>
                  </a:cubicBezTo>
                  <a:cubicBezTo>
                    <a:pt x="67156" y="16592"/>
                    <a:pt x="50738" y="24043"/>
                    <a:pt x="39590" y="34324"/>
                  </a:cubicBezTo>
                  <a:cubicBezTo>
                    <a:pt x="27682" y="45302"/>
                    <a:pt x="20241" y="60475"/>
                    <a:pt x="25031" y="76890"/>
                  </a:cubicBezTo>
                  <a:cubicBezTo>
                    <a:pt x="29137" y="90955"/>
                    <a:pt x="45860" y="101622"/>
                    <a:pt x="56057" y="110713"/>
                  </a:cubicBezTo>
                  <a:cubicBezTo>
                    <a:pt x="63407" y="117267"/>
                    <a:pt x="77124" y="127655"/>
                    <a:pt x="75003" y="138914"/>
                  </a:cubicBezTo>
                  <a:cubicBezTo>
                    <a:pt x="73087" y="149088"/>
                    <a:pt x="56936" y="148537"/>
                    <a:pt x="48839" y="149168"/>
                  </a:cubicBezTo>
                  <a:cubicBezTo>
                    <a:pt x="40184" y="149843"/>
                    <a:pt x="31407" y="149952"/>
                    <a:pt x="22827" y="151380"/>
                  </a:cubicBezTo>
                  <a:cubicBezTo>
                    <a:pt x="18675" y="152071"/>
                    <a:pt x="12807" y="152789"/>
                    <a:pt x="9932" y="156209"/>
                  </a:cubicBezTo>
                  <a:cubicBezTo>
                    <a:pt x="2781" y="164719"/>
                    <a:pt x="19130" y="176593"/>
                    <a:pt x="24285" y="180425"/>
                  </a:cubicBezTo>
                  <a:cubicBezTo>
                    <a:pt x="34258" y="187838"/>
                    <a:pt x="46473" y="194192"/>
                    <a:pt x="49233" y="207218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1107025" y="297625"/>
              <a:ext cx="1948775" cy="5176025"/>
            </a:xfrm>
            <a:custGeom>
              <a:avLst/>
              <a:gdLst/>
              <a:ahLst/>
              <a:cxnLst/>
              <a:rect l="l" t="t" r="r" b="b"/>
              <a:pathLst>
                <a:path w="77951" h="207041" fill="none" extrusionOk="0">
                  <a:moveTo>
                    <a:pt x="51861" y="207040"/>
                  </a:moveTo>
                  <a:lnTo>
                    <a:pt x="48722" y="207040"/>
                  </a:lnTo>
                  <a:cubicBezTo>
                    <a:pt x="45921" y="193361"/>
                    <a:pt x="32381" y="186246"/>
                    <a:pt x="22171" y="178179"/>
                  </a:cubicBezTo>
                  <a:cubicBezTo>
                    <a:pt x="16500" y="173697"/>
                    <a:pt x="0" y="161481"/>
                    <a:pt x="8189" y="152852"/>
                  </a:cubicBezTo>
                  <a:cubicBezTo>
                    <a:pt x="10812" y="150088"/>
                    <a:pt x="17397" y="149374"/>
                    <a:pt x="20738" y="148954"/>
                  </a:cubicBezTo>
                  <a:cubicBezTo>
                    <a:pt x="28791" y="147942"/>
                    <a:pt x="36975" y="148103"/>
                    <a:pt x="45071" y="147795"/>
                  </a:cubicBezTo>
                  <a:cubicBezTo>
                    <a:pt x="52618" y="147507"/>
                    <a:pt x="69699" y="148545"/>
                    <a:pt x="71728" y="138652"/>
                  </a:cubicBezTo>
                  <a:cubicBezTo>
                    <a:pt x="73961" y="127766"/>
                    <a:pt x="56947" y="115919"/>
                    <a:pt x="50344" y="110448"/>
                  </a:cubicBezTo>
                  <a:cubicBezTo>
                    <a:pt x="40030" y="101902"/>
                    <a:pt x="24457" y="92540"/>
                    <a:pt x="18824" y="79640"/>
                  </a:cubicBezTo>
                  <a:cubicBezTo>
                    <a:pt x="11919" y="63828"/>
                    <a:pt x="23581" y="48807"/>
                    <a:pt x="35055" y="39293"/>
                  </a:cubicBezTo>
                  <a:cubicBezTo>
                    <a:pt x="43140" y="32590"/>
                    <a:pt x="52609" y="27712"/>
                    <a:pt x="60594" y="20885"/>
                  </a:cubicBezTo>
                  <a:cubicBezTo>
                    <a:pt x="67994" y="14557"/>
                    <a:pt x="70931" y="9611"/>
                    <a:pt x="68601" y="79"/>
                  </a:cubicBezTo>
                  <a:cubicBezTo>
                    <a:pt x="69799" y="53"/>
                    <a:pt x="70391" y="36"/>
                    <a:pt x="71567" y="1"/>
                  </a:cubicBezTo>
                  <a:cubicBezTo>
                    <a:pt x="73873" y="17415"/>
                    <a:pt x="55215" y="25434"/>
                    <a:pt x="43306" y="34673"/>
                  </a:cubicBezTo>
                  <a:cubicBezTo>
                    <a:pt x="30237" y="44813"/>
                    <a:pt x="19716" y="59050"/>
                    <a:pt x="23962" y="76438"/>
                  </a:cubicBezTo>
                  <a:cubicBezTo>
                    <a:pt x="27297" y="90099"/>
                    <a:pt x="43883" y="100312"/>
                    <a:pt x="54001" y="108972"/>
                  </a:cubicBezTo>
                  <a:cubicBezTo>
                    <a:pt x="61367" y="115275"/>
                    <a:pt x="77951" y="126806"/>
                    <a:pt x="75694" y="138748"/>
                  </a:cubicBezTo>
                  <a:cubicBezTo>
                    <a:pt x="73743" y="149072"/>
                    <a:pt x="54822" y="147892"/>
                    <a:pt x="47370" y="148241"/>
                  </a:cubicBezTo>
                  <a:cubicBezTo>
                    <a:pt x="39307" y="148619"/>
                    <a:pt x="15747" y="146414"/>
                    <a:pt x="10775" y="154834"/>
                  </a:cubicBezTo>
                  <a:cubicBezTo>
                    <a:pt x="5256" y="164182"/>
                    <a:pt x="21101" y="175254"/>
                    <a:pt x="26742" y="179548"/>
                  </a:cubicBezTo>
                  <a:cubicBezTo>
                    <a:pt x="36722" y="187146"/>
                    <a:pt x="49087" y="193943"/>
                    <a:pt x="51861" y="20704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1009175" y="300550"/>
              <a:ext cx="1877325" cy="5173100"/>
            </a:xfrm>
            <a:custGeom>
              <a:avLst/>
              <a:gdLst/>
              <a:ahLst/>
              <a:cxnLst/>
              <a:rect l="l" t="t" r="r" b="b"/>
              <a:pathLst>
                <a:path w="75093" h="206924" fill="none" extrusionOk="0">
                  <a:moveTo>
                    <a:pt x="50519" y="206923"/>
                  </a:moveTo>
                  <a:lnTo>
                    <a:pt x="47381" y="206923"/>
                  </a:lnTo>
                  <a:cubicBezTo>
                    <a:pt x="44672" y="192801"/>
                    <a:pt x="29776" y="185066"/>
                    <a:pt x="19383" y="176695"/>
                  </a:cubicBezTo>
                  <a:cubicBezTo>
                    <a:pt x="14164" y="172492"/>
                    <a:pt x="0" y="161724"/>
                    <a:pt x="5285" y="153097"/>
                  </a:cubicBezTo>
                  <a:cubicBezTo>
                    <a:pt x="8025" y="148623"/>
                    <a:pt x="16487" y="148342"/>
                    <a:pt x="20905" y="147961"/>
                  </a:cubicBezTo>
                  <a:cubicBezTo>
                    <a:pt x="28739" y="147285"/>
                    <a:pt x="36631" y="147540"/>
                    <a:pt x="44483" y="147325"/>
                  </a:cubicBezTo>
                  <a:cubicBezTo>
                    <a:pt x="51732" y="147127"/>
                    <a:pt x="68276" y="148294"/>
                    <a:pt x="69626" y="138446"/>
                  </a:cubicBezTo>
                  <a:cubicBezTo>
                    <a:pt x="71044" y="128105"/>
                    <a:pt x="53823" y="117658"/>
                    <a:pt x="46849" y="112421"/>
                  </a:cubicBezTo>
                  <a:cubicBezTo>
                    <a:pt x="39549" y="106942"/>
                    <a:pt x="32003" y="101773"/>
                    <a:pt x="24916" y="96015"/>
                  </a:cubicBezTo>
                  <a:cubicBezTo>
                    <a:pt x="19680" y="91762"/>
                    <a:pt x="12927" y="86645"/>
                    <a:pt x="10298" y="80143"/>
                  </a:cubicBezTo>
                  <a:cubicBezTo>
                    <a:pt x="3589" y="63546"/>
                    <a:pt x="21722" y="48156"/>
                    <a:pt x="33313" y="40146"/>
                  </a:cubicBezTo>
                  <a:cubicBezTo>
                    <a:pt x="42430" y="33847"/>
                    <a:pt x="52724" y="28880"/>
                    <a:pt x="61158" y="21627"/>
                  </a:cubicBezTo>
                  <a:cubicBezTo>
                    <a:pt x="69021" y="14869"/>
                    <a:pt x="71122" y="9656"/>
                    <a:pt x="67419" y="35"/>
                  </a:cubicBezTo>
                  <a:cubicBezTo>
                    <a:pt x="68659" y="27"/>
                    <a:pt x="69272" y="20"/>
                    <a:pt x="70484" y="1"/>
                  </a:cubicBezTo>
                  <a:cubicBezTo>
                    <a:pt x="73444" y="9737"/>
                    <a:pt x="70678" y="14795"/>
                    <a:pt x="62947" y="21328"/>
                  </a:cubicBezTo>
                  <a:cubicBezTo>
                    <a:pt x="54606" y="28375"/>
                    <a:pt x="44660" y="33274"/>
                    <a:pt x="36087" y="40018"/>
                  </a:cubicBezTo>
                  <a:cubicBezTo>
                    <a:pt x="24488" y="49142"/>
                    <a:pt x="10734" y="64445"/>
                    <a:pt x="18383" y="80419"/>
                  </a:cubicBezTo>
                  <a:cubicBezTo>
                    <a:pt x="24494" y="93182"/>
                    <a:pt x="40263" y="102274"/>
                    <a:pt x="50810" y="110702"/>
                  </a:cubicBezTo>
                  <a:cubicBezTo>
                    <a:pt x="57325" y="115907"/>
                    <a:pt x="75093" y="127751"/>
                    <a:pt x="73119" y="138488"/>
                  </a:cubicBezTo>
                  <a:cubicBezTo>
                    <a:pt x="71295" y="148409"/>
                    <a:pt x="53888" y="147269"/>
                    <a:pt x="46514" y="147499"/>
                  </a:cubicBezTo>
                  <a:cubicBezTo>
                    <a:pt x="38442" y="147750"/>
                    <a:pt x="30284" y="147528"/>
                    <a:pt x="22249" y="148487"/>
                  </a:cubicBezTo>
                  <a:cubicBezTo>
                    <a:pt x="18906" y="148887"/>
                    <a:pt x="12357" y="149565"/>
                    <a:pt x="9727" y="152321"/>
                  </a:cubicBezTo>
                  <a:cubicBezTo>
                    <a:pt x="1483" y="160958"/>
                    <a:pt x="18140" y="173297"/>
                    <a:pt x="23791" y="177796"/>
                  </a:cubicBezTo>
                  <a:cubicBezTo>
                    <a:pt x="34009" y="185930"/>
                    <a:pt x="47734" y="193191"/>
                    <a:pt x="50519" y="206923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883150" y="301075"/>
              <a:ext cx="1859425" cy="5172575"/>
            </a:xfrm>
            <a:custGeom>
              <a:avLst/>
              <a:gdLst/>
              <a:ahLst/>
              <a:cxnLst/>
              <a:rect l="l" t="t" r="r" b="b"/>
              <a:pathLst>
                <a:path w="74377" h="206903" fill="none" extrusionOk="0">
                  <a:moveTo>
                    <a:pt x="50305" y="206902"/>
                  </a:moveTo>
                  <a:lnTo>
                    <a:pt x="47168" y="206902"/>
                  </a:lnTo>
                  <a:cubicBezTo>
                    <a:pt x="44175" y="192941"/>
                    <a:pt x="29720" y="185092"/>
                    <a:pt x="19429" y="176593"/>
                  </a:cubicBezTo>
                  <a:cubicBezTo>
                    <a:pt x="14267" y="172329"/>
                    <a:pt x="208" y="161516"/>
                    <a:pt x="5536" y="153057"/>
                  </a:cubicBezTo>
                  <a:cubicBezTo>
                    <a:pt x="8298" y="148673"/>
                    <a:pt x="16688" y="148302"/>
                    <a:pt x="21082" y="147886"/>
                  </a:cubicBezTo>
                  <a:cubicBezTo>
                    <a:pt x="28734" y="147160"/>
                    <a:pt x="36450" y="147342"/>
                    <a:pt x="44124" y="147067"/>
                  </a:cubicBezTo>
                  <a:cubicBezTo>
                    <a:pt x="50942" y="146822"/>
                    <a:pt x="68071" y="147744"/>
                    <a:pt x="69184" y="138143"/>
                  </a:cubicBezTo>
                  <a:cubicBezTo>
                    <a:pt x="70316" y="128398"/>
                    <a:pt x="51928" y="117821"/>
                    <a:pt x="45274" y="113048"/>
                  </a:cubicBezTo>
                  <a:cubicBezTo>
                    <a:pt x="33529" y="104623"/>
                    <a:pt x="14638" y="95573"/>
                    <a:pt x="7913" y="82041"/>
                  </a:cubicBezTo>
                  <a:cubicBezTo>
                    <a:pt x="0" y="66118"/>
                    <a:pt x="21515" y="49181"/>
                    <a:pt x="32130" y="41802"/>
                  </a:cubicBezTo>
                  <a:cubicBezTo>
                    <a:pt x="41463" y="35312"/>
                    <a:pt x="51970" y="30065"/>
                    <a:pt x="60522" y="22502"/>
                  </a:cubicBezTo>
                  <a:cubicBezTo>
                    <a:pt x="68506" y="15440"/>
                    <a:pt x="70675" y="9957"/>
                    <a:pt x="67065" y="0"/>
                  </a:cubicBezTo>
                  <a:cubicBezTo>
                    <a:pt x="68431" y="14"/>
                    <a:pt x="69091" y="17"/>
                    <a:pt x="70356" y="18"/>
                  </a:cubicBezTo>
                  <a:cubicBezTo>
                    <a:pt x="74376" y="9651"/>
                    <a:pt x="72585" y="14994"/>
                    <a:pt x="64616" y="21925"/>
                  </a:cubicBezTo>
                  <a:cubicBezTo>
                    <a:pt x="56088" y="29345"/>
                    <a:pt x="45518" y="34347"/>
                    <a:pt x="36130" y="40536"/>
                  </a:cubicBezTo>
                  <a:cubicBezTo>
                    <a:pt x="23868" y="48618"/>
                    <a:pt x="2207" y="65021"/>
                    <a:pt x="11137" y="82383"/>
                  </a:cubicBezTo>
                  <a:cubicBezTo>
                    <a:pt x="17636" y="95022"/>
                    <a:pt x="35180" y="103588"/>
                    <a:pt x="46327" y="111460"/>
                  </a:cubicBezTo>
                  <a:cubicBezTo>
                    <a:pt x="53724" y="116683"/>
                    <a:pt x="72972" y="127299"/>
                    <a:pt x="72320" y="138360"/>
                  </a:cubicBezTo>
                  <a:cubicBezTo>
                    <a:pt x="71709" y="148763"/>
                    <a:pt x="52008" y="147211"/>
                    <a:pt x="45119" y="147332"/>
                  </a:cubicBezTo>
                  <a:cubicBezTo>
                    <a:pt x="36826" y="147478"/>
                    <a:pt x="12644" y="144112"/>
                    <a:pt x="7808" y="153624"/>
                  </a:cubicBezTo>
                  <a:cubicBezTo>
                    <a:pt x="3334" y="162421"/>
                    <a:pt x="17450" y="172735"/>
                    <a:pt x="22850" y="177067"/>
                  </a:cubicBezTo>
                  <a:cubicBezTo>
                    <a:pt x="33059" y="185261"/>
                    <a:pt x="47710" y="193039"/>
                    <a:pt x="50305" y="206902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88750" y="298700"/>
              <a:ext cx="1796475" cy="5174950"/>
            </a:xfrm>
            <a:custGeom>
              <a:avLst/>
              <a:gdLst/>
              <a:ahLst/>
              <a:cxnLst/>
              <a:rect l="l" t="t" r="r" b="b"/>
              <a:pathLst>
                <a:path w="71859" h="206998" fill="none" extrusionOk="0">
                  <a:moveTo>
                    <a:pt x="48826" y="206997"/>
                  </a:moveTo>
                  <a:lnTo>
                    <a:pt x="45688" y="206997"/>
                  </a:lnTo>
                  <a:cubicBezTo>
                    <a:pt x="42408" y="193082"/>
                    <a:pt x="28697" y="185079"/>
                    <a:pt x="18576" y="176161"/>
                  </a:cubicBezTo>
                  <a:cubicBezTo>
                    <a:pt x="12981" y="171231"/>
                    <a:pt x="206" y="160735"/>
                    <a:pt x="6371" y="152552"/>
                  </a:cubicBezTo>
                  <a:cubicBezTo>
                    <a:pt x="11888" y="145230"/>
                    <a:pt x="31250" y="146871"/>
                    <a:pt x="39225" y="146418"/>
                  </a:cubicBezTo>
                  <a:cubicBezTo>
                    <a:pt x="46031" y="146029"/>
                    <a:pt x="65822" y="146809"/>
                    <a:pt x="66531" y="136752"/>
                  </a:cubicBezTo>
                  <a:cubicBezTo>
                    <a:pt x="67277" y="126171"/>
                    <a:pt x="47542" y="114982"/>
                    <a:pt x="40541" y="109891"/>
                  </a:cubicBezTo>
                  <a:cubicBezTo>
                    <a:pt x="29930" y="102172"/>
                    <a:pt x="15588" y="94484"/>
                    <a:pt x="8795" y="82932"/>
                  </a:cubicBezTo>
                  <a:cubicBezTo>
                    <a:pt x="1" y="67975"/>
                    <a:pt x="20148" y="50648"/>
                    <a:pt x="30341" y="42949"/>
                  </a:cubicBezTo>
                  <a:cubicBezTo>
                    <a:pt x="39296" y="36185"/>
                    <a:pt x="49405" y="30657"/>
                    <a:pt x="57658" y="22994"/>
                  </a:cubicBezTo>
                  <a:cubicBezTo>
                    <a:pt x="65430" y="15779"/>
                    <a:pt x="67823" y="10123"/>
                    <a:pt x="64806" y="1"/>
                  </a:cubicBezTo>
                  <a:cubicBezTo>
                    <a:pt x="66318" y="32"/>
                    <a:pt x="67055" y="45"/>
                    <a:pt x="68484" y="66"/>
                  </a:cubicBezTo>
                  <a:cubicBezTo>
                    <a:pt x="71859" y="10260"/>
                    <a:pt x="69436" y="15842"/>
                    <a:pt x="61395" y="23009"/>
                  </a:cubicBezTo>
                  <a:cubicBezTo>
                    <a:pt x="52794" y="30674"/>
                    <a:pt x="42309" y="36089"/>
                    <a:pt x="33013" y="42826"/>
                  </a:cubicBezTo>
                  <a:cubicBezTo>
                    <a:pt x="22481" y="50459"/>
                    <a:pt x="1705" y="67778"/>
                    <a:pt x="10714" y="83155"/>
                  </a:cubicBezTo>
                  <a:cubicBezTo>
                    <a:pt x="17634" y="94968"/>
                    <a:pt x="32621" y="102736"/>
                    <a:pt x="43526" y="110507"/>
                  </a:cubicBezTo>
                  <a:cubicBezTo>
                    <a:pt x="50716" y="115629"/>
                    <a:pt x="71058" y="126878"/>
                    <a:pt x="70296" y="137730"/>
                  </a:cubicBezTo>
                  <a:cubicBezTo>
                    <a:pt x="69575" y="148016"/>
                    <a:pt x="49069" y="146746"/>
                    <a:pt x="42209" y="146997"/>
                  </a:cubicBezTo>
                  <a:cubicBezTo>
                    <a:pt x="34171" y="147289"/>
                    <a:pt x="13916" y="145171"/>
                    <a:pt x="8297" y="152574"/>
                  </a:cubicBezTo>
                  <a:cubicBezTo>
                    <a:pt x="2008" y="160860"/>
                    <a:pt x="15225" y="171375"/>
                    <a:pt x="20895" y="176195"/>
                  </a:cubicBezTo>
                  <a:cubicBezTo>
                    <a:pt x="31230" y="184976"/>
                    <a:pt x="45616" y="192908"/>
                    <a:pt x="48826" y="206997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10725" y="294650"/>
              <a:ext cx="1710225" cy="5179000"/>
            </a:xfrm>
            <a:custGeom>
              <a:avLst/>
              <a:gdLst/>
              <a:ahLst/>
              <a:cxnLst/>
              <a:rect l="l" t="t" r="r" b="b"/>
              <a:pathLst>
                <a:path w="68409" h="207160" fill="none" extrusionOk="0">
                  <a:moveTo>
                    <a:pt x="46693" y="207159"/>
                  </a:moveTo>
                  <a:lnTo>
                    <a:pt x="43554" y="207159"/>
                  </a:lnTo>
                  <a:cubicBezTo>
                    <a:pt x="40522" y="194164"/>
                    <a:pt x="29076" y="186324"/>
                    <a:pt x="19835" y="177586"/>
                  </a:cubicBezTo>
                  <a:cubicBezTo>
                    <a:pt x="14399" y="172446"/>
                    <a:pt x="1" y="160260"/>
                    <a:pt x="7650" y="151986"/>
                  </a:cubicBezTo>
                  <a:cubicBezTo>
                    <a:pt x="14343" y="144745"/>
                    <a:pt x="30765" y="145934"/>
                    <a:pt x="39481" y="144967"/>
                  </a:cubicBezTo>
                  <a:cubicBezTo>
                    <a:pt x="45875" y="144257"/>
                    <a:pt x="62222" y="143620"/>
                    <a:pt x="63230" y="134580"/>
                  </a:cubicBezTo>
                  <a:cubicBezTo>
                    <a:pt x="64231" y="125581"/>
                    <a:pt x="46058" y="113809"/>
                    <a:pt x="40662" y="109626"/>
                  </a:cubicBezTo>
                  <a:cubicBezTo>
                    <a:pt x="30500" y="101746"/>
                    <a:pt x="17072" y="93922"/>
                    <a:pt x="9999" y="82757"/>
                  </a:cubicBezTo>
                  <a:cubicBezTo>
                    <a:pt x="905" y="68400"/>
                    <a:pt x="18480" y="51853"/>
                    <a:pt x="28450" y="43461"/>
                  </a:cubicBezTo>
                  <a:cubicBezTo>
                    <a:pt x="36779" y="36449"/>
                    <a:pt x="46356" y="30832"/>
                    <a:pt x="54131" y="23160"/>
                  </a:cubicBezTo>
                  <a:cubicBezTo>
                    <a:pt x="61559" y="15831"/>
                    <a:pt x="63930" y="10062"/>
                    <a:pt x="61335" y="0"/>
                  </a:cubicBezTo>
                  <a:cubicBezTo>
                    <a:pt x="62967" y="46"/>
                    <a:pt x="63767" y="67"/>
                    <a:pt x="65332" y="104"/>
                  </a:cubicBezTo>
                  <a:cubicBezTo>
                    <a:pt x="68175" y="10365"/>
                    <a:pt x="65646" y="16099"/>
                    <a:pt x="57873" y="23410"/>
                  </a:cubicBezTo>
                  <a:cubicBezTo>
                    <a:pt x="49645" y="31148"/>
                    <a:pt x="39593" y="36703"/>
                    <a:pt x="30822" y="43762"/>
                  </a:cubicBezTo>
                  <a:cubicBezTo>
                    <a:pt x="20527" y="52048"/>
                    <a:pt x="1816" y="68953"/>
                    <a:pt x="11415" y="83643"/>
                  </a:cubicBezTo>
                  <a:cubicBezTo>
                    <a:pt x="18882" y="95068"/>
                    <a:pt x="33026" y="102932"/>
                    <a:pt x="43652" y="110877"/>
                  </a:cubicBezTo>
                  <a:cubicBezTo>
                    <a:pt x="49103" y="114954"/>
                    <a:pt x="68408" y="126972"/>
                    <a:pt x="67317" y="136128"/>
                  </a:cubicBezTo>
                  <a:cubicBezTo>
                    <a:pt x="66218" y="145351"/>
                    <a:pt x="48842" y="145412"/>
                    <a:pt x="42439" y="145921"/>
                  </a:cubicBezTo>
                  <a:cubicBezTo>
                    <a:pt x="33496" y="146635"/>
                    <a:pt x="16050" y="144810"/>
                    <a:pt x="9009" y="152098"/>
                  </a:cubicBezTo>
                  <a:cubicBezTo>
                    <a:pt x="1002" y="160386"/>
                    <a:pt x="16313" y="172700"/>
                    <a:pt x="21812" y="177635"/>
                  </a:cubicBezTo>
                  <a:cubicBezTo>
                    <a:pt x="31395" y="186234"/>
                    <a:pt x="43541" y="193966"/>
                    <a:pt x="46691" y="207159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699150" y="289300"/>
              <a:ext cx="1544150" cy="5184350"/>
            </a:xfrm>
            <a:custGeom>
              <a:avLst/>
              <a:gdLst/>
              <a:ahLst/>
              <a:cxnLst/>
              <a:rect l="l" t="t" r="r" b="b"/>
              <a:pathLst>
                <a:path w="61766" h="207374" fill="none" extrusionOk="0">
                  <a:moveTo>
                    <a:pt x="41901" y="207373"/>
                  </a:moveTo>
                  <a:lnTo>
                    <a:pt x="38762" y="207373"/>
                  </a:lnTo>
                  <a:cubicBezTo>
                    <a:pt x="36215" y="195375"/>
                    <a:pt x="26968" y="187562"/>
                    <a:pt x="18741" y="179094"/>
                  </a:cubicBezTo>
                  <a:cubicBezTo>
                    <a:pt x="13503" y="173704"/>
                    <a:pt x="1208" y="162657"/>
                    <a:pt x="5078" y="153851"/>
                  </a:cubicBezTo>
                  <a:cubicBezTo>
                    <a:pt x="8744" y="145507"/>
                    <a:pt x="24560" y="145047"/>
                    <a:pt x="32096" y="143745"/>
                  </a:cubicBezTo>
                  <a:cubicBezTo>
                    <a:pt x="39153" y="142528"/>
                    <a:pt x="55628" y="141285"/>
                    <a:pt x="56173" y="131536"/>
                  </a:cubicBezTo>
                  <a:cubicBezTo>
                    <a:pt x="56714" y="121859"/>
                    <a:pt x="41958" y="111973"/>
                    <a:pt x="35623" y="106621"/>
                  </a:cubicBezTo>
                  <a:cubicBezTo>
                    <a:pt x="26587" y="98987"/>
                    <a:pt x="13468" y="90952"/>
                    <a:pt x="8246" y="79911"/>
                  </a:cubicBezTo>
                  <a:cubicBezTo>
                    <a:pt x="1222" y="65062"/>
                    <a:pt x="17301" y="49559"/>
                    <a:pt x="27421" y="40834"/>
                  </a:cubicBezTo>
                  <a:cubicBezTo>
                    <a:pt x="40316" y="29718"/>
                    <a:pt x="59350" y="19416"/>
                    <a:pt x="54770" y="0"/>
                  </a:cubicBezTo>
                  <a:cubicBezTo>
                    <a:pt x="56491" y="56"/>
                    <a:pt x="57341" y="84"/>
                    <a:pt x="59013" y="135"/>
                  </a:cubicBezTo>
                  <a:cubicBezTo>
                    <a:pt x="61471" y="10029"/>
                    <a:pt x="59237" y="15807"/>
                    <a:pt x="52066" y="23138"/>
                  </a:cubicBezTo>
                  <a:cubicBezTo>
                    <a:pt x="44621" y="30746"/>
                    <a:pt x="35391" y="36387"/>
                    <a:pt x="27386" y="43350"/>
                  </a:cubicBezTo>
                  <a:cubicBezTo>
                    <a:pt x="17643" y="51823"/>
                    <a:pt x="965" y="68049"/>
                    <a:pt x="9651" y="82187"/>
                  </a:cubicBezTo>
                  <a:cubicBezTo>
                    <a:pt x="16403" y="93176"/>
                    <a:pt x="29322" y="100985"/>
                    <a:pt x="39130" y="108822"/>
                  </a:cubicBezTo>
                  <a:cubicBezTo>
                    <a:pt x="44509" y="113120"/>
                    <a:pt x="61765" y="124665"/>
                    <a:pt x="60836" y="133588"/>
                  </a:cubicBezTo>
                  <a:cubicBezTo>
                    <a:pt x="59906" y="142513"/>
                    <a:pt x="44382" y="143568"/>
                    <a:pt x="37975" y="144442"/>
                  </a:cubicBezTo>
                  <a:cubicBezTo>
                    <a:pt x="29445" y="145606"/>
                    <a:pt x="13763" y="144880"/>
                    <a:pt x="7356" y="152098"/>
                  </a:cubicBezTo>
                  <a:cubicBezTo>
                    <a:pt x="0" y="160386"/>
                    <a:pt x="13692" y="172460"/>
                    <a:pt x="19076" y="177763"/>
                  </a:cubicBezTo>
                  <a:cubicBezTo>
                    <a:pt x="28048" y="186599"/>
                    <a:pt x="38997" y="194517"/>
                    <a:pt x="41901" y="207373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20550" y="282975"/>
              <a:ext cx="1385000" cy="5190675"/>
            </a:xfrm>
            <a:custGeom>
              <a:avLst/>
              <a:gdLst/>
              <a:ahLst/>
              <a:cxnLst/>
              <a:rect l="l" t="t" r="r" b="b"/>
              <a:pathLst>
                <a:path w="55400" h="207627" fill="none" extrusionOk="0">
                  <a:moveTo>
                    <a:pt x="35789" y="207626"/>
                  </a:moveTo>
                  <a:lnTo>
                    <a:pt x="32652" y="207626"/>
                  </a:lnTo>
                  <a:cubicBezTo>
                    <a:pt x="30611" y="195996"/>
                    <a:pt x="22607" y="187961"/>
                    <a:pt x="15229" y="179240"/>
                  </a:cubicBezTo>
                  <a:cubicBezTo>
                    <a:pt x="10207" y="173304"/>
                    <a:pt x="1" y="162621"/>
                    <a:pt x="3324" y="153841"/>
                  </a:cubicBezTo>
                  <a:cubicBezTo>
                    <a:pt x="9318" y="138007"/>
                    <a:pt x="47038" y="146824"/>
                    <a:pt x="47814" y="128039"/>
                  </a:cubicBezTo>
                  <a:cubicBezTo>
                    <a:pt x="48205" y="118558"/>
                    <a:pt x="36064" y="109255"/>
                    <a:pt x="29977" y="103498"/>
                  </a:cubicBezTo>
                  <a:cubicBezTo>
                    <a:pt x="21916" y="95872"/>
                    <a:pt x="10504" y="87850"/>
                    <a:pt x="6122" y="77284"/>
                  </a:cubicBezTo>
                  <a:cubicBezTo>
                    <a:pt x="209" y="63026"/>
                    <a:pt x="13526" y="48839"/>
                    <a:pt x="22853" y="39717"/>
                  </a:cubicBezTo>
                  <a:cubicBezTo>
                    <a:pt x="34588" y="28239"/>
                    <a:pt x="50823" y="18407"/>
                    <a:pt x="46567" y="1"/>
                  </a:cubicBezTo>
                  <a:cubicBezTo>
                    <a:pt x="48351" y="64"/>
                    <a:pt x="49236" y="95"/>
                    <a:pt x="50987" y="156"/>
                  </a:cubicBezTo>
                  <a:cubicBezTo>
                    <a:pt x="55400" y="19133"/>
                    <a:pt x="37541" y="29379"/>
                    <a:pt x="25047" y="40581"/>
                  </a:cubicBezTo>
                  <a:cubicBezTo>
                    <a:pt x="15201" y="49409"/>
                    <a:pt x="250" y="64504"/>
                    <a:pt x="6828" y="79075"/>
                  </a:cubicBezTo>
                  <a:cubicBezTo>
                    <a:pt x="11725" y="89925"/>
                    <a:pt x="24172" y="97953"/>
                    <a:pt x="32831" y="105579"/>
                  </a:cubicBezTo>
                  <a:cubicBezTo>
                    <a:pt x="39074" y="111078"/>
                    <a:pt x="52808" y="120739"/>
                    <a:pt x="52326" y="130334"/>
                  </a:cubicBezTo>
                  <a:cubicBezTo>
                    <a:pt x="51843" y="139954"/>
                    <a:pt x="36553" y="141709"/>
                    <a:pt x="29465" y="143187"/>
                  </a:cubicBezTo>
                  <a:cubicBezTo>
                    <a:pt x="22022" y="144738"/>
                    <a:pt x="7255" y="145713"/>
                    <a:pt x="3798" y="154005"/>
                  </a:cubicBezTo>
                  <a:cubicBezTo>
                    <a:pt x="135" y="162792"/>
                    <a:pt x="11616" y="173710"/>
                    <a:pt x="16777" y="179305"/>
                  </a:cubicBezTo>
                  <a:cubicBezTo>
                    <a:pt x="24679" y="187874"/>
                    <a:pt x="33433" y="195774"/>
                    <a:pt x="35789" y="207626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582225" y="276025"/>
              <a:ext cx="1330800" cy="5197625"/>
            </a:xfrm>
            <a:custGeom>
              <a:avLst/>
              <a:gdLst/>
              <a:ahLst/>
              <a:cxnLst/>
              <a:rect l="l" t="t" r="r" b="b"/>
              <a:pathLst>
                <a:path w="53232" h="207905" fill="none" extrusionOk="0">
                  <a:moveTo>
                    <a:pt x="36069" y="207904"/>
                  </a:moveTo>
                  <a:lnTo>
                    <a:pt x="32930" y="207904"/>
                  </a:lnTo>
                  <a:cubicBezTo>
                    <a:pt x="31463" y="196658"/>
                    <a:pt x="24749" y="188381"/>
                    <a:pt x="18346" y="179400"/>
                  </a:cubicBezTo>
                  <a:cubicBezTo>
                    <a:pt x="13647" y="172813"/>
                    <a:pt x="5671" y="162630"/>
                    <a:pt x="8351" y="153819"/>
                  </a:cubicBezTo>
                  <a:cubicBezTo>
                    <a:pt x="13216" y="137823"/>
                    <a:pt x="45154" y="142566"/>
                    <a:pt x="45643" y="124209"/>
                  </a:cubicBezTo>
                  <a:cubicBezTo>
                    <a:pt x="45891" y="114925"/>
                    <a:pt x="36484" y="106251"/>
                    <a:pt x="30764" y="99983"/>
                  </a:cubicBezTo>
                  <a:cubicBezTo>
                    <a:pt x="23771" y="92317"/>
                    <a:pt x="14170" y="84297"/>
                    <a:pt x="10705" y="74201"/>
                  </a:cubicBezTo>
                  <a:cubicBezTo>
                    <a:pt x="1" y="43000"/>
                    <a:pt x="51684" y="30265"/>
                    <a:pt x="44556" y="1"/>
                  </a:cubicBezTo>
                  <a:cubicBezTo>
                    <a:pt x="46372" y="69"/>
                    <a:pt x="47278" y="103"/>
                    <a:pt x="49078" y="169"/>
                  </a:cubicBezTo>
                  <a:cubicBezTo>
                    <a:pt x="53232" y="18068"/>
                    <a:pt x="38179" y="27824"/>
                    <a:pt x="26936" y="39349"/>
                  </a:cubicBezTo>
                  <a:cubicBezTo>
                    <a:pt x="17926" y="48585"/>
                    <a:pt x="5835" y="62280"/>
                    <a:pt x="11245" y="76253"/>
                  </a:cubicBezTo>
                  <a:cubicBezTo>
                    <a:pt x="15262" y="86631"/>
                    <a:pt x="25954" y="94651"/>
                    <a:pt x="33594" y="102286"/>
                  </a:cubicBezTo>
                  <a:cubicBezTo>
                    <a:pt x="39551" y="108240"/>
                    <a:pt x="50592" y="117289"/>
                    <a:pt x="50260" y="126694"/>
                  </a:cubicBezTo>
                  <a:cubicBezTo>
                    <a:pt x="49604" y="145331"/>
                    <a:pt x="14185" y="138092"/>
                    <a:pt x="8619" y="154003"/>
                  </a:cubicBezTo>
                  <a:cubicBezTo>
                    <a:pt x="5546" y="162788"/>
                    <a:pt x="14860" y="173282"/>
                    <a:pt x="19768" y="179471"/>
                  </a:cubicBezTo>
                  <a:cubicBezTo>
                    <a:pt x="26766" y="188296"/>
                    <a:pt x="34255" y="196427"/>
                    <a:pt x="36067" y="207904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603800" y="268875"/>
              <a:ext cx="1191650" cy="5204775"/>
            </a:xfrm>
            <a:custGeom>
              <a:avLst/>
              <a:gdLst/>
              <a:ahLst/>
              <a:cxnLst/>
              <a:rect l="l" t="t" r="r" b="b"/>
              <a:pathLst>
                <a:path w="47666" h="208191" fill="none" extrusionOk="0">
                  <a:moveTo>
                    <a:pt x="29950" y="208190"/>
                  </a:moveTo>
                  <a:lnTo>
                    <a:pt x="26812" y="208190"/>
                  </a:lnTo>
                  <a:cubicBezTo>
                    <a:pt x="25885" y="197143"/>
                    <a:pt x="20270" y="188455"/>
                    <a:pt x="14883" y="179085"/>
                  </a:cubicBezTo>
                  <a:cubicBezTo>
                    <a:pt x="10716" y="171840"/>
                    <a:pt x="4855" y="161836"/>
                    <a:pt x="7322" y="152990"/>
                  </a:cubicBezTo>
                  <a:cubicBezTo>
                    <a:pt x="11600" y="137657"/>
                    <a:pt x="36629" y="137690"/>
                    <a:pt x="37052" y="120230"/>
                  </a:cubicBezTo>
                  <a:cubicBezTo>
                    <a:pt x="37529" y="100581"/>
                    <a:pt x="12840" y="88388"/>
                    <a:pt x="8700" y="69976"/>
                  </a:cubicBezTo>
                  <a:cubicBezTo>
                    <a:pt x="2254" y="41313"/>
                    <a:pt x="42790" y="27801"/>
                    <a:pt x="36067" y="0"/>
                  </a:cubicBezTo>
                  <a:cubicBezTo>
                    <a:pt x="37888" y="70"/>
                    <a:pt x="38801" y="104"/>
                    <a:pt x="40623" y="172"/>
                  </a:cubicBezTo>
                  <a:cubicBezTo>
                    <a:pt x="47666" y="29653"/>
                    <a:pt x="0" y="42551"/>
                    <a:pt x="9505" y="73049"/>
                  </a:cubicBezTo>
                  <a:cubicBezTo>
                    <a:pt x="12594" y="82957"/>
                    <a:pt x="21451" y="90975"/>
                    <a:pt x="27995" y="98671"/>
                  </a:cubicBezTo>
                  <a:cubicBezTo>
                    <a:pt x="33516" y="105165"/>
                    <a:pt x="41843" y="113587"/>
                    <a:pt x="41647" y="122789"/>
                  </a:cubicBezTo>
                  <a:cubicBezTo>
                    <a:pt x="41258" y="140905"/>
                    <a:pt x="11700" y="137958"/>
                    <a:pt x="7341" y="153978"/>
                  </a:cubicBezTo>
                  <a:cubicBezTo>
                    <a:pt x="4938" y="162813"/>
                    <a:pt x="12021" y="172769"/>
                    <a:pt x="16543" y="179637"/>
                  </a:cubicBezTo>
                  <a:cubicBezTo>
                    <a:pt x="22525" y="188720"/>
                    <a:pt x="28717" y="197099"/>
                    <a:pt x="29950" y="20819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679500" y="261825"/>
              <a:ext cx="913600" cy="5211825"/>
            </a:xfrm>
            <a:custGeom>
              <a:avLst/>
              <a:gdLst/>
              <a:ahLst/>
              <a:cxnLst/>
              <a:rect l="l" t="t" r="r" b="b"/>
              <a:pathLst>
                <a:path w="36544" h="208473" fill="none" extrusionOk="0">
                  <a:moveTo>
                    <a:pt x="21667" y="208472"/>
                  </a:moveTo>
                  <a:lnTo>
                    <a:pt x="18530" y="208472"/>
                  </a:lnTo>
                  <a:cubicBezTo>
                    <a:pt x="17822" y="189429"/>
                    <a:pt x="189" y="172199"/>
                    <a:pt x="3795" y="152925"/>
                  </a:cubicBezTo>
                  <a:cubicBezTo>
                    <a:pt x="6660" y="137611"/>
                    <a:pt x="26015" y="132923"/>
                    <a:pt x="26188" y="116305"/>
                  </a:cubicBezTo>
                  <a:cubicBezTo>
                    <a:pt x="26385" y="97412"/>
                    <a:pt x="7560" y="84733"/>
                    <a:pt x="4854" y="66606"/>
                  </a:cubicBezTo>
                  <a:cubicBezTo>
                    <a:pt x="981" y="40650"/>
                    <a:pt x="31733" y="25089"/>
                    <a:pt x="25451" y="0"/>
                  </a:cubicBezTo>
                  <a:cubicBezTo>
                    <a:pt x="27250" y="67"/>
                    <a:pt x="28156" y="99"/>
                    <a:pt x="29971" y="167"/>
                  </a:cubicBezTo>
                  <a:cubicBezTo>
                    <a:pt x="36544" y="26913"/>
                    <a:pt x="0" y="41149"/>
                    <a:pt x="5365" y="68780"/>
                  </a:cubicBezTo>
                  <a:cubicBezTo>
                    <a:pt x="8928" y="87131"/>
                    <a:pt x="31200" y="99408"/>
                    <a:pt x="30856" y="118797"/>
                  </a:cubicBezTo>
                  <a:cubicBezTo>
                    <a:pt x="30551" y="135927"/>
                    <a:pt x="7812" y="137783"/>
                    <a:pt x="4115" y="153130"/>
                  </a:cubicBezTo>
                  <a:cubicBezTo>
                    <a:pt x="1977" y="162010"/>
                    <a:pt x="7016" y="171793"/>
                    <a:pt x="10939" y="179318"/>
                  </a:cubicBezTo>
                  <a:cubicBezTo>
                    <a:pt x="15871" y="188777"/>
                    <a:pt x="20964" y="197579"/>
                    <a:pt x="21667" y="208472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693200" y="255250"/>
              <a:ext cx="629350" cy="5218400"/>
            </a:xfrm>
            <a:custGeom>
              <a:avLst/>
              <a:gdLst/>
              <a:ahLst/>
              <a:cxnLst/>
              <a:rect l="l" t="t" r="r" b="b"/>
              <a:pathLst>
                <a:path w="25174" h="208736" fill="none" extrusionOk="0">
                  <a:moveTo>
                    <a:pt x="15864" y="208735"/>
                  </a:moveTo>
                  <a:lnTo>
                    <a:pt x="12726" y="208735"/>
                  </a:lnTo>
                  <a:cubicBezTo>
                    <a:pt x="12781" y="189392"/>
                    <a:pt x="1120" y="172424"/>
                    <a:pt x="2448" y="152875"/>
                  </a:cubicBezTo>
                  <a:cubicBezTo>
                    <a:pt x="3482" y="137648"/>
                    <a:pt x="17921" y="128517"/>
                    <a:pt x="17979" y="112644"/>
                  </a:cubicBezTo>
                  <a:cubicBezTo>
                    <a:pt x="18044" y="94754"/>
                    <a:pt x="4783" y="80877"/>
                    <a:pt x="3198" y="63393"/>
                  </a:cubicBezTo>
                  <a:cubicBezTo>
                    <a:pt x="2172" y="52079"/>
                    <a:pt x="5321" y="42094"/>
                    <a:pt x="10403" y="32090"/>
                  </a:cubicBezTo>
                  <a:cubicBezTo>
                    <a:pt x="15886" y="21296"/>
                    <a:pt x="20567" y="12316"/>
                    <a:pt x="17474" y="0"/>
                  </a:cubicBezTo>
                  <a:cubicBezTo>
                    <a:pt x="19219" y="59"/>
                    <a:pt x="20104" y="90"/>
                    <a:pt x="21884" y="154"/>
                  </a:cubicBezTo>
                  <a:cubicBezTo>
                    <a:pt x="25173" y="13199"/>
                    <a:pt x="19305" y="22196"/>
                    <a:pt x="12794" y="33076"/>
                  </a:cubicBezTo>
                  <a:cubicBezTo>
                    <a:pt x="6805" y="43084"/>
                    <a:pt x="2426" y="53547"/>
                    <a:pt x="3907" y="65435"/>
                  </a:cubicBezTo>
                  <a:cubicBezTo>
                    <a:pt x="6134" y="83320"/>
                    <a:pt x="22654" y="96448"/>
                    <a:pt x="22525" y="114940"/>
                  </a:cubicBezTo>
                  <a:cubicBezTo>
                    <a:pt x="22413" y="131226"/>
                    <a:pt x="5316" y="137786"/>
                    <a:pt x="2974" y="153057"/>
                  </a:cubicBezTo>
                  <a:cubicBezTo>
                    <a:pt x="0" y="172450"/>
                    <a:pt x="15481" y="189553"/>
                    <a:pt x="15864" y="208735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19225" y="249525"/>
              <a:ext cx="411125" cy="5224125"/>
            </a:xfrm>
            <a:custGeom>
              <a:avLst/>
              <a:gdLst/>
              <a:ahLst/>
              <a:cxnLst/>
              <a:rect l="l" t="t" r="r" b="b"/>
              <a:pathLst>
                <a:path w="16445" h="208965" fill="none" extrusionOk="0">
                  <a:moveTo>
                    <a:pt x="9569" y="208964"/>
                  </a:moveTo>
                  <a:lnTo>
                    <a:pt x="6430" y="208964"/>
                  </a:lnTo>
                  <a:cubicBezTo>
                    <a:pt x="7025" y="190011"/>
                    <a:pt x="1" y="171899"/>
                    <a:pt x="80" y="152851"/>
                  </a:cubicBezTo>
                  <a:cubicBezTo>
                    <a:pt x="111" y="145113"/>
                    <a:pt x="3091" y="138233"/>
                    <a:pt x="5736" y="131135"/>
                  </a:cubicBezTo>
                  <a:cubicBezTo>
                    <a:pt x="8547" y="123588"/>
                    <a:pt x="9570" y="117469"/>
                    <a:pt x="9582" y="109449"/>
                  </a:cubicBezTo>
                  <a:cubicBezTo>
                    <a:pt x="9610" y="92444"/>
                    <a:pt x="1244" y="77387"/>
                    <a:pt x="550" y="60546"/>
                  </a:cubicBezTo>
                  <a:cubicBezTo>
                    <a:pt x="120" y="50146"/>
                    <a:pt x="1681" y="40702"/>
                    <a:pt x="5188" y="30872"/>
                  </a:cubicBezTo>
                  <a:cubicBezTo>
                    <a:pt x="8954" y="20317"/>
                    <a:pt x="11929" y="11235"/>
                    <a:pt x="9279" y="0"/>
                  </a:cubicBezTo>
                  <a:cubicBezTo>
                    <a:pt x="10945" y="49"/>
                    <a:pt x="11793" y="76"/>
                    <a:pt x="13511" y="132"/>
                  </a:cubicBezTo>
                  <a:cubicBezTo>
                    <a:pt x="16444" y="11988"/>
                    <a:pt x="12495" y="20988"/>
                    <a:pt x="7709" y="31701"/>
                  </a:cubicBezTo>
                  <a:cubicBezTo>
                    <a:pt x="3260" y="41660"/>
                    <a:pt x="822" y="51388"/>
                    <a:pt x="1581" y="62322"/>
                  </a:cubicBezTo>
                  <a:cubicBezTo>
                    <a:pt x="2776" y="79534"/>
                    <a:pt x="13973" y="93916"/>
                    <a:pt x="13931" y="111422"/>
                  </a:cubicBezTo>
                  <a:cubicBezTo>
                    <a:pt x="13911" y="119476"/>
                    <a:pt x="12230" y="125154"/>
                    <a:pt x="8541" y="132296"/>
                  </a:cubicBezTo>
                  <a:cubicBezTo>
                    <a:pt x="5111" y="138933"/>
                    <a:pt x="1250" y="145282"/>
                    <a:pt x="949" y="152993"/>
                  </a:cubicBezTo>
                  <a:cubicBezTo>
                    <a:pt x="191" y="172357"/>
                    <a:pt x="9876" y="189760"/>
                    <a:pt x="9569" y="208964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662875" y="244950"/>
              <a:ext cx="279475" cy="5228700"/>
            </a:xfrm>
            <a:custGeom>
              <a:avLst/>
              <a:gdLst/>
              <a:ahLst/>
              <a:cxnLst/>
              <a:rect l="l" t="t" r="r" b="b"/>
              <a:pathLst>
                <a:path w="11179" h="209148" fill="none" extrusionOk="0">
                  <a:moveTo>
                    <a:pt x="6568" y="209147"/>
                  </a:moveTo>
                  <a:lnTo>
                    <a:pt x="3430" y="209147"/>
                  </a:lnTo>
                  <a:cubicBezTo>
                    <a:pt x="4244" y="190499"/>
                    <a:pt x="850" y="171533"/>
                    <a:pt x="253" y="152868"/>
                  </a:cubicBezTo>
                  <a:cubicBezTo>
                    <a:pt x="1" y="144989"/>
                    <a:pt x="1708" y="137390"/>
                    <a:pt x="3172" y="129711"/>
                  </a:cubicBezTo>
                  <a:cubicBezTo>
                    <a:pt x="4668" y="121857"/>
                    <a:pt x="4909" y="114863"/>
                    <a:pt x="4918" y="106920"/>
                  </a:cubicBezTo>
                  <a:cubicBezTo>
                    <a:pt x="4938" y="90497"/>
                    <a:pt x="590" y="74654"/>
                    <a:pt x="491" y="58271"/>
                  </a:cubicBezTo>
                  <a:cubicBezTo>
                    <a:pt x="433" y="48636"/>
                    <a:pt x="965" y="39456"/>
                    <a:pt x="2990" y="29975"/>
                  </a:cubicBezTo>
                  <a:cubicBezTo>
                    <a:pt x="5172" y="19754"/>
                    <a:pt x="6802" y="10409"/>
                    <a:pt x="4774" y="0"/>
                  </a:cubicBezTo>
                  <a:cubicBezTo>
                    <a:pt x="6333" y="37"/>
                    <a:pt x="7130" y="58"/>
                    <a:pt x="8757" y="102"/>
                  </a:cubicBezTo>
                  <a:cubicBezTo>
                    <a:pt x="11179" y="10969"/>
                    <a:pt x="8789" y="20141"/>
                    <a:pt x="5687" y="30569"/>
                  </a:cubicBezTo>
                  <a:cubicBezTo>
                    <a:pt x="2801" y="40272"/>
                    <a:pt x="1717" y="49584"/>
                    <a:pt x="1968" y="59652"/>
                  </a:cubicBezTo>
                  <a:cubicBezTo>
                    <a:pt x="2385" y="76279"/>
                    <a:pt x="9014" y="91712"/>
                    <a:pt x="8990" y="108441"/>
                  </a:cubicBezTo>
                  <a:cubicBezTo>
                    <a:pt x="8978" y="116432"/>
                    <a:pt x="8315" y="122896"/>
                    <a:pt x="6068" y="130615"/>
                  </a:cubicBezTo>
                  <a:cubicBezTo>
                    <a:pt x="3928" y="137973"/>
                    <a:pt x="1491" y="145174"/>
                    <a:pt x="1599" y="152955"/>
                  </a:cubicBezTo>
                  <a:cubicBezTo>
                    <a:pt x="1863" y="171813"/>
                    <a:pt x="7293" y="190347"/>
                    <a:pt x="6568" y="209147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581425" y="242000"/>
              <a:ext cx="179625" cy="5231650"/>
            </a:xfrm>
            <a:custGeom>
              <a:avLst/>
              <a:gdLst/>
              <a:ahLst/>
              <a:cxnLst/>
              <a:rect l="l" t="t" r="r" b="b"/>
              <a:pathLst>
                <a:path w="7185" h="209266" fill="none" extrusionOk="0">
                  <a:moveTo>
                    <a:pt x="4570" y="209265"/>
                  </a:moveTo>
                  <a:lnTo>
                    <a:pt x="1433" y="209265"/>
                  </a:lnTo>
                  <a:cubicBezTo>
                    <a:pt x="2089" y="190278"/>
                    <a:pt x="932" y="170983"/>
                    <a:pt x="420" y="151989"/>
                  </a:cubicBezTo>
                  <a:cubicBezTo>
                    <a:pt x="0" y="136447"/>
                    <a:pt x="1938" y="120856"/>
                    <a:pt x="1940" y="105294"/>
                  </a:cubicBezTo>
                  <a:cubicBezTo>
                    <a:pt x="1941" y="89427"/>
                    <a:pt x="101" y="73537"/>
                    <a:pt x="498" y="57690"/>
                  </a:cubicBezTo>
                  <a:cubicBezTo>
                    <a:pt x="972" y="38721"/>
                    <a:pt x="4010" y="18856"/>
                    <a:pt x="1789" y="0"/>
                  </a:cubicBezTo>
                  <a:cubicBezTo>
                    <a:pt x="3210" y="19"/>
                    <a:pt x="3943" y="33"/>
                    <a:pt x="5449" y="62"/>
                  </a:cubicBezTo>
                  <a:cubicBezTo>
                    <a:pt x="7185" y="10403"/>
                    <a:pt x="5907" y="20072"/>
                    <a:pt x="4273" y="30301"/>
                  </a:cubicBezTo>
                  <a:cubicBezTo>
                    <a:pt x="2754" y="39814"/>
                    <a:pt x="2755" y="48974"/>
                    <a:pt x="2547" y="58541"/>
                  </a:cubicBezTo>
                  <a:cubicBezTo>
                    <a:pt x="2203" y="74474"/>
                    <a:pt x="5699" y="90266"/>
                    <a:pt x="5691" y="106249"/>
                  </a:cubicBezTo>
                  <a:cubicBezTo>
                    <a:pt x="5684" y="121599"/>
                    <a:pt x="2006" y="136717"/>
                    <a:pt x="2380" y="152008"/>
                  </a:cubicBezTo>
                  <a:cubicBezTo>
                    <a:pt x="2844" y="171008"/>
                    <a:pt x="5377" y="190291"/>
                    <a:pt x="4570" y="209265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485850" y="240875"/>
              <a:ext cx="117575" cy="5232775"/>
            </a:xfrm>
            <a:custGeom>
              <a:avLst/>
              <a:gdLst/>
              <a:ahLst/>
              <a:cxnLst/>
              <a:rect l="l" t="t" r="r" b="b"/>
              <a:pathLst>
                <a:path w="4703" h="209311" fill="none" extrusionOk="0">
                  <a:moveTo>
                    <a:pt x="3139" y="209310"/>
                  </a:moveTo>
                  <a:lnTo>
                    <a:pt x="1" y="209310"/>
                  </a:lnTo>
                  <a:lnTo>
                    <a:pt x="1" y="1"/>
                  </a:lnTo>
                  <a:cubicBezTo>
                    <a:pt x="1256" y="1"/>
                    <a:pt x="1911" y="4"/>
                    <a:pt x="3268" y="17"/>
                  </a:cubicBezTo>
                  <a:cubicBezTo>
                    <a:pt x="4702" y="18957"/>
                    <a:pt x="3100" y="38385"/>
                    <a:pt x="2723" y="57372"/>
                  </a:cubicBezTo>
                  <a:cubicBezTo>
                    <a:pt x="2408" y="73203"/>
                    <a:pt x="3357" y="89078"/>
                    <a:pt x="3358" y="104916"/>
                  </a:cubicBezTo>
                  <a:cubicBezTo>
                    <a:pt x="3361" y="120617"/>
                    <a:pt x="2352" y="136359"/>
                    <a:pt x="2688" y="152053"/>
                  </a:cubicBezTo>
                  <a:cubicBezTo>
                    <a:pt x="3094" y="171083"/>
                    <a:pt x="3596" y="190281"/>
                    <a:pt x="313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7"/>
          <p:cNvSpPr/>
          <p:nvPr/>
        </p:nvSpPr>
        <p:spPr>
          <a:xfrm>
            <a:off x="5231175" y="459250"/>
            <a:ext cx="3532500" cy="422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7"/>
          <p:cNvSpPr/>
          <p:nvPr/>
        </p:nvSpPr>
        <p:spPr>
          <a:xfrm>
            <a:off x="380375" y="459250"/>
            <a:ext cx="4772400" cy="422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7"/>
          <p:cNvSpPr txBox="1">
            <a:spLocks noGrp="1"/>
          </p:cNvSpPr>
          <p:nvPr>
            <p:ph type="title"/>
          </p:nvPr>
        </p:nvSpPr>
        <p:spPr>
          <a:xfrm>
            <a:off x="716550" y="842925"/>
            <a:ext cx="41388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7"/>
          <p:cNvSpPr txBox="1">
            <a:spLocks noGrp="1"/>
          </p:cNvSpPr>
          <p:nvPr>
            <p:ph type="subTitle" idx="1"/>
          </p:nvPr>
        </p:nvSpPr>
        <p:spPr>
          <a:xfrm>
            <a:off x="716550" y="2150175"/>
            <a:ext cx="4138800" cy="21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99" name="Google Shape;299;p7"/>
          <p:cNvSpPr>
            <a:spLocks noGrp="1"/>
          </p:cNvSpPr>
          <p:nvPr>
            <p:ph type="pic" idx="2"/>
          </p:nvPr>
        </p:nvSpPr>
        <p:spPr>
          <a:xfrm>
            <a:off x="5569424" y="687525"/>
            <a:ext cx="2856000" cy="379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Google Shape;1345;p27"/>
          <p:cNvGrpSpPr/>
          <p:nvPr/>
        </p:nvGrpSpPr>
        <p:grpSpPr>
          <a:xfrm rot="10800000">
            <a:off x="-37675" y="-77147"/>
            <a:ext cx="9181570" cy="5387168"/>
            <a:chOff x="485850" y="240850"/>
            <a:chExt cx="6647050" cy="5232800"/>
          </a:xfrm>
        </p:grpSpPr>
        <p:sp>
          <p:nvSpPr>
            <p:cNvPr id="1346" name="Google Shape;1346;p27"/>
            <p:cNvSpPr/>
            <p:nvPr/>
          </p:nvSpPr>
          <p:spPr>
            <a:xfrm>
              <a:off x="7011975" y="240875"/>
              <a:ext cx="120925" cy="5232775"/>
            </a:xfrm>
            <a:custGeom>
              <a:avLst/>
              <a:gdLst/>
              <a:ahLst/>
              <a:cxnLst/>
              <a:rect l="l" t="t" r="r" b="b"/>
              <a:pathLst>
                <a:path w="4837" h="209311" fill="none" extrusionOk="0">
                  <a:moveTo>
                    <a:pt x="4836" y="209310"/>
                  </a:moveTo>
                  <a:lnTo>
                    <a:pt x="1699" y="209310"/>
                  </a:lnTo>
                  <a:cubicBezTo>
                    <a:pt x="1264" y="190172"/>
                    <a:pt x="165" y="170940"/>
                    <a:pt x="460" y="151797"/>
                  </a:cubicBezTo>
                  <a:cubicBezTo>
                    <a:pt x="690" y="136827"/>
                    <a:pt x="1916" y="122002"/>
                    <a:pt x="1459" y="107013"/>
                  </a:cubicBezTo>
                  <a:cubicBezTo>
                    <a:pt x="1138" y="96510"/>
                    <a:pt x="1782" y="86050"/>
                    <a:pt x="1910" y="75551"/>
                  </a:cubicBezTo>
                  <a:cubicBezTo>
                    <a:pt x="2221" y="50382"/>
                    <a:pt x="1" y="25137"/>
                    <a:pt x="1699" y="1"/>
                  </a:cubicBezTo>
                  <a:lnTo>
                    <a:pt x="4836" y="1"/>
                  </a:lnTo>
                  <a:lnTo>
                    <a:pt x="4836" y="209310"/>
                  </a:ln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6825650" y="240875"/>
              <a:ext cx="203525" cy="5232775"/>
            </a:xfrm>
            <a:custGeom>
              <a:avLst/>
              <a:gdLst/>
              <a:ahLst/>
              <a:cxnLst/>
              <a:rect l="l" t="t" r="r" b="b"/>
              <a:pathLst>
                <a:path w="8141" h="209311" fill="none" extrusionOk="0">
                  <a:moveTo>
                    <a:pt x="7034" y="209310"/>
                  </a:moveTo>
                  <a:lnTo>
                    <a:pt x="3897" y="209310"/>
                  </a:lnTo>
                  <a:cubicBezTo>
                    <a:pt x="2940" y="190346"/>
                    <a:pt x="102" y="170632"/>
                    <a:pt x="1088" y="151657"/>
                  </a:cubicBezTo>
                  <a:cubicBezTo>
                    <a:pt x="1838" y="137200"/>
                    <a:pt x="5003" y="123939"/>
                    <a:pt x="3900" y="109313"/>
                  </a:cubicBezTo>
                  <a:cubicBezTo>
                    <a:pt x="3017" y="97611"/>
                    <a:pt x="4966" y="86153"/>
                    <a:pt x="5352" y="74486"/>
                  </a:cubicBezTo>
                  <a:cubicBezTo>
                    <a:pt x="6176" y="49629"/>
                    <a:pt x="1" y="24737"/>
                    <a:pt x="3897" y="1"/>
                  </a:cubicBezTo>
                  <a:lnTo>
                    <a:pt x="7034" y="1"/>
                  </a:lnTo>
                  <a:cubicBezTo>
                    <a:pt x="4367" y="24998"/>
                    <a:pt x="8141" y="50193"/>
                    <a:pt x="7622" y="75263"/>
                  </a:cubicBezTo>
                  <a:cubicBezTo>
                    <a:pt x="7395" y="86258"/>
                    <a:pt x="6254" y="97159"/>
                    <a:pt x="6801" y="108169"/>
                  </a:cubicBezTo>
                  <a:cubicBezTo>
                    <a:pt x="7530" y="122858"/>
                    <a:pt x="5510" y="137049"/>
                    <a:pt x="5090" y="151681"/>
                  </a:cubicBezTo>
                  <a:cubicBezTo>
                    <a:pt x="4542" y="170802"/>
                    <a:pt x="6359" y="190197"/>
                    <a:pt x="7034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6654250" y="240875"/>
              <a:ext cx="289375" cy="5232775"/>
            </a:xfrm>
            <a:custGeom>
              <a:avLst/>
              <a:gdLst/>
              <a:ahLst/>
              <a:cxnLst/>
              <a:rect l="l" t="t" r="r" b="b"/>
              <a:pathLst>
                <a:path w="11575" h="209311" fill="none" extrusionOk="0">
                  <a:moveTo>
                    <a:pt x="8636" y="209310"/>
                  </a:moveTo>
                  <a:lnTo>
                    <a:pt x="5498" y="209310"/>
                  </a:lnTo>
                  <a:cubicBezTo>
                    <a:pt x="4812" y="199219"/>
                    <a:pt x="4006" y="189137"/>
                    <a:pt x="3196" y="179054"/>
                  </a:cubicBezTo>
                  <a:cubicBezTo>
                    <a:pt x="2508" y="170483"/>
                    <a:pt x="910" y="161290"/>
                    <a:pt x="1606" y="152685"/>
                  </a:cubicBezTo>
                  <a:cubicBezTo>
                    <a:pt x="2152" y="145927"/>
                    <a:pt x="4657" y="139451"/>
                    <a:pt x="6038" y="132848"/>
                  </a:cubicBezTo>
                  <a:cubicBezTo>
                    <a:pt x="7727" y="124776"/>
                    <a:pt x="7384" y="117952"/>
                    <a:pt x="6313" y="109849"/>
                  </a:cubicBezTo>
                  <a:cubicBezTo>
                    <a:pt x="4611" y="96986"/>
                    <a:pt x="8675" y="84251"/>
                    <a:pt x="9177" y="71464"/>
                  </a:cubicBezTo>
                  <a:cubicBezTo>
                    <a:pt x="10122" y="47384"/>
                    <a:pt x="0" y="23970"/>
                    <a:pt x="5498" y="1"/>
                  </a:cubicBezTo>
                  <a:lnTo>
                    <a:pt x="8636" y="1"/>
                  </a:lnTo>
                  <a:cubicBezTo>
                    <a:pt x="4066" y="24201"/>
                    <a:pt x="11574" y="48523"/>
                    <a:pt x="10896" y="72867"/>
                  </a:cubicBezTo>
                  <a:cubicBezTo>
                    <a:pt x="10552" y="85233"/>
                    <a:pt x="7845" y="97314"/>
                    <a:pt x="8840" y="109736"/>
                  </a:cubicBezTo>
                  <a:cubicBezTo>
                    <a:pt x="9469" y="117571"/>
                    <a:pt x="9913" y="124382"/>
                    <a:pt x="8672" y="132221"/>
                  </a:cubicBezTo>
                  <a:cubicBezTo>
                    <a:pt x="7604" y="138962"/>
                    <a:pt x="5691" y="145632"/>
                    <a:pt x="5301" y="152468"/>
                  </a:cubicBezTo>
                  <a:cubicBezTo>
                    <a:pt x="4239" y="171092"/>
                    <a:pt x="7546" y="190696"/>
                    <a:pt x="8636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6488950" y="240875"/>
              <a:ext cx="397950" cy="5232775"/>
            </a:xfrm>
            <a:custGeom>
              <a:avLst/>
              <a:gdLst/>
              <a:ahLst/>
              <a:cxnLst/>
              <a:rect l="l" t="t" r="r" b="b"/>
              <a:pathLst>
                <a:path w="15918" h="209311" fill="none" extrusionOk="0">
                  <a:moveTo>
                    <a:pt x="9993" y="209310"/>
                  </a:moveTo>
                  <a:lnTo>
                    <a:pt x="6854" y="209310"/>
                  </a:lnTo>
                  <a:cubicBezTo>
                    <a:pt x="6083" y="199343"/>
                    <a:pt x="5140" y="189394"/>
                    <a:pt x="4188" y="179443"/>
                  </a:cubicBezTo>
                  <a:cubicBezTo>
                    <a:pt x="3394" y="171129"/>
                    <a:pt x="1394" y="161721"/>
                    <a:pt x="2403" y="153369"/>
                  </a:cubicBezTo>
                  <a:cubicBezTo>
                    <a:pt x="3236" y="146478"/>
                    <a:pt x="6755" y="140096"/>
                    <a:pt x="8652" y="133478"/>
                  </a:cubicBezTo>
                  <a:cubicBezTo>
                    <a:pt x="11172" y="124688"/>
                    <a:pt x="10568" y="117786"/>
                    <a:pt x="9138" y="108904"/>
                  </a:cubicBezTo>
                  <a:cubicBezTo>
                    <a:pt x="6945" y="95275"/>
                    <a:pt x="12674" y="81947"/>
                    <a:pt x="13486" y="68479"/>
                  </a:cubicBezTo>
                  <a:cubicBezTo>
                    <a:pt x="14913" y="44801"/>
                    <a:pt x="1" y="23802"/>
                    <a:pt x="6854" y="1"/>
                  </a:cubicBezTo>
                  <a:lnTo>
                    <a:pt x="9993" y="1"/>
                  </a:lnTo>
                  <a:cubicBezTo>
                    <a:pt x="3928" y="23865"/>
                    <a:pt x="15918" y="46440"/>
                    <a:pt x="14782" y="70349"/>
                  </a:cubicBezTo>
                  <a:cubicBezTo>
                    <a:pt x="14161" y="83430"/>
                    <a:pt x="9420" y="96439"/>
                    <a:pt x="11336" y="109628"/>
                  </a:cubicBezTo>
                  <a:cubicBezTo>
                    <a:pt x="12554" y="118011"/>
                    <a:pt x="12997" y="124828"/>
                    <a:pt x="10981" y="133161"/>
                  </a:cubicBezTo>
                  <a:cubicBezTo>
                    <a:pt x="9392" y="139734"/>
                    <a:pt x="6482" y="146142"/>
                    <a:pt x="5822" y="152915"/>
                  </a:cubicBezTo>
                  <a:cubicBezTo>
                    <a:pt x="4995" y="161423"/>
                    <a:pt x="6776" y="170706"/>
                    <a:pt x="7515" y="179176"/>
                  </a:cubicBezTo>
                  <a:cubicBezTo>
                    <a:pt x="8392" y="189218"/>
                    <a:pt x="9263" y="199257"/>
                    <a:pt x="9993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6323525" y="240875"/>
              <a:ext cx="524275" cy="5232775"/>
            </a:xfrm>
            <a:custGeom>
              <a:avLst/>
              <a:gdLst/>
              <a:ahLst/>
              <a:cxnLst/>
              <a:rect l="l" t="t" r="r" b="b"/>
              <a:pathLst>
                <a:path w="20971" h="209311" fill="none" extrusionOk="0">
                  <a:moveTo>
                    <a:pt x="11355" y="209310"/>
                  </a:moveTo>
                  <a:lnTo>
                    <a:pt x="8218" y="209310"/>
                  </a:lnTo>
                  <a:cubicBezTo>
                    <a:pt x="7447" y="199708"/>
                    <a:pt x="6461" y="190132"/>
                    <a:pt x="5459" y="180552"/>
                  </a:cubicBezTo>
                  <a:cubicBezTo>
                    <a:pt x="4609" y="172455"/>
                    <a:pt x="2431" y="163188"/>
                    <a:pt x="3490" y="155073"/>
                  </a:cubicBezTo>
                  <a:cubicBezTo>
                    <a:pt x="4425" y="147914"/>
                    <a:pt x="8783" y="141539"/>
                    <a:pt x="11256" y="134869"/>
                  </a:cubicBezTo>
                  <a:cubicBezTo>
                    <a:pt x="14892" y="125061"/>
                    <a:pt x="14271" y="117143"/>
                    <a:pt x="12656" y="107043"/>
                  </a:cubicBezTo>
                  <a:cubicBezTo>
                    <a:pt x="10356" y="92642"/>
                    <a:pt x="16898" y="79846"/>
                    <a:pt x="18248" y="65753"/>
                  </a:cubicBezTo>
                  <a:cubicBezTo>
                    <a:pt x="20514" y="42120"/>
                    <a:pt x="1" y="24097"/>
                    <a:pt x="8218" y="1"/>
                  </a:cubicBezTo>
                  <a:lnTo>
                    <a:pt x="11355" y="1"/>
                  </a:lnTo>
                  <a:cubicBezTo>
                    <a:pt x="3986" y="23830"/>
                    <a:pt x="20970" y="43550"/>
                    <a:pt x="19341" y="67092"/>
                  </a:cubicBezTo>
                  <a:cubicBezTo>
                    <a:pt x="18394" y="80792"/>
                    <a:pt x="12012" y="94277"/>
                    <a:pt x="14364" y="108180"/>
                  </a:cubicBezTo>
                  <a:cubicBezTo>
                    <a:pt x="15932" y="117446"/>
                    <a:pt x="16653" y="124463"/>
                    <a:pt x="13785" y="133603"/>
                  </a:cubicBezTo>
                  <a:cubicBezTo>
                    <a:pt x="11683" y="140304"/>
                    <a:pt x="7748" y="146722"/>
                    <a:pt x="6795" y="153741"/>
                  </a:cubicBezTo>
                  <a:cubicBezTo>
                    <a:pt x="5676" y="161990"/>
                    <a:pt x="7786" y="171464"/>
                    <a:pt x="8608" y="179675"/>
                  </a:cubicBezTo>
                  <a:cubicBezTo>
                    <a:pt x="9594" y="189547"/>
                    <a:pt x="10571" y="199418"/>
                    <a:pt x="1135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6252075" y="240875"/>
              <a:ext cx="539825" cy="5232775"/>
            </a:xfrm>
            <a:custGeom>
              <a:avLst/>
              <a:gdLst/>
              <a:ahLst/>
              <a:cxnLst/>
              <a:rect l="l" t="t" r="r" b="b"/>
              <a:pathLst>
                <a:path w="21593" h="209311" fill="none" extrusionOk="0">
                  <a:moveTo>
                    <a:pt x="8958" y="209310"/>
                  </a:moveTo>
                  <a:lnTo>
                    <a:pt x="5820" y="209310"/>
                  </a:lnTo>
                  <a:cubicBezTo>
                    <a:pt x="5092" y="199974"/>
                    <a:pt x="4101" y="190670"/>
                    <a:pt x="3100" y="181360"/>
                  </a:cubicBezTo>
                  <a:cubicBezTo>
                    <a:pt x="2249" y="173468"/>
                    <a:pt x="1" y="164257"/>
                    <a:pt x="1222" y="156361"/>
                  </a:cubicBezTo>
                  <a:cubicBezTo>
                    <a:pt x="2413" y="148661"/>
                    <a:pt x="7733" y="141903"/>
                    <a:pt x="10767" y="134866"/>
                  </a:cubicBezTo>
                  <a:cubicBezTo>
                    <a:pt x="15393" y="124140"/>
                    <a:pt x="14529" y="115436"/>
                    <a:pt x="12566" y="104271"/>
                  </a:cubicBezTo>
                  <a:cubicBezTo>
                    <a:pt x="9915" y="89192"/>
                    <a:pt x="17929" y="76399"/>
                    <a:pt x="19678" y="61773"/>
                  </a:cubicBezTo>
                  <a:cubicBezTo>
                    <a:pt x="20917" y="51406"/>
                    <a:pt x="16718" y="43920"/>
                    <a:pt x="11686" y="35178"/>
                  </a:cubicBezTo>
                  <a:cubicBezTo>
                    <a:pt x="4817" y="23239"/>
                    <a:pt x="577" y="13505"/>
                    <a:pt x="5820" y="1"/>
                  </a:cubicBezTo>
                  <a:lnTo>
                    <a:pt x="8958" y="1"/>
                  </a:lnTo>
                  <a:cubicBezTo>
                    <a:pt x="4082" y="13532"/>
                    <a:pt x="7848" y="24029"/>
                    <a:pt x="13693" y="36537"/>
                  </a:cubicBezTo>
                  <a:cubicBezTo>
                    <a:pt x="17993" y="45742"/>
                    <a:pt x="21592" y="53828"/>
                    <a:pt x="20499" y="64185"/>
                  </a:cubicBezTo>
                  <a:cubicBezTo>
                    <a:pt x="18990" y="78507"/>
                    <a:pt x="11848" y="91321"/>
                    <a:pt x="14294" y="106005"/>
                  </a:cubicBezTo>
                  <a:cubicBezTo>
                    <a:pt x="16049" y="116543"/>
                    <a:pt x="16737" y="124705"/>
                    <a:pt x="12731" y="134895"/>
                  </a:cubicBezTo>
                  <a:cubicBezTo>
                    <a:pt x="10052" y="141713"/>
                    <a:pt x="5289" y="148196"/>
                    <a:pt x="4249" y="155567"/>
                  </a:cubicBezTo>
                  <a:cubicBezTo>
                    <a:pt x="3117" y="163588"/>
                    <a:pt x="5339" y="172851"/>
                    <a:pt x="6195" y="180859"/>
                  </a:cubicBezTo>
                  <a:cubicBezTo>
                    <a:pt x="7209" y="190336"/>
                    <a:pt x="8198" y="199810"/>
                    <a:pt x="8958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6111700" y="240875"/>
              <a:ext cx="652750" cy="5232775"/>
            </a:xfrm>
            <a:custGeom>
              <a:avLst/>
              <a:gdLst/>
              <a:ahLst/>
              <a:cxnLst/>
              <a:rect l="l" t="t" r="r" b="b"/>
              <a:pathLst>
                <a:path w="26110" h="209311" fill="none" extrusionOk="0">
                  <a:moveTo>
                    <a:pt x="9319" y="209310"/>
                  </a:moveTo>
                  <a:lnTo>
                    <a:pt x="6180" y="209310"/>
                  </a:lnTo>
                  <a:cubicBezTo>
                    <a:pt x="5507" y="199848"/>
                    <a:pt x="4501" y="190431"/>
                    <a:pt x="3493" y="181000"/>
                  </a:cubicBezTo>
                  <a:cubicBezTo>
                    <a:pt x="2638" y="172991"/>
                    <a:pt x="288" y="163364"/>
                    <a:pt x="2551" y="155502"/>
                  </a:cubicBezTo>
                  <a:cubicBezTo>
                    <a:pt x="4932" y="147230"/>
                    <a:pt x="10976" y="140260"/>
                    <a:pt x="14308" y="132370"/>
                  </a:cubicBezTo>
                  <a:cubicBezTo>
                    <a:pt x="19085" y="121059"/>
                    <a:pt x="17398" y="112148"/>
                    <a:pt x="15100" y="100475"/>
                  </a:cubicBezTo>
                  <a:cubicBezTo>
                    <a:pt x="12171" y="85595"/>
                    <a:pt x="21721" y="72717"/>
                    <a:pt x="23910" y="58509"/>
                  </a:cubicBezTo>
                  <a:cubicBezTo>
                    <a:pt x="25479" y="48328"/>
                    <a:pt x="21252" y="41808"/>
                    <a:pt x="15054" y="34134"/>
                  </a:cubicBezTo>
                  <a:cubicBezTo>
                    <a:pt x="6108" y="23056"/>
                    <a:pt x="0" y="14169"/>
                    <a:pt x="6180" y="1"/>
                  </a:cubicBezTo>
                  <a:lnTo>
                    <a:pt x="9319" y="1"/>
                  </a:lnTo>
                  <a:cubicBezTo>
                    <a:pt x="3826" y="13507"/>
                    <a:pt x="8403" y="22743"/>
                    <a:pt x="15967" y="34241"/>
                  </a:cubicBezTo>
                  <a:cubicBezTo>
                    <a:pt x="21490" y="42632"/>
                    <a:pt x="26110" y="49713"/>
                    <a:pt x="24771" y="60106"/>
                  </a:cubicBezTo>
                  <a:cubicBezTo>
                    <a:pt x="22863" y="74919"/>
                    <a:pt x="14271" y="87667"/>
                    <a:pt x="17060" y="102999"/>
                  </a:cubicBezTo>
                  <a:cubicBezTo>
                    <a:pt x="19175" y="114635"/>
                    <a:pt x="20101" y="123674"/>
                    <a:pt x="15103" y="134813"/>
                  </a:cubicBezTo>
                  <a:cubicBezTo>
                    <a:pt x="11858" y="142041"/>
                    <a:pt x="6139" y="148975"/>
                    <a:pt x="4845" y="156931"/>
                  </a:cubicBezTo>
                  <a:cubicBezTo>
                    <a:pt x="3575" y="164746"/>
                    <a:pt x="5811" y="173907"/>
                    <a:pt x="6653" y="181722"/>
                  </a:cubicBezTo>
                  <a:cubicBezTo>
                    <a:pt x="7644" y="190911"/>
                    <a:pt x="8620" y="200092"/>
                    <a:pt x="931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5961550" y="240875"/>
              <a:ext cx="776550" cy="5232775"/>
            </a:xfrm>
            <a:custGeom>
              <a:avLst/>
              <a:gdLst/>
              <a:ahLst/>
              <a:cxnLst/>
              <a:rect l="l" t="t" r="r" b="b"/>
              <a:pathLst>
                <a:path w="31062" h="209311" fill="none" extrusionOk="0">
                  <a:moveTo>
                    <a:pt x="10069" y="209310"/>
                  </a:moveTo>
                  <a:lnTo>
                    <a:pt x="6932" y="209310"/>
                  </a:lnTo>
                  <a:cubicBezTo>
                    <a:pt x="6372" y="200188"/>
                    <a:pt x="5451" y="191117"/>
                    <a:pt x="4519" y="182028"/>
                  </a:cubicBezTo>
                  <a:cubicBezTo>
                    <a:pt x="3706" y="174081"/>
                    <a:pt x="1514" y="164627"/>
                    <a:pt x="3922" y="156865"/>
                  </a:cubicBezTo>
                  <a:cubicBezTo>
                    <a:pt x="6709" y="147889"/>
                    <a:pt x="13653" y="140488"/>
                    <a:pt x="17474" y="131947"/>
                  </a:cubicBezTo>
                  <a:cubicBezTo>
                    <a:pt x="23047" y="119494"/>
                    <a:pt x="21013" y="109771"/>
                    <a:pt x="18398" y="96872"/>
                  </a:cubicBezTo>
                  <a:cubicBezTo>
                    <a:pt x="15286" y="81518"/>
                    <a:pt x="26058" y="68882"/>
                    <a:pt x="28581" y="54376"/>
                  </a:cubicBezTo>
                  <a:cubicBezTo>
                    <a:pt x="30389" y="43988"/>
                    <a:pt x="25221" y="38339"/>
                    <a:pt x="17917" y="31667"/>
                  </a:cubicBezTo>
                  <a:cubicBezTo>
                    <a:pt x="7396" y="22056"/>
                    <a:pt x="1" y="14366"/>
                    <a:pt x="6932" y="1"/>
                  </a:cubicBezTo>
                  <a:lnTo>
                    <a:pt x="10069" y="1"/>
                  </a:lnTo>
                  <a:cubicBezTo>
                    <a:pt x="3599" y="14231"/>
                    <a:pt x="10195" y="22623"/>
                    <a:pt x="19805" y="33129"/>
                  </a:cubicBezTo>
                  <a:cubicBezTo>
                    <a:pt x="26469" y="40414"/>
                    <a:pt x="31061" y="46573"/>
                    <a:pt x="29395" y="56828"/>
                  </a:cubicBezTo>
                  <a:cubicBezTo>
                    <a:pt x="27066" y="71163"/>
                    <a:pt x="17010" y="83950"/>
                    <a:pt x="20011" y="99027"/>
                  </a:cubicBezTo>
                  <a:cubicBezTo>
                    <a:pt x="22434" y="111195"/>
                    <a:pt x="24261" y="120429"/>
                    <a:pt x="19162" y="132200"/>
                  </a:cubicBezTo>
                  <a:cubicBezTo>
                    <a:pt x="15630" y="140352"/>
                    <a:pt x="9222" y="147493"/>
                    <a:pt x="6675" y="156048"/>
                  </a:cubicBezTo>
                  <a:cubicBezTo>
                    <a:pt x="4349" y="163868"/>
                    <a:pt x="6643" y="173431"/>
                    <a:pt x="7485" y="181412"/>
                  </a:cubicBezTo>
                  <a:cubicBezTo>
                    <a:pt x="8464" y="190705"/>
                    <a:pt x="9440" y="199984"/>
                    <a:pt x="1006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5748975" y="240875"/>
              <a:ext cx="1005550" cy="5232775"/>
            </a:xfrm>
            <a:custGeom>
              <a:avLst/>
              <a:gdLst/>
              <a:ahLst/>
              <a:cxnLst/>
              <a:rect l="l" t="t" r="r" b="b"/>
              <a:pathLst>
                <a:path w="40222" h="209311" fill="none" extrusionOk="0">
                  <a:moveTo>
                    <a:pt x="13317" y="209310"/>
                  </a:moveTo>
                  <a:lnTo>
                    <a:pt x="10180" y="209310"/>
                  </a:lnTo>
                  <a:cubicBezTo>
                    <a:pt x="9731" y="200145"/>
                    <a:pt x="8836" y="191041"/>
                    <a:pt x="7984" y="181907"/>
                  </a:cubicBezTo>
                  <a:cubicBezTo>
                    <a:pt x="7307" y="174657"/>
                    <a:pt x="5437" y="166138"/>
                    <a:pt x="7563" y="159097"/>
                  </a:cubicBezTo>
                  <a:cubicBezTo>
                    <a:pt x="10402" y="149695"/>
                    <a:pt x="17986" y="141922"/>
                    <a:pt x="22363" y="133207"/>
                  </a:cubicBezTo>
                  <a:cubicBezTo>
                    <a:pt x="29144" y="119706"/>
                    <a:pt x="27816" y="108451"/>
                    <a:pt x="24587" y="94256"/>
                  </a:cubicBezTo>
                  <a:cubicBezTo>
                    <a:pt x="20756" y="77414"/>
                    <a:pt x="33219" y="65470"/>
                    <a:pt x="35696" y="49600"/>
                  </a:cubicBezTo>
                  <a:cubicBezTo>
                    <a:pt x="37335" y="39092"/>
                    <a:pt x="30501" y="34407"/>
                    <a:pt x="22594" y="29013"/>
                  </a:cubicBezTo>
                  <a:cubicBezTo>
                    <a:pt x="17816" y="25753"/>
                    <a:pt x="12235" y="22555"/>
                    <a:pt x="8907" y="17654"/>
                  </a:cubicBezTo>
                  <a:cubicBezTo>
                    <a:pt x="4634" y="11364"/>
                    <a:pt x="6932" y="6097"/>
                    <a:pt x="10180" y="1"/>
                  </a:cubicBezTo>
                  <a:lnTo>
                    <a:pt x="13317" y="1"/>
                  </a:lnTo>
                  <a:cubicBezTo>
                    <a:pt x="0" y="26423"/>
                    <a:pt x="40221" y="28062"/>
                    <a:pt x="36662" y="51874"/>
                  </a:cubicBezTo>
                  <a:cubicBezTo>
                    <a:pt x="34321" y="67532"/>
                    <a:pt x="22636" y="79657"/>
                    <a:pt x="26207" y="96193"/>
                  </a:cubicBezTo>
                  <a:cubicBezTo>
                    <a:pt x="29135" y="109740"/>
                    <a:pt x="30420" y="120421"/>
                    <a:pt x="24105" y="133339"/>
                  </a:cubicBezTo>
                  <a:cubicBezTo>
                    <a:pt x="20057" y="141619"/>
                    <a:pt x="12670" y="149288"/>
                    <a:pt x="10301" y="158268"/>
                  </a:cubicBezTo>
                  <a:cubicBezTo>
                    <a:pt x="8391" y="165509"/>
                    <a:pt x="10192" y="173885"/>
                    <a:pt x="10916" y="181279"/>
                  </a:cubicBezTo>
                  <a:cubicBezTo>
                    <a:pt x="11830" y="190620"/>
                    <a:pt x="12788" y="199935"/>
                    <a:pt x="13317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5465575" y="240875"/>
              <a:ext cx="1202650" cy="5232775"/>
            </a:xfrm>
            <a:custGeom>
              <a:avLst/>
              <a:gdLst/>
              <a:ahLst/>
              <a:cxnLst/>
              <a:rect l="l" t="t" r="r" b="b"/>
              <a:pathLst>
                <a:path w="48106" h="209311" fill="none" extrusionOk="0">
                  <a:moveTo>
                    <a:pt x="19399" y="209310"/>
                  </a:moveTo>
                  <a:lnTo>
                    <a:pt x="16261" y="209310"/>
                  </a:lnTo>
                  <a:cubicBezTo>
                    <a:pt x="15948" y="200597"/>
                    <a:pt x="15187" y="191946"/>
                    <a:pt x="14444" y="183264"/>
                  </a:cubicBezTo>
                  <a:cubicBezTo>
                    <a:pt x="13863" y="176462"/>
                    <a:pt x="12202" y="167943"/>
                    <a:pt x="14020" y="161290"/>
                  </a:cubicBezTo>
                  <a:cubicBezTo>
                    <a:pt x="17134" y="149904"/>
                    <a:pt x="27172" y="140957"/>
                    <a:pt x="32111" y="130323"/>
                  </a:cubicBezTo>
                  <a:cubicBezTo>
                    <a:pt x="34313" y="125583"/>
                    <a:pt x="35907" y="120540"/>
                    <a:pt x="36505" y="115334"/>
                  </a:cubicBezTo>
                  <a:cubicBezTo>
                    <a:pt x="37562" y="106132"/>
                    <a:pt x="34568" y="99107"/>
                    <a:pt x="32589" y="90406"/>
                  </a:cubicBezTo>
                  <a:cubicBezTo>
                    <a:pt x="28727" y="73432"/>
                    <a:pt x="43252" y="61304"/>
                    <a:pt x="45209" y="45325"/>
                  </a:cubicBezTo>
                  <a:cubicBezTo>
                    <a:pt x="48106" y="21673"/>
                    <a:pt x="0" y="27759"/>
                    <a:pt x="16261" y="1"/>
                  </a:cubicBezTo>
                  <a:lnTo>
                    <a:pt x="19399" y="1"/>
                  </a:lnTo>
                  <a:cubicBezTo>
                    <a:pt x="16082" y="6002"/>
                    <a:pt x="13558" y="11290"/>
                    <a:pt x="18119" y="17446"/>
                  </a:cubicBezTo>
                  <a:cubicBezTo>
                    <a:pt x="21667" y="22236"/>
                    <a:pt x="27539" y="25161"/>
                    <a:pt x="32499" y="28183"/>
                  </a:cubicBezTo>
                  <a:cubicBezTo>
                    <a:pt x="40664" y="33159"/>
                    <a:pt x="47990" y="37532"/>
                    <a:pt x="46293" y="48158"/>
                  </a:cubicBezTo>
                  <a:cubicBezTo>
                    <a:pt x="43736" y="64165"/>
                    <a:pt x="30777" y="75999"/>
                    <a:pt x="34797" y="93038"/>
                  </a:cubicBezTo>
                  <a:cubicBezTo>
                    <a:pt x="38245" y="107643"/>
                    <a:pt x="39596" y="119280"/>
                    <a:pt x="32508" y="133153"/>
                  </a:cubicBezTo>
                  <a:cubicBezTo>
                    <a:pt x="27948" y="142075"/>
                    <a:pt x="20024" y="149995"/>
                    <a:pt x="17051" y="159637"/>
                  </a:cubicBezTo>
                  <a:cubicBezTo>
                    <a:pt x="14894" y="166634"/>
                    <a:pt x="16695" y="175096"/>
                    <a:pt x="17343" y="182313"/>
                  </a:cubicBezTo>
                  <a:cubicBezTo>
                    <a:pt x="18154" y="191312"/>
                    <a:pt x="19004" y="200279"/>
                    <a:pt x="1939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5563350" y="240875"/>
              <a:ext cx="1041025" cy="5232775"/>
            </a:xfrm>
            <a:custGeom>
              <a:avLst/>
              <a:gdLst/>
              <a:ahLst/>
              <a:cxnLst/>
              <a:rect l="l" t="t" r="r" b="b"/>
              <a:pathLst>
                <a:path w="41641" h="209311" fill="none" extrusionOk="0">
                  <a:moveTo>
                    <a:pt x="10233" y="209310"/>
                  </a:moveTo>
                  <a:lnTo>
                    <a:pt x="7094" y="209310"/>
                  </a:lnTo>
                  <a:cubicBezTo>
                    <a:pt x="6898" y="200980"/>
                    <a:pt x="6255" y="192713"/>
                    <a:pt x="5608" y="184410"/>
                  </a:cubicBezTo>
                  <a:cubicBezTo>
                    <a:pt x="5089" y="177743"/>
                    <a:pt x="3607" y="169898"/>
                    <a:pt x="5159" y="163318"/>
                  </a:cubicBezTo>
                  <a:cubicBezTo>
                    <a:pt x="7889" y="151747"/>
                    <a:pt x="18819" y="142564"/>
                    <a:pt x="24247" y="132207"/>
                  </a:cubicBezTo>
                  <a:cubicBezTo>
                    <a:pt x="31954" y="117499"/>
                    <a:pt x="30318" y="104669"/>
                    <a:pt x="25997" y="89286"/>
                  </a:cubicBezTo>
                  <a:cubicBezTo>
                    <a:pt x="21131" y="71966"/>
                    <a:pt x="35233" y="59629"/>
                    <a:pt x="38474" y="43434"/>
                  </a:cubicBezTo>
                  <a:cubicBezTo>
                    <a:pt x="40783" y="31893"/>
                    <a:pt x="30058" y="28611"/>
                    <a:pt x="21072" y="25034"/>
                  </a:cubicBezTo>
                  <a:cubicBezTo>
                    <a:pt x="15819" y="22941"/>
                    <a:pt x="9003" y="20973"/>
                    <a:pt x="5103" y="16576"/>
                  </a:cubicBezTo>
                  <a:cubicBezTo>
                    <a:pt x="0" y="10822"/>
                    <a:pt x="3592" y="5466"/>
                    <a:pt x="7096" y="1"/>
                  </a:cubicBezTo>
                  <a:lnTo>
                    <a:pt x="10233" y="1"/>
                  </a:lnTo>
                  <a:cubicBezTo>
                    <a:pt x="6808" y="5646"/>
                    <a:pt x="3595" y="11040"/>
                    <a:pt x="8626" y="16867"/>
                  </a:cubicBezTo>
                  <a:cubicBezTo>
                    <a:pt x="12522" y="21381"/>
                    <a:pt x="18951" y="23675"/>
                    <a:pt x="24193" y="26107"/>
                  </a:cubicBezTo>
                  <a:cubicBezTo>
                    <a:pt x="32745" y="30079"/>
                    <a:pt x="41641" y="33493"/>
                    <a:pt x="40332" y="44136"/>
                  </a:cubicBezTo>
                  <a:cubicBezTo>
                    <a:pt x="38351" y="60233"/>
                    <a:pt x="23413" y="72274"/>
                    <a:pt x="27436" y="89398"/>
                  </a:cubicBezTo>
                  <a:cubicBezTo>
                    <a:pt x="29533" y="98326"/>
                    <a:pt x="32643" y="105529"/>
                    <a:pt x="31553" y="114988"/>
                  </a:cubicBezTo>
                  <a:cubicBezTo>
                    <a:pt x="30937" y="120320"/>
                    <a:pt x="29287" y="125476"/>
                    <a:pt x="27002" y="130315"/>
                  </a:cubicBezTo>
                  <a:cubicBezTo>
                    <a:pt x="21890" y="141139"/>
                    <a:pt x="11465" y="150175"/>
                    <a:pt x="8229" y="161779"/>
                  </a:cubicBezTo>
                  <a:cubicBezTo>
                    <a:pt x="6387" y="168380"/>
                    <a:pt x="7991" y="176843"/>
                    <a:pt x="8545" y="183604"/>
                  </a:cubicBezTo>
                  <a:cubicBezTo>
                    <a:pt x="9248" y="192175"/>
                    <a:pt x="9969" y="200711"/>
                    <a:pt x="10233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406750" y="240875"/>
              <a:ext cx="1144900" cy="5232775"/>
            </a:xfrm>
            <a:custGeom>
              <a:avLst/>
              <a:gdLst/>
              <a:ahLst/>
              <a:cxnLst/>
              <a:rect l="l" t="t" r="r" b="b"/>
              <a:pathLst>
                <a:path w="45796" h="209311" fill="none" extrusionOk="0">
                  <a:moveTo>
                    <a:pt x="11242" y="209310"/>
                  </a:moveTo>
                  <a:lnTo>
                    <a:pt x="8105" y="209310"/>
                  </a:lnTo>
                  <a:cubicBezTo>
                    <a:pt x="7994" y="201272"/>
                    <a:pt x="7440" y="193297"/>
                    <a:pt x="6855" y="185285"/>
                  </a:cubicBezTo>
                  <a:cubicBezTo>
                    <a:pt x="6311" y="177817"/>
                    <a:pt x="4598" y="168662"/>
                    <a:pt x="7450" y="161566"/>
                  </a:cubicBezTo>
                  <a:cubicBezTo>
                    <a:pt x="11468" y="151568"/>
                    <a:pt x="20645" y="143792"/>
                    <a:pt x="26105" y="134550"/>
                  </a:cubicBezTo>
                  <a:cubicBezTo>
                    <a:pt x="29847" y="128219"/>
                    <a:pt x="32541" y="121326"/>
                    <a:pt x="33257" y="113961"/>
                  </a:cubicBezTo>
                  <a:cubicBezTo>
                    <a:pt x="34227" y="103993"/>
                    <a:pt x="30790" y="96361"/>
                    <a:pt x="28164" y="87066"/>
                  </a:cubicBezTo>
                  <a:cubicBezTo>
                    <a:pt x="23439" y="70334"/>
                    <a:pt x="37916" y="57929"/>
                    <a:pt x="41147" y="42437"/>
                  </a:cubicBezTo>
                  <a:cubicBezTo>
                    <a:pt x="43818" y="29630"/>
                    <a:pt x="32092" y="27093"/>
                    <a:pt x="22017" y="23911"/>
                  </a:cubicBezTo>
                  <a:cubicBezTo>
                    <a:pt x="16674" y="22223"/>
                    <a:pt x="9393" y="20728"/>
                    <a:pt x="5357" y="16467"/>
                  </a:cubicBezTo>
                  <a:cubicBezTo>
                    <a:pt x="0" y="10810"/>
                    <a:pt x="4526" y="5135"/>
                    <a:pt x="8105" y="1"/>
                  </a:cubicBezTo>
                  <a:lnTo>
                    <a:pt x="11242" y="1"/>
                  </a:lnTo>
                  <a:cubicBezTo>
                    <a:pt x="7676" y="5385"/>
                    <a:pt x="3746" y="10857"/>
                    <a:pt x="9054" y="16564"/>
                  </a:cubicBezTo>
                  <a:cubicBezTo>
                    <a:pt x="13091" y="20904"/>
                    <a:pt x="20163" y="22656"/>
                    <a:pt x="25516" y="24590"/>
                  </a:cubicBezTo>
                  <a:cubicBezTo>
                    <a:pt x="34629" y="27883"/>
                    <a:pt x="45796" y="30874"/>
                    <a:pt x="43456" y="42585"/>
                  </a:cubicBezTo>
                  <a:cubicBezTo>
                    <a:pt x="40195" y="58915"/>
                    <a:pt x="25752" y="71266"/>
                    <a:pt x="30886" y="88732"/>
                  </a:cubicBezTo>
                  <a:cubicBezTo>
                    <a:pt x="35473" y="104336"/>
                    <a:pt x="37146" y="117486"/>
                    <a:pt x="29177" y="132396"/>
                  </a:cubicBezTo>
                  <a:cubicBezTo>
                    <a:pt x="23605" y="142824"/>
                    <a:pt x="12298" y="152019"/>
                    <a:pt x="9480" y="163707"/>
                  </a:cubicBezTo>
                  <a:cubicBezTo>
                    <a:pt x="7908" y="170229"/>
                    <a:pt x="9356" y="178043"/>
                    <a:pt x="9853" y="184658"/>
                  </a:cubicBezTo>
                  <a:cubicBezTo>
                    <a:pt x="10472" y="192879"/>
                    <a:pt x="11084" y="201062"/>
                    <a:pt x="11242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245975" y="240875"/>
              <a:ext cx="1214475" cy="5232775"/>
            </a:xfrm>
            <a:custGeom>
              <a:avLst/>
              <a:gdLst/>
              <a:ahLst/>
              <a:cxnLst/>
              <a:rect l="l" t="t" r="r" b="b"/>
              <a:pathLst>
                <a:path w="48579" h="209311" fill="none" extrusionOk="0">
                  <a:moveTo>
                    <a:pt x="12419" y="209310"/>
                  </a:moveTo>
                  <a:lnTo>
                    <a:pt x="9280" y="209310"/>
                  </a:lnTo>
                  <a:cubicBezTo>
                    <a:pt x="9215" y="201452"/>
                    <a:pt x="8706" y="193664"/>
                    <a:pt x="8137" y="185831"/>
                  </a:cubicBezTo>
                  <a:cubicBezTo>
                    <a:pt x="7626" y="178786"/>
                    <a:pt x="5867" y="169687"/>
                    <a:pt x="8428" y="162972"/>
                  </a:cubicBezTo>
                  <a:cubicBezTo>
                    <a:pt x="12768" y="151592"/>
                    <a:pt x="24433" y="143495"/>
                    <a:pt x="30383" y="132870"/>
                  </a:cubicBezTo>
                  <a:cubicBezTo>
                    <a:pt x="38744" y="117938"/>
                    <a:pt x="36602" y="104040"/>
                    <a:pt x="31041" y="88614"/>
                  </a:cubicBezTo>
                  <a:cubicBezTo>
                    <a:pt x="24486" y="70432"/>
                    <a:pt x="40500" y="58063"/>
                    <a:pt x="43280" y="40919"/>
                  </a:cubicBezTo>
                  <a:cubicBezTo>
                    <a:pt x="45382" y="27958"/>
                    <a:pt x="32440" y="26119"/>
                    <a:pt x="22442" y="23489"/>
                  </a:cubicBezTo>
                  <a:cubicBezTo>
                    <a:pt x="17114" y="22088"/>
                    <a:pt x="9469" y="20927"/>
                    <a:pt x="5450" y="16703"/>
                  </a:cubicBezTo>
                  <a:cubicBezTo>
                    <a:pt x="0" y="10977"/>
                    <a:pt x="5665" y="4803"/>
                    <a:pt x="9280" y="1"/>
                  </a:cubicBezTo>
                  <a:lnTo>
                    <a:pt x="12419" y="1"/>
                  </a:lnTo>
                  <a:cubicBezTo>
                    <a:pt x="8790" y="5049"/>
                    <a:pt x="3840" y="10912"/>
                    <a:pt x="9347" y="16582"/>
                  </a:cubicBezTo>
                  <a:cubicBezTo>
                    <a:pt x="13465" y="20823"/>
                    <a:pt x="20968" y="22150"/>
                    <a:pt x="26370" y="23723"/>
                  </a:cubicBezTo>
                  <a:cubicBezTo>
                    <a:pt x="36586" y="26698"/>
                    <a:pt x="48578" y="29020"/>
                    <a:pt x="45911" y="42015"/>
                  </a:cubicBezTo>
                  <a:cubicBezTo>
                    <a:pt x="42701" y="57647"/>
                    <a:pt x="27993" y="70151"/>
                    <a:pt x="33007" y="86998"/>
                  </a:cubicBezTo>
                  <a:cubicBezTo>
                    <a:pt x="35800" y="96383"/>
                    <a:pt x="39329" y="104136"/>
                    <a:pt x="38354" y="114242"/>
                  </a:cubicBezTo>
                  <a:cubicBezTo>
                    <a:pt x="37636" y="121673"/>
                    <a:pt x="34876" y="128609"/>
                    <a:pt x="31031" y="134952"/>
                  </a:cubicBezTo>
                  <a:cubicBezTo>
                    <a:pt x="25443" y="144171"/>
                    <a:pt x="16002" y="151839"/>
                    <a:pt x="11868" y="161832"/>
                  </a:cubicBezTo>
                  <a:cubicBezTo>
                    <a:pt x="8970" y="168836"/>
                    <a:pt x="10689" y="178018"/>
                    <a:pt x="11221" y="185416"/>
                  </a:cubicBezTo>
                  <a:cubicBezTo>
                    <a:pt x="11793" y="193386"/>
                    <a:pt x="12330" y="201315"/>
                    <a:pt x="1241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5112075" y="240875"/>
              <a:ext cx="1200675" cy="5232775"/>
            </a:xfrm>
            <a:custGeom>
              <a:avLst/>
              <a:gdLst/>
              <a:ahLst/>
              <a:cxnLst/>
              <a:rect l="l" t="t" r="r" b="b"/>
              <a:pathLst>
                <a:path w="48027" h="209311" fill="none" extrusionOk="0">
                  <a:moveTo>
                    <a:pt x="12520" y="209310"/>
                  </a:moveTo>
                  <a:lnTo>
                    <a:pt x="9381" y="209310"/>
                  </a:lnTo>
                  <a:cubicBezTo>
                    <a:pt x="9563" y="195247"/>
                    <a:pt x="3819" y="177667"/>
                    <a:pt x="7622" y="163996"/>
                  </a:cubicBezTo>
                  <a:cubicBezTo>
                    <a:pt x="10697" y="152939"/>
                    <a:pt x="22832" y="144595"/>
                    <a:pt x="28904" y="135150"/>
                  </a:cubicBezTo>
                  <a:cubicBezTo>
                    <a:pt x="32748" y="129173"/>
                    <a:pt x="35538" y="122574"/>
                    <a:pt x="36247" y="115449"/>
                  </a:cubicBezTo>
                  <a:cubicBezTo>
                    <a:pt x="37223" y="105630"/>
                    <a:pt x="33341" y="98628"/>
                    <a:pt x="30830" y="89555"/>
                  </a:cubicBezTo>
                  <a:cubicBezTo>
                    <a:pt x="26017" y="72160"/>
                    <a:pt x="40486" y="57745"/>
                    <a:pt x="42449" y="41179"/>
                  </a:cubicBezTo>
                  <a:cubicBezTo>
                    <a:pt x="43983" y="28214"/>
                    <a:pt x="30207" y="25825"/>
                    <a:pt x="20188" y="22871"/>
                  </a:cubicBezTo>
                  <a:cubicBezTo>
                    <a:pt x="15660" y="21536"/>
                    <a:pt x="7245" y="20127"/>
                    <a:pt x="4291" y="15855"/>
                  </a:cubicBezTo>
                  <a:cubicBezTo>
                    <a:pt x="0" y="9650"/>
                    <a:pt x="5609" y="4612"/>
                    <a:pt x="9616" y="1"/>
                  </a:cubicBezTo>
                  <a:lnTo>
                    <a:pt x="12552" y="1"/>
                  </a:lnTo>
                  <a:cubicBezTo>
                    <a:pt x="8988" y="4475"/>
                    <a:pt x="3011" y="10548"/>
                    <a:pt x="8103" y="16253"/>
                  </a:cubicBezTo>
                  <a:cubicBezTo>
                    <a:pt x="11859" y="20459"/>
                    <a:pt x="19372" y="21669"/>
                    <a:pt x="24487" y="23051"/>
                  </a:cubicBezTo>
                  <a:cubicBezTo>
                    <a:pt x="34222" y="25683"/>
                    <a:pt x="48026" y="27550"/>
                    <a:pt x="46446" y="40306"/>
                  </a:cubicBezTo>
                  <a:cubicBezTo>
                    <a:pt x="44375" y="57010"/>
                    <a:pt x="28321" y="70413"/>
                    <a:pt x="33730" y="88059"/>
                  </a:cubicBezTo>
                  <a:cubicBezTo>
                    <a:pt x="36541" y="97228"/>
                    <a:pt x="40286" y="104655"/>
                    <a:pt x="39461" y="114598"/>
                  </a:cubicBezTo>
                  <a:cubicBezTo>
                    <a:pt x="38860" y="121833"/>
                    <a:pt x="36211" y="128589"/>
                    <a:pt x="32427" y="134727"/>
                  </a:cubicBezTo>
                  <a:cubicBezTo>
                    <a:pt x="26482" y="144372"/>
                    <a:pt x="14434" y="152756"/>
                    <a:pt x="11211" y="163808"/>
                  </a:cubicBezTo>
                  <a:cubicBezTo>
                    <a:pt x="9230" y="170603"/>
                    <a:pt x="10766" y="179207"/>
                    <a:pt x="11347" y="186178"/>
                  </a:cubicBezTo>
                  <a:cubicBezTo>
                    <a:pt x="11991" y="193902"/>
                    <a:pt x="12532" y="201551"/>
                    <a:pt x="12520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4950050" y="240875"/>
              <a:ext cx="1204900" cy="5232775"/>
            </a:xfrm>
            <a:custGeom>
              <a:avLst/>
              <a:gdLst/>
              <a:ahLst/>
              <a:cxnLst/>
              <a:rect l="l" t="t" r="r" b="b"/>
              <a:pathLst>
                <a:path w="48196" h="209311" fill="none" extrusionOk="0">
                  <a:moveTo>
                    <a:pt x="13745" y="209310"/>
                  </a:moveTo>
                  <a:lnTo>
                    <a:pt x="10608" y="209310"/>
                  </a:lnTo>
                  <a:cubicBezTo>
                    <a:pt x="10899" y="195063"/>
                    <a:pt x="3978" y="178684"/>
                    <a:pt x="7688" y="164769"/>
                  </a:cubicBezTo>
                  <a:cubicBezTo>
                    <a:pt x="10521" y="154143"/>
                    <a:pt x="22516" y="146173"/>
                    <a:pt x="28844" y="137594"/>
                  </a:cubicBezTo>
                  <a:cubicBezTo>
                    <a:pt x="32839" y="132176"/>
                    <a:pt x="36031" y="126324"/>
                    <a:pt x="37347" y="119673"/>
                  </a:cubicBezTo>
                  <a:cubicBezTo>
                    <a:pt x="39360" y="109507"/>
                    <a:pt x="35538" y="102702"/>
                    <a:pt x="33179" y="93131"/>
                  </a:cubicBezTo>
                  <a:cubicBezTo>
                    <a:pt x="29272" y="77278"/>
                    <a:pt x="38173" y="60995"/>
                    <a:pt x="40754" y="45647"/>
                  </a:cubicBezTo>
                  <a:cubicBezTo>
                    <a:pt x="43079" y="31822"/>
                    <a:pt x="31256" y="27889"/>
                    <a:pt x="20007" y="23737"/>
                  </a:cubicBezTo>
                  <a:cubicBezTo>
                    <a:pt x="15273" y="21989"/>
                    <a:pt x="8542" y="20467"/>
                    <a:pt x="5158" y="16424"/>
                  </a:cubicBezTo>
                  <a:cubicBezTo>
                    <a:pt x="0" y="10260"/>
                    <a:pt x="7217" y="4278"/>
                    <a:pt x="11543" y="1"/>
                  </a:cubicBezTo>
                  <a:lnTo>
                    <a:pt x="14211" y="1"/>
                  </a:lnTo>
                  <a:cubicBezTo>
                    <a:pt x="10009" y="4547"/>
                    <a:pt x="3233" y="10960"/>
                    <a:pt x="9338" y="16656"/>
                  </a:cubicBezTo>
                  <a:cubicBezTo>
                    <a:pt x="13487" y="20526"/>
                    <a:pt x="20141" y="21811"/>
                    <a:pt x="25386" y="23505"/>
                  </a:cubicBezTo>
                  <a:cubicBezTo>
                    <a:pt x="35408" y="26743"/>
                    <a:pt x="48196" y="30138"/>
                    <a:pt x="45739" y="42946"/>
                  </a:cubicBezTo>
                  <a:cubicBezTo>
                    <a:pt x="42672" y="58936"/>
                    <a:pt x="30719" y="75344"/>
                    <a:pt x="36164" y="91929"/>
                  </a:cubicBezTo>
                  <a:cubicBezTo>
                    <a:pt x="41670" y="108703"/>
                    <a:pt x="42552" y="122237"/>
                    <a:pt x="31965" y="137189"/>
                  </a:cubicBezTo>
                  <a:cubicBezTo>
                    <a:pt x="25788" y="145911"/>
                    <a:pt x="13805" y="154228"/>
                    <a:pt x="11341" y="165046"/>
                  </a:cubicBezTo>
                  <a:cubicBezTo>
                    <a:pt x="8189" y="178889"/>
                    <a:pt x="13994" y="195222"/>
                    <a:pt x="1374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4813125" y="240875"/>
              <a:ext cx="1110375" cy="5232775"/>
            </a:xfrm>
            <a:custGeom>
              <a:avLst/>
              <a:gdLst/>
              <a:ahLst/>
              <a:cxnLst/>
              <a:rect l="l" t="t" r="r" b="b"/>
              <a:pathLst>
                <a:path w="44415" h="209311" fill="none" extrusionOk="0">
                  <a:moveTo>
                    <a:pt x="13967" y="209310"/>
                  </a:moveTo>
                  <a:lnTo>
                    <a:pt x="10830" y="209310"/>
                  </a:lnTo>
                  <a:cubicBezTo>
                    <a:pt x="11388" y="195246"/>
                    <a:pt x="2016" y="179889"/>
                    <a:pt x="6010" y="166009"/>
                  </a:cubicBezTo>
                  <a:cubicBezTo>
                    <a:pt x="9127" y="155181"/>
                    <a:pt x="22605" y="147195"/>
                    <a:pt x="29404" y="138866"/>
                  </a:cubicBezTo>
                  <a:cubicBezTo>
                    <a:pt x="33454" y="133904"/>
                    <a:pt x="36830" y="128493"/>
                    <a:pt x="38374" y="122223"/>
                  </a:cubicBezTo>
                  <a:cubicBezTo>
                    <a:pt x="40662" y="112928"/>
                    <a:pt x="37414" y="106644"/>
                    <a:pt x="35284" y="97804"/>
                  </a:cubicBezTo>
                  <a:cubicBezTo>
                    <a:pt x="31582" y="82442"/>
                    <a:pt x="35505" y="65165"/>
                    <a:pt x="37213" y="49801"/>
                  </a:cubicBezTo>
                  <a:cubicBezTo>
                    <a:pt x="38730" y="36150"/>
                    <a:pt x="29064" y="30816"/>
                    <a:pt x="17961" y="25534"/>
                  </a:cubicBezTo>
                  <a:cubicBezTo>
                    <a:pt x="13407" y="23367"/>
                    <a:pt x="6077" y="21022"/>
                    <a:pt x="3567" y="16301"/>
                  </a:cubicBezTo>
                  <a:cubicBezTo>
                    <a:pt x="0" y="9597"/>
                    <a:pt x="8555" y="3680"/>
                    <a:pt x="12848" y="1"/>
                  </a:cubicBezTo>
                  <a:lnTo>
                    <a:pt x="15299" y="1"/>
                  </a:lnTo>
                  <a:cubicBezTo>
                    <a:pt x="11031" y="3978"/>
                    <a:pt x="3256" y="9932"/>
                    <a:pt x="7761" y="16303"/>
                  </a:cubicBezTo>
                  <a:cubicBezTo>
                    <a:pt x="11080" y="20995"/>
                    <a:pt x="18748" y="22799"/>
                    <a:pt x="23736" y="24828"/>
                  </a:cubicBezTo>
                  <a:cubicBezTo>
                    <a:pt x="34140" y="29061"/>
                    <a:pt x="44415" y="33654"/>
                    <a:pt x="42858" y="46335"/>
                  </a:cubicBezTo>
                  <a:cubicBezTo>
                    <a:pt x="40886" y="62376"/>
                    <a:pt x="32919" y="79688"/>
                    <a:pt x="37802" y="95849"/>
                  </a:cubicBezTo>
                  <a:cubicBezTo>
                    <a:pt x="42636" y="111843"/>
                    <a:pt x="42983" y="124169"/>
                    <a:pt x="32426" y="137937"/>
                  </a:cubicBezTo>
                  <a:cubicBezTo>
                    <a:pt x="25729" y="146667"/>
                    <a:pt x="12684" y="154864"/>
                    <a:pt x="10189" y="165996"/>
                  </a:cubicBezTo>
                  <a:cubicBezTo>
                    <a:pt x="7031" y="180097"/>
                    <a:pt x="14537" y="195046"/>
                    <a:pt x="13967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4652075" y="240875"/>
              <a:ext cx="1136350" cy="5232775"/>
            </a:xfrm>
            <a:custGeom>
              <a:avLst/>
              <a:gdLst/>
              <a:ahLst/>
              <a:cxnLst/>
              <a:rect l="l" t="t" r="r" b="b"/>
              <a:pathLst>
                <a:path w="45454" h="209311" fill="none" extrusionOk="0">
                  <a:moveTo>
                    <a:pt x="15155" y="209310"/>
                  </a:moveTo>
                  <a:lnTo>
                    <a:pt x="12017" y="209310"/>
                  </a:lnTo>
                  <a:cubicBezTo>
                    <a:pt x="12473" y="195320"/>
                    <a:pt x="723" y="181509"/>
                    <a:pt x="5098" y="167624"/>
                  </a:cubicBezTo>
                  <a:cubicBezTo>
                    <a:pt x="8416" y="157091"/>
                    <a:pt x="22056" y="150103"/>
                    <a:pt x="29503" y="142591"/>
                  </a:cubicBezTo>
                  <a:cubicBezTo>
                    <a:pt x="34330" y="137723"/>
                    <a:pt x="38671" y="132188"/>
                    <a:pt x="40755" y="125580"/>
                  </a:cubicBezTo>
                  <a:cubicBezTo>
                    <a:pt x="43370" y="117289"/>
                    <a:pt x="40955" y="111340"/>
                    <a:pt x="38943" y="103294"/>
                  </a:cubicBezTo>
                  <a:cubicBezTo>
                    <a:pt x="35088" y="87881"/>
                    <a:pt x="33581" y="70845"/>
                    <a:pt x="33722" y="55014"/>
                  </a:cubicBezTo>
                  <a:cubicBezTo>
                    <a:pt x="33850" y="40500"/>
                    <a:pt x="26026" y="34413"/>
                    <a:pt x="14339" y="26989"/>
                  </a:cubicBezTo>
                  <a:cubicBezTo>
                    <a:pt x="10758" y="24716"/>
                    <a:pt x="5166" y="21944"/>
                    <a:pt x="3364" y="17803"/>
                  </a:cubicBezTo>
                  <a:cubicBezTo>
                    <a:pt x="1" y="10076"/>
                    <a:pt x="10599" y="3624"/>
                    <a:pt x="15411" y="1"/>
                  </a:cubicBezTo>
                  <a:lnTo>
                    <a:pt x="17697" y="1"/>
                  </a:lnTo>
                  <a:cubicBezTo>
                    <a:pt x="12941" y="3862"/>
                    <a:pt x="3318" y="10228"/>
                    <a:pt x="7755" y="17582"/>
                  </a:cubicBezTo>
                  <a:cubicBezTo>
                    <a:pt x="10178" y="21595"/>
                    <a:pt x="16350" y="23936"/>
                    <a:pt x="20272" y="26025"/>
                  </a:cubicBezTo>
                  <a:cubicBezTo>
                    <a:pt x="31010" y="31741"/>
                    <a:pt x="40844" y="37634"/>
                    <a:pt x="39817" y="50945"/>
                  </a:cubicBezTo>
                  <a:cubicBezTo>
                    <a:pt x="38569" y="67134"/>
                    <a:pt x="36866" y="84895"/>
                    <a:pt x="41058" y="100758"/>
                  </a:cubicBezTo>
                  <a:cubicBezTo>
                    <a:pt x="43142" y="108647"/>
                    <a:pt x="45454" y="115311"/>
                    <a:pt x="43237" y="123469"/>
                  </a:cubicBezTo>
                  <a:cubicBezTo>
                    <a:pt x="41387" y="130275"/>
                    <a:pt x="37104" y="136160"/>
                    <a:pt x="32414" y="141284"/>
                  </a:cubicBezTo>
                  <a:cubicBezTo>
                    <a:pt x="25493" y="148845"/>
                    <a:pt x="11782" y="156829"/>
                    <a:pt x="9284" y="167358"/>
                  </a:cubicBezTo>
                  <a:cubicBezTo>
                    <a:pt x="5970" y="181326"/>
                    <a:pt x="15686" y="195281"/>
                    <a:pt x="1515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4471525" y="240875"/>
              <a:ext cx="1239950" cy="5232775"/>
            </a:xfrm>
            <a:custGeom>
              <a:avLst/>
              <a:gdLst/>
              <a:ahLst/>
              <a:cxnLst/>
              <a:rect l="l" t="t" r="r" b="b"/>
              <a:pathLst>
                <a:path w="49598" h="209311" fill="none" extrusionOk="0">
                  <a:moveTo>
                    <a:pt x="17122" y="209310"/>
                  </a:moveTo>
                  <a:lnTo>
                    <a:pt x="13983" y="209310"/>
                  </a:lnTo>
                  <a:cubicBezTo>
                    <a:pt x="14224" y="195729"/>
                    <a:pt x="0" y="183806"/>
                    <a:pt x="4228" y="170145"/>
                  </a:cubicBezTo>
                  <a:cubicBezTo>
                    <a:pt x="7507" y="159549"/>
                    <a:pt x="22868" y="152785"/>
                    <a:pt x="30762" y="146134"/>
                  </a:cubicBezTo>
                  <a:cubicBezTo>
                    <a:pt x="42753" y="136034"/>
                    <a:pt x="48188" y="125447"/>
                    <a:pt x="44152" y="109953"/>
                  </a:cubicBezTo>
                  <a:cubicBezTo>
                    <a:pt x="39827" y="93349"/>
                    <a:pt x="31629" y="77340"/>
                    <a:pt x="30308" y="60075"/>
                  </a:cubicBezTo>
                  <a:cubicBezTo>
                    <a:pt x="29228" y="45972"/>
                    <a:pt x="22983" y="38732"/>
                    <a:pt x="12562" y="29674"/>
                  </a:cubicBezTo>
                  <a:cubicBezTo>
                    <a:pt x="9184" y="26738"/>
                    <a:pt x="3770" y="22895"/>
                    <a:pt x="3232" y="18056"/>
                  </a:cubicBezTo>
                  <a:cubicBezTo>
                    <a:pt x="2297" y="9638"/>
                    <a:pt x="13348" y="3767"/>
                    <a:pt x="18959" y="1"/>
                  </a:cubicBezTo>
                  <a:lnTo>
                    <a:pt x="21134" y="1"/>
                  </a:lnTo>
                  <a:cubicBezTo>
                    <a:pt x="16209" y="3537"/>
                    <a:pt x="5065" y="9991"/>
                    <a:pt x="7610" y="17932"/>
                  </a:cubicBezTo>
                  <a:cubicBezTo>
                    <a:pt x="9140" y="22710"/>
                    <a:pt x="15412" y="26141"/>
                    <a:pt x="19098" y="28813"/>
                  </a:cubicBezTo>
                  <a:cubicBezTo>
                    <a:pt x="29517" y="36367"/>
                    <a:pt x="36266" y="43149"/>
                    <a:pt x="36725" y="56491"/>
                  </a:cubicBezTo>
                  <a:cubicBezTo>
                    <a:pt x="37303" y="73300"/>
                    <a:pt x="41363" y="90158"/>
                    <a:pt x="45590" y="106378"/>
                  </a:cubicBezTo>
                  <a:cubicBezTo>
                    <a:pt x="49598" y="121760"/>
                    <a:pt x="46503" y="132253"/>
                    <a:pt x="34889" y="143414"/>
                  </a:cubicBezTo>
                  <a:cubicBezTo>
                    <a:pt x="27346" y="150661"/>
                    <a:pt x="12009" y="158250"/>
                    <a:pt x="9001" y="169050"/>
                  </a:cubicBezTo>
                  <a:cubicBezTo>
                    <a:pt x="5148" y="182895"/>
                    <a:pt x="17506" y="195470"/>
                    <a:pt x="17122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4318650" y="240875"/>
              <a:ext cx="1330450" cy="5232775"/>
            </a:xfrm>
            <a:custGeom>
              <a:avLst/>
              <a:gdLst/>
              <a:ahLst/>
              <a:cxnLst/>
              <a:rect l="l" t="t" r="r" b="b"/>
              <a:pathLst>
                <a:path w="53218" h="209311" fill="none" extrusionOk="0">
                  <a:moveTo>
                    <a:pt x="17982" y="209310"/>
                  </a:moveTo>
                  <a:lnTo>
                    <a:pt x="14845" y="209310"/>
                  </a:lnTo>
                  <a:cubicBezTo>
                    <a:pt x="14845" y="201414"/>
                    <a:pt x="11437" y="196658"/>
                    <a:pt x="7056" y="190592"/>
                  </a:cubicBezTo>
                  <a:cubicBezTo>
                    <a:pt x="3278" y="185360"/>
                    <a:pt x="0" y="177941"/>
                    <a:pt x="2675" y="171479"/>
                  </a:cubicBezTo>
                  <a:cubicBezTo>
                    <a:pt x="7015" y="160995"/>
                    <a:pt x="24212" y="154779"/>
                    <a:pt x="32742" y="148468"/>
                  </a:cubicBezTo>
                  <a:cubicBezTo>
                    <a:pt x="44233" y="139966"/>
                    <a:pt x="51889" y="130320"/>
                    <a:pt x="47813" y="115623"/>
                  </a:cubicBezTo>
                  <a:cubicBezTo>
                    <a:pt x="43004" y="98278"/>
                    <a:pt x="29122" y="85004"/>
                    <a:pt x="25529" y="67187"/>
                  </a:cubicBezTo>
                  <a:cubicBezTo>
                    <a:pt x="24125" y="60217"/>
                    <a:pt x="23996" y="54063"/>
                    <a:pt x="20512" y="47598"/>
                  </a:cubicBezTo>
                  <a:cubicBezTo>
                    <a:pt x="17525" y="42055"/>
                    <a:pt x="13362" y="37416"/>
                    <a:pt x="9309" y="32645"/>
                  </a:cubicBezTo>
                  <a:cubicBezTo>
                    <a:pt x="6003" y="28751"/>
                    <a:pt x="1578" y="23920"/>
                    <a:pt x="2243" y="18350"/>
                  </a:cubicBezTo>
                  <a:cubicBezTo>
                    <a:pt x="3288" y="9568"/>
                    <a:pt x="15110" y="3891"/>
                    <a:pt x="21522" y="1"/>
                  </a:cubicBezTo>
                  <a:lnTo>
                    <a:pt x="23634" y="1"/>
                  </a:lnTo>
                  <a:cubicBezTo>
                    <a:pt x="17694" y="3825"/>
                    <a:pt x="6346" y="9602"/>
                    <a:pt x="6455" y="18216"/>
                  </a:cubicBezTo>
                  <a:cubicBezTo>
                    <a:pt x="6519" y="23131"/>
                    <a:pt x="11263" y="27194"/>
                    <a:pt x="14455" y="30373"/>
                  </a:cubicBezTo>
                  <a:cubicBezTo>
                    <a:pt x="18865" y="34766"/>
                    <a:pt x="23594" y="38953"/>
                    <a:pt x="26953" y="44262"/>
                  </a:cubicBezTo>
                  <a:cubicBezTo>
                    <a:pt x="30897" y="50498"/>
                    <a:pt x="31130" y="56406"/>
                    <a:pt x="32084" y="63422"/>
                  </a:cubicBezTo>
                  <a:cubicBezTo>
                    <a:pt x="34408" y="80515"/>
                    <a:pt x="44579" y="95345"/>
                    <a:pt x="49050" y="111846"/>
                  </a:cubicBezTo>
                  <a:cubicBezTo>
                    <a:pt x="53218" y="127231"/>
                    <a:pt x="47231" y="137443"/>
                    <a:pt x="35084" y="147097"/>
                  </a:cubicBezTo>
                  <a:cubicBezTo>
                    <a:pt x="26921" y="153586"/>
                    <a:pt x="11540" y="160004"/>
                    <a:pt x="7511" y="170281"/>
                  </a:cubicBezTo>
                  <a:cubicBezTo>
                    <a:pt x="4922" y="176883"/>
                    <a:pt x="7919" y="184644"/>
                    <a:pt x="11443" y="190312"/>
                  </a:cubicBezTo>
                  <a:cubicBezTo>
                    <a:pt x="15291" y="196503"/>
                    <a:pt x="18064" y="201740"/>
                    <a:pt x="17982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4103175" y="240875"/>
              <a:ext cx="1485150" cy="5232775"/>
            </a:xfrm>
            <a:custGeom>
              <a:avLst/>
              <a:gdLst/>
              <a:ahLst/>
              <a:cxnLst/>
              <a:rect l="l" t="t" r="r" b="b"/>
              <a:pathLst>
                <a:path w="59406" h="209311" fill="none" extrusionOk="0">
                  <a:moveTo>
                    <a:pt x="21347" y="209310"/>
                  </a:moveTo>
                  <a:lnTo>
                    <a:pt x="18208" y="209310"/>
                  </a:lnTo>
                  <a:cubicBezTo>
                    <a:pt x="18349" y="201241"/>
                    <a:pt x="13628" y="196932"/>
                    <a:pt x="8559" y="191574"/>
                  </a:cubicBezTo>
                  <a:cubicBezTo>
                    <a:pt x="4069" y="186830"/>
                    <a:pt x="1" y="179371"/>
                    <a:pt x="3683" y="172942"/>
                  </a:cubicBezTo>
                  <a:cubicBezTo>
                    <a:pt x="9396" y="162970"/>
                    <a:pt x="26165" y="157936"/>
                    <a:pt x="35478" y="152239"/>
                  </a:cubicBezTo>
                  <a:cubicBezTo>
                    <a:pt x="46350" y="145589"/>
                    <a:pt x="58134" y="136572"/>
                    <a:pt x="54530" y="122304"/>
                  </a:cubicBezTo>
                  <a:cubicBezTo>
                    <a:pt x="49626" y="102888"/>
                    <a:pt x="28443" y="92215"/>
                    <a:pt x="22799" y="72765"/>
                  </a:cubicBezTo>
                  <a:cubicBezTo>
                    <a:pt x="20783" y="65813"/>
                    <a:pt x="20768" y="58871"/>
                    <a:pt x="17839" y="52093"/>
                  </a:cubicBezTo>
                  <a:cubicBezTo>
                    <a:pt x="15073" y="45690"/>
                    <a:pt x="10907" y="40126"/>
                    <a:pt x="7426" y="34128"/>
                  </a:cubicBezTo>
                  <a:cubicBezTo>
                    <a:pt x="4937" y="29840"/>
                    <a:pt x="2583" y="25232"/>
                    <a:pt x="3673" y="20165"/>
                  </a:cubicBezTo>
                  <a:cubicBezTo>
                    <a:pt x="5826" y="10155"/>
                    <a:pt x="18907" y="4280"/>
                    <a:pt x="26621" y="1"/>
                  </a:cubicBezTo>
                  <a:lnTo>
                    <a:pt x="28725" y="1"/>
                  </a:lnTo>
                  <a:cubicBezTo>
                    <a:pt x="21851" y="4020"/>
                    <a:pt x="9928" y="9550"/>
                    <a:pt x="8064" y="18501"/>
                  </a:cubicBezTo>
                  <a:cubicBezTo>
                    <a:pt x="6899" y="24096"/>
                    <a:pt x="10576" y="29128"/>
                    <a:pt x="13705" y="33357"/>
                  </a:cubicBezTo>
                  <a:cubicBezTo>
                    <a:pt x="17854" y="38966"/>
                    <a:pt x="22353" y="44340"/>
                    <a:pt x="25245" y="50758"/>
                  </a:cubicBezTo>
                  <a:cubicBezTo>
                    <a:pt x="27895" y="56639"/>
                    <a:pt x="28101" y="62776"/>
                    <a:pt x="29496" y="68958"/>
                  </a:cubicBezTo>
                  <a:cubicBezTo>
                    <a:pt x="33751" y="87827"/>
                    <a:pt x="51035" y="100117"/>
                    <a:pt x="55802" y="118635"/>
                  </a:cubicBezTo>
                  <a:cubicBezTo>
                    <a:pt x="59406" y="132633"/>
                    <a:pt x="50583" y="142050"/>
                    <a:pt x="39673" y="149573"/>
                  </a:cubicBezTo>
                  <a:cubicBezTo>
                    <a:pt x="33478" y="153844"/>
                    <a:pt x="26828" y="157394"/>
                    <a:pt x="20476" y="161414"/>
                  </a:cubicBezTo>
                  <a:cubicBezTo>
                    <a:pt x="16133" y="164161"/>
                    <a:pt x="9791" y="167758"/>
                    <a:pt x="7804" y="172907"/>
                  </a:cubicBezTo>
                  <a:cubicBezTo>
                    <a:pt x="5334" y="179306"/>
                    <a:pt x="9071" y="186391"/>
                    <a:pt x="13018" y="191218"/>
                  </a:cubicBezTo>
                  <a:cubicBezTo>
                    <a:pt x="17706" y="196950"/>
                    <a:pt x="21286" y="201455"/>
                    <a:pt x="21347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3893850" y="240875"/>
              <a:ext cx="1640125" cy="5232775"/>
            </a:xfrm>
            <a:custGeom>
              <a:avLst/>
              <a:gdLst/>
              <a:ahLst/>
              <a:cxnLst/>
              <a:rect l="l" t="t" r="r" b="b"/>
              <a:pathLst>
                <a:path w="65605" h="209311" fill="none" extrusionOk="0">
                  <a:moveTo>
                    <a:pt x="24465" y="209310"/>
                  </a:moveTo>
                  <a:lnTo>
                    <a:pt x="21326" y="209310"/>
                  </a:lnTo>
                  <a:cubicBezTo>
                    <a:pt x="21356" y="201015"/>
                    <a:pt x="15769" y="197336"/>
                    <a:pt x="10019" y="192693"/>
                  </a:cubicBezTo>
                  <a:cubicBezTo>
                    <a:pt x="4943" y="188595"/>
                    <a:pt x="1" y="181418"/>
                    <a:pt x="4195" y="174945"/>
                  </a:cubicBezTo>
                  <a:cubicBezTo>
                    <a:pt x="10650" y="164984"/>
                    <a:pt x="28459" y="160627"/>
                    <a:pt x="38445" y="155500"/>
                  </a:cubicBezTo>
                  <a:cubicBezTo>
                    <a:pt x="48561" y="150307"/>
                    <a:pt x="63946" y="141926"/>
                    <a:pt x="60699" y="128193"/>
                  </a:cubicBezTo>
                  <a:cubicBezTo>
                    <a:pt x="58519" y="118972"/>
                    <a:pt x="49663" y="112120"/>
                    <a:pt x="42993" y="106070"/>
                  </a:cubicBezTo>
                  <a:cubicBezTo>
                    <a:pt x="34389" y="98265"/>
                    <a:pt x="24440" y="90044"/>
                    <a:pt x="20177" y="78867"/>
                  </a:cubicBezTo>
                  <a:cubicBezTo>
                    <a:pt x="17607" y="72126"/>
                    <a:pt x="17808" y="64623"/>
                    <a:pt x="15539" y="57725"/>
                  </a:cubicBezTo>
                  <a:cubicBezTo>
                    <a:pt x="13316" y="50969"/>
                    <a:pt x="9914" y="44761"/>
                    <a:pt x="7070" y="38269"/>
                  </a:cubicBezTo>
                  <a:cubicBezTo>
                    <a:pt x="4529" y="32472"/>
                    <a:pt x="2452" y="26233"/>
                    <a:pt x="5213" y="20133"/>
                  </a:cubicBezTo>
                  <a:cubicBezTo>
                    <a:pt x="9783" y="10030"/>
                    <a:pt x="22280" y="4665"/>
                    <a:pt x="31420" y="1"/>
                  </a:cubicBezTo>
                  <a:lnTo>
                    <a:pt x="33566" y="1"/>
                  </a:lnTo>
                  <a:cubicBezTo>
                    <a:pt x="25383" y="4385"/>
                    <a:pt x="12403" y="10085"/>
                    <a:pt x="9272" y="20091"/>
                  </a:cubicBezTo>
                  <a:cubicBezTo>
                    <a:pt x="7488" y="25793"/>
                    <a:pt x="9824" y="30924"/>
                    <a:pt x="12424" y="35964"/>
                  </a:cubicBezTo>
                  <a:cubicBezTo>
                    <a:pt x="15625" y="42169"/>
                    <a:pt x="19403" y="47960"/>
                    <a:pt x="21901" y="54517"/>
                  </a:cubicBezTo>
                  <a:cubicBezTo>
                    <a:pt x="24494" y="61324"/>
                    <a:pt x="24512" y="68435"/>
                    <a:pt x="26742" y="75254"/>
                  </a:cubicBezTo>
                  <a:cubicBezTo>
                    <a:pt x="33216" y="95047"/>
                    <a:pt x="57085" y="104742"/>
                    <a:pt x="62033" y="124723"/>
                  </a:cubicBezTo>
                  <a:cubicBezTo>
                    <a:pt x="65604" y="139148"/>
                    <a:pt x="51537" y="148100"/>
                    <a:pt x="40708" y="154140"/>
                  </a:cubicBezTo>
                  <a:cubicBezTo>
                    <a:pt x="34243" y="157745"/>
                    <a:pt x="27504" y="160838"/>
                    <a:pt x="21047" y="164455"/>
                  </a:cubicBezTo>
                  <a:cubicBezTo>
                    <a:pt x="16619" y="166937"/>
                    <a:pt x="10436" y="170009"/>
                    <a:pt x="8216" y="174876"/>
                  </a:cubicBezTo>
                  <a:cubicBezTo>
                    <a:pt x="5274" y="181326"/>
                    <a:pt x="9971" y="188112"/>
                    <a:pt x="14461" y="192323"/>
                  </a:cubicBezTo>
                  <a:cubicBezTo>
                    <a:pt x="19718" y="197254"/>
                    <a:pt x="24555" y="201390"/>
                    <a:pt x="2446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3671300" y="240875"/>
              <a:ext cx="1795250" cy="5232775"/>
            </a:xfrm>
            <a:custGeom>
              <a:avLst/>
              <a:gdLst/>
              <a:ahLst/>
              <a:cxnLst/>
              <a:rect l="l" t="t" r="r" b="b"/>
              <a:pathLst>
                <a:path w="71810" h="209311" fill="none" extrusionOk="0">
                  <a:moveTo>
                    <a:pt x="28111" y="209310"/>
                  </a:moveTo>
                  <a:lnTo>
                    <a:pt x="24974" y="209310"/>
                  </a:lnTo>
                  <a:cubicBezTo>
                    <a:pt x="24924" y="200638"/>
                    <a:pt x="18169" y="197675"/>
                    <a:pt x="11941" y="193615"/>
                  </a:cubicBezTo>
                  <a:cubicBezTo>
                    <a:pt x="6624" y="190148"/>
                    <a:pt x="1135" y="183762"/>
                    <a:pt x="5141" y="177255"/>
                  </a:cubicBezTo>
                  <a:cubicBezTo>
                    <a:pt x="8219" y="172254"/>
                    <a:pt x="15610" y="169499"/>
                    <a:pt x="20698" y="167231"/>
                  </a:cubicBezTo>
                  <a:cubicBezTo>
                    <a:pt x="27519" y="164190"/>
                    <a:pt x="34528" y="161586"/>
                    <a:pt x="41374" y="158602"/>
                  </a:cubicBezTo>
                  <a:cubicBezTo>
                    <a:pt x="50831" y="154480"/>
                    <a:pt x="70050" y="146831"/>
                    <a:pt x="67222" y="133312"/>
                  </a:cubicBezTo>
                  <a:cubicBezTo>
                    <a:pt x="65229" y="123790"/>
                    <a:pt x="53041" y="116667"/>
                    <a:pt x="45926" y="111377"/>
                  </a:cubicBezTo>
                  <a:cubicBezTo>
                    <a:pt x="36166" y="104121"/>
                    <a:pt x="24410" y="96429"/>
                    <a:pt x="18908" y="85145"/>
                  </a:cubicBezTo>
                  <a:cubicBezTo>
                    <a:pt x="15373" y="77895"/>
                    <a:pt x="15775" y="69317"/>
                    <a:pt x="13666" y="61571"/>
                  </a:cubicBezTo>
                  <a:cubicBezTo>
                    <a:pt x="11586" y="53927"/>
                    <a:pt x="8287" y="46696"/>
                    <a:pt x="6130" y="39085"/>
                  </a:cubicBezTo>
                  <a:cubicBezTo>
                    <a:pt x="1" y="17443"/>
                    <a:pt x="19710" y="7972"/>
                    <a:pt x="36606" y="1"/>
                  </a:cubicBezTo>
                  <a:lnTo>
                    <a:pt x="38846" y="1"/>
                  </a:lnTo>
                  <a:cubicBezTo>
                    <a:pt x="21880" y="8390"/>
                    <a:pt x="4117" y="17752"/>
                    <a:pt x="11963" y="38767"/>
                  </a:cubicBezTo>
                  <a:cubicBezTo>
                    <a:pt x="14455" y="45439"/>
                    <a:pt x="17670" y="51809"/>
                    <a:pt x="19815" y="58618"/>
                  </a:cubicBezTo>
                  <a:cubicBezTo>
                    <a:pt x="22215" y="66243"/>
                    <a:pt x="21875" y="74656"/>
                    <a:pt x="25141" y="81930"/>
                  </a:cubicBezTo>
                  <a:cubicBezTo>
                    <a:pt x="30178" y="93150"/>
                    <a:pt x="40783" y="101017"/>
                    <a:pt x="49969" y="108685"/>
                  </a:cubicBezTo>
                  <a:cubicBezTo>
                    <a:pt x="56649" y="114263"/>
                    <a:pt x="66570" y="121113"/>
                    <a:pt x="68669" y="130160"/>
                  </a:cubicBezTo>
                  <a:cubicBezTo>
                    <a:pt x="71809" y="143691"/>
                    <a:pt x="55448" y="151685"/>
                    <a:pt x="45642" y="156465"/>
                  </a:cubicBezTo>
                  <a:cubicBezTo>
                    <a:pt x="38288" y="160049"/>
                    <a:pt x="30659" y="163040"/>
                    <a:pt x="23314" y="166644"/>
                  </a:cubicBezTo>
                  <a:cubicBezTo>
                    <a:pt x="18898" y="168811"/>
                    <a:pt x="12162" y="171649"/>
                    <a:pt x="9612" y="176216"/>
                  </a:cubicBezTo>
                  <a:cubicBezTo>
                    <a:pt x="5892" y="182871"/>
                    <a:pt x="11136" y="189470"/>
                    <a:pt x="16345" y="193246"/>
                  </a:cubicBezTo>
                  <a:cubicBezTo>
                    <a:pt x="22251" y="197526"/>
                    <a:pt x="28105" y="201027"/>
                    <a:pt x="28111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3494425" y="240875"/>
              <a:ext cx="1890375" cy="5232775"/>
            </a:xfrm>
            <a:custGeom>
              <a:avLst/>
              <a:gdLst/>
              <a:ahLst/>
              <a:cxnLst/>
              <a:rect l="l" t="t" r="r" b="b"/>
              <a:pathLst>
                <a:path w="75615" h="209311" fill="none" extrusionOk="0">
                  <a:moveTo>
                    <a:pt x="29931" y="209310"/>
                  </a:moveTo>
                  <a:lnTo>
                    <a:pt x="26794" y="209310"/>
                  </a:lnTo>
                  <a:cubicBezTo>
                    <a:pt x="26361" y="200686"/>
                    <a:pt x="19688" y="198192"/>
                    <a:pt x="13038" y="194804"/>
                  </a:cubicBezTo>
                  <a:cubicBezTo>
                    <a:pt x="7604" y="192033"/>
                    <a:pt x="464" y="186122"/>
                    <a:pt x="4430" y="179199"/>
                  </a:cubicBezTo>
                  <a:cubicBezTo>
                    <a:pt x="7550" y="173755"/>
                    <a:pt x="15927" y="171077"/>
                    <a:pt x="21372" y="168881"/>
                  </a:cubicBezTo>
                  <a:cubicBezTo>
                    <a:pt x="28305" y="166082"/>
                    <a:pt x="35406" y="163721"/>
                    <a:pt x="42397" y="161079"/>
                  </a:cubicBezTo>
                  <a:cubicBezTo>
                    <a:pt x="51084" y="157795"/>
                    <a:pt x="73477" y="150954"/>
                    <a:pt x="71412" y="138025"/>
                  </a:cubicBezTo>
                  <a:cubicBezTo>
                    <a:pt x="69799" y="127930"/>
                    <a:pt x="54589" y="120632"/>
                    <a:pt x="47072" y="115830"/>
                  </a:cubicBezTo>
                  <a:cubicBezTo>
                    <a:pt x="35913" y="108702"/>
                    <a:pt x="22191" y="101164"/>
                    <a:pt x="15859" y="88982"/>
                  </a:cubicBezTo>
                  <a:cubicBezTo>
                    <a:pt x="12072" y="81697"/>
                    <a:pt x="12613" y="72500"/>
                    <a:pt x="10715" y="64555"/>
                  </a:cubicBezTo>
                  <a:cubicBezTo>
                    <a:pt x="8841" y="56709"/>
                    <a:pt x="5963" y="49083"/>
                    <a:pt x="4457" y="41151"/>
                  </a:cubicBezTo>
                  <a:cubicBezTo>
                    <a:pt x="1" y="17682"/>
                    <a:pt x="21243" y="8058"/>
                    <a:pt x="39737" y="1"/>
                  </a:cubicBezTo>
                  <a:lnTo>
                    <a:pt x="42126" y="1"/>
                  </a:lnTo>
                  <a:cubicBezTo>
                    <a:pt x="25070" y="7797"/>
                    <a:pt x="4358" y="17298"/>
                    <a:pt x="9461" y="39330"/>
                  </a:cubicBezTo>
                  <a:cubicBezTo>
                    <a:pt x="11436" y="47857"/>
                    <a:pt x="14958" y="55954"/>
                    <a:pt x="17020" y="64469"/>
                  </a:cubicBezTo>
                  <a:cubicBezTo>
                    <a:pt x="18759" y="71646"/>
                    <a:pt x="18305" y="79675"/>
                    <a:pt x="21562" y="86378"/>
                  </a:cubicBezTo>
                  <a:cubicBezTo>
                    <a:pt x="27426" y="98447"/>
                    <a:pt x="40524" y="106294"/>
                    <a:pt x="51150" y="113669"/>
                  </a:cubicBezTo>
                  <a:cubicBezTo>
                    <a:pt x="58487" y="118760"/>
                    <a:pt x="71325" y="125750"/>
                    <a:pt x="73158" y="135455"/>
                  </a:cubicBezTo>
                  <a:cubicBezTo>
                    <a:pt x="75614" y="148466"/>
                    <a:pt x="55733" y="155636"/>
                    <a:pt x="46738" y="159379"/>
                  </a:cubicBezTo>
                  <a:cubicBezTo>
                    <a:pt x="39161" y="162529"/>
                    <a:pt x="31395" y="165221"/>
                    <a:pt x="23877" y="168514"/>
                  </a:cubicBezTo>
                  <a:cubicBezTo>
                    <a:pt x="19239" y="170545"/>
                    <a:pt x="12563" y="173040"/>
                    <a:pt x="9502" y="177387"/>
                  </a:cubicBezTo>
                  <a:cubicBezTo>
                    <a:pt x="4733" y="184165"/>
                    <a:pt x="10842" y="190714"/>
                    <a:pt x="16527" y="194104"/>
                  </a:cubicBezTo>
                  <a:cubicBezTo>
                    <a:pt x="22853" y="197876"/>
                    <a:pt x="29866" y="200625"/>
                    <a:pt x="29931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3304850" y="240875"/>
              <a:ext cx="1985925" cy="5232775"/>
            </a:xfrm>
            <a:custGeom>
              <a:avLst/>
              <a:gdLst/>
              <a:ahLst/>
              <a:cxnLst/>
              <a:rect l="l" t="t" r="r" b="b"/>
              <a:pathLst>
                <a:path w="79437" h="209311" fill="none" extrusionOk="0">
                  <a:moveTo>
                    <a:pt x="32260" y="209310"/>
                  </a:moveTo>
                  <a:lnTo>
                    <a:pt x="29122" y="209310"/>
                  </a:lnTo>
                  <a:cubicBezTo>
                    <a:pt x="28720" y="200237"/>
                    <a:pt x="20967" y="198249"/>
                    <a:pt x="13958" y="195287"/>
                  </a:cubicBezTo>
                  <a:cubicBezTo>
                    <a:pt x="7790" y="192682"/>
                    <a:pt x="588" y="186412"/>
                    <a:pt x="5818" y="179307"/>
                  </a:cubicBezTo>
                  <a:cubicBezTo>
                    <a:pt x="9272" y="174613"/>
                    <a:pt x="16948" y="172180"/>
                    <a:pt x="22023" y="170222"/>
                  </a:cubicBezTo>
                  <a:cubicBezTo>
                    <a:pt x="29721" y="167250"/>
                    <a:pt x="37640" y="164884"/>
                    <a:pt x="45443" y="162213"/>
                  </a:cubicBezTo>
                  <a:cubicBezTo>
                    <a:pt x="53654" y="159402"/>
                    <a:pt x="76915" y="153527"/>
                    <a:pt x="75605" y="141408"/>
                  </a:cubicBezTo>
                  <a:cubicBezTo>
                    <a:pt x="74502" y="131200"/>
                    <a:pt x="57767" y="124219"/>
                    <a:pt x="50174" y="119876"/>
                  </a:cubicBezTo>
                  <a:cubicBezTo>
                    <a:pt x="37843" y="112823"/>
                    <a:pt x="21762" y="105395"/>
                    <a:pt x="14608" y="92375"/>
                  </a:cubicBezTo>
                  <a:cubicBezTo>
                    <a:pt x="10637" y="85145"/>
                    <a:pt x="11114" y="75461"/>
                    <a:pt x="9393" y="67456"/>
                  </a:cubicBezTo>
                  <a:cubicBezTo>
                    <a:pt x="7640" y="59301"/>
                    <a:pt x="5036" y="51267"/>
                    <a:pt x="3793" y="43006"/>
                  </a:cubicBezTo>
                  <a:cubicBezTo>
                    <a:pt x="0" y="17774"/>
                    <a:pt x="23064" y="8008"/>
                    <a:pt x="43062" y="1"/>
                  </a:cubicBezTo>
                  <a:lnTo>
                    <a:pt x="45648" y="1"/>
                  </a:lnTo>
                  <a:cubicBezTo>
                    <a:pt x="25853" y="8345"/>
                    <a:pt x="4092" y="18254"/>
                    <a:pt x="8833" y="43049"/>
                  </a:cubicBezTo>
                  <a:cubicBezTo>
                    <a:pt x="10230" y="50360"/>
                    <a:pt x="12623" y="57459"/>
                    <a:pt x="14323" y="64701"/>
                  </a:cubicBezTo>
                  <a:cubicBezTo>
                    <a:pt x="16367" y="73414"/>
                    <a:pt x="15694" y="83390"/>
                    <a:pt x="20134" y="91264"/>
                  </a:cubicBezTo>
                  <a:cubicBezTo>
                    <a:pt x="26959" y="103370"/>
                    <a:pt x="41439" y="110728"/>
                    <a:pt x="52897" y="117675"/>
                  </a:cubicBezTo>
                  <a:cubicBezTo>
                    <a:pt x="60274" y="122149"/>
                    <a:pt x="76499" y="129506"/>
                    <a:pt x="77822" y="139423"/>
                  </a:cubicBezTo>
                  <a:cubicBezTo>
                    <a:pt x="79437" y="151515"/>
                    <a:pt x="58621" y="157766"/>
                    <a:pt x="50382" y="160819"/>
                  </a:cubicBezTo>
                  <a:cubicBezTo>
                    <a:pt x="41990" y="163928"/>
                    <a:pt x="33417" y="166566"/>
                    <a:pt x="25109" y="169904"/>
                  </a:cubicBezTo>
                  <a:cubicBezTo>
                    <a:pt x="20033" y="171944"/>
                    <a:pt x="12781" y="174366"/>
                    <a:pt x="9589" y="179211"/>
                  </a:cubicBezTo>
                  <a:cubicBezTo>
                    <a:pt x="5109" y="186011"/>
                    <a:pt x="11690" y="192048"/>
                    <a:pt x="17457" y="194816"/>
                  </a:cubicBezTo>
                  <a:cubicBezTo>
                    <a:pt x="24369" y="198133"/>
                    <a:pt x="31813" y="200243"/>
                    <a:pt x="32260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3141525" y="240875"/>
              <a:ext cx="2040550" cy="5232775"/>
            </a:xfrm>
            <a:custGeom>
              <a:avLst/>
              <a:gdLst/>
              <a:ahLst/>
              <a:cxnLst/>
              <a:rect l="l" t="t" r="r" b="b"/>
              <a:pathLst>
                <a:path w="81622" h="209311" fill="none" extrusionOk="0">
                  <a:moveTo>
                    <a:pt x="33538" y="209310"/>
                  </a:moveTo>
                  <a:lnTo>
                    <a:pt x="30401" y="209310"/>
                  </a:lnTo>
                  <a:cubicBezTo>
                    <a:pt x="30337" y="199774"/>
                    <a:pt x="21279" y="198275"/>
                    <a:pt x="14167" y="195566"/>
                  </a:cubicBezTo>
                  <a:cubicBezTo>
                    <a:pt x="8256" y="193314"/>
                    <a:pt x="1566" y="187945"/>
                    <a:pt x="5297" y="180803"/>
                  </a:cubicBezTo>
                  <a:cubicBezTo>
                    <a:pt x="8073" y="175490"/>
                    <a:pt x="16635" y="172750"/>
                    <a:pt x="21785" y="170790"/>
                  </a:cubicBezTo>
                  <a:cubicBezTo>
                    <a:pt x="30169" y="167601"/>
                    <a:pt x="38824" y="165176"/>
                    <a:pt x="47359" y="162439"/>
                  </a:cubicBezTo>
                  <a:cubicBezTo>
                    <a:pt x="54940" y="160007"/>
                    <a:pt x="78489" y="154708"/>
                    <a:pt x="78026" y="143397"/>
                  </a:cubicBezTo>
                  <a:cubicBezTo>
                    <a:pt x="77591" y="132782"/>
                    <a:pt x="58284" y="125440"/>
                    <a:pt x="50719" y="121437"/>
                  </a:cubicBezTo>
                  <a:cubicBezTo>
                    <a:pt x="38006" y="114712"/>
                    <a:pt x="20952" y="107460"/>
                    <a:pt x="13715" y="94162"/>
                  </a:cubicBezTo>
                  <a:cubicBezTo>
                    <a:pt x="9685" y="86760"/>
                    <a:pt x="10013" y="77139"/>
                    <a:pt x="8238" y="68998"/>
                  </a:cubicBezTo>
                  <a:cubicBezTo>
                    <a:pt x="6287" y="60044"/>
                    <a:pt x="3439" y="51111"/>
                    <a:pt x="2528" y="41960"/>
                  </a:cubicBezTo>
                  <a:cubicBezTo>
                    <a:pt x="1" y="16572"/>
                    <a:pt x="24946" y="7268"/>
                    <a:pt x="44935" y="1"/>
                  </a:cubicBezTo>
                  <a:lnTo>
                    <a:pt x="47771" y="1"/>
                  </a:lnTo>
                  <a:cubicBezTo>
                    <a:pt x="27789" y="7709"/>
                    <a:pt x="3900" y="17306"/>
                    <a:pt x="7067" y="42609"/>
                  </a:cubicBezTo>
                  <a:cubicBezTo>
                    <a:pt x="8102" y="50885"/>
                    <a:pt x="10634" y="58943"/>
                    <a:pt x="12408" y="67074"/>
                  </a:cubicBezTo>
                  <a:cubicBezTo>
                    <a:pt x="14171" y="75166"/>
                    <a:pt x="13886" y="85044"/>
                    <a:pt x="17548" y="92559"/>
                  </a:cubicBezTo>
                  <a:cubicBezTo>
                    <a:pt x="24301" y="106421"/>
                    <a:pt x="42354" y="114120"/>
                    <a:pt x="55091" y="121144"/>
                  </a:cubicBezTo>
                  <a:cubicBezTo>
                    <a:pt x="62312" y="125128"/>
                    <a:pt x="79921" y="132317"/>
                    <a:pt x="80701" y="142335"/>
                  </a:cubicBezTo>
                  <a:cubicBezTo>
                    <a:pt x="81621" y="154138"/>
                    <a:pt x="58026" y="159785"/>
                    <a:pt x="50223" y="162389"/>
                  </a:cubicBezTo>
                  <a:cubicBezTo>
                    <a:pt x="42393" y="165000"/>
                    <a:pt x="34455" y="167318"/>
                    <a:pt x="26717" y="170198"/>
                  </a:cubicBezTo>
                  <a:cubicBezTo>
                    <a:pt x="21295" y="172216"/>
                    <a:pt x="12787" y="174861"/>
                    <a:pt x="9337" y="180065"/>
                  </a:cubicBezTo>
                  <a:cubicBezTo>
                    <a:pt x="4551" y="187284"/>
                    <a:pt x="12317" y="193232"/>
                    <a:pt x="18285" y="195572"/>
                  </a:cubicBezTo>
                  <a:cubicBezTo>
                    <a:pt x="25315" y="198331"/>
                    <a:pt x="33191" y="200243"/>
                    <a:pt x="33538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2925625" y="240850"/>
              <a:ext cx="2121450" cy="5232800"/>
            </a:xfrm>
            <a:custGeom>
              <a:avLst/>
              <a:gdLst/>
              <a:ahLst/>
              <a:cxnLst/>
              <a:rect l="l" t="t" r="r" b="b"/>
              <a:pathLst>
                <a:path w="84858" h="209312" fill="none" extrusionOk="0">
                  <a:moveTo>
                    <a:pt x="36919" y="209311"/>
                  </a:moveTo>
                  <a:lnTo>
                    <a:pt x="33782" y="209311"/>
                  </a:lnTo>
                  <a:cubicBezTo>
                    <a:pt x="34149" y="193994"/>
                    <a:pt x="0" y="197858"/>
                    <a:pt x="8309" y="180767"/>
                  </a:cubicBezTo>
                  <a:cubicBezTo>
                    <a:pt x="10966" y="175302"/>
                    <a:pt x="19410" y="172465"/>
                    <a:pt x="24606" y="170464"/>
                  </a:cubicBezTo>
                  <a:cubicBezTo>
                    <a:pt x="33012" y="167227"/>
                    <a:pt x="41722" y="164829"/>
                    <a:pt x="50317" y="162158"/>
                  </a:cubicBezTo>
                  <a:cubicBezTo>
                    <a:pt x="57894" y="159804"/>
                    <a:pt x="81583" y="154916"/>
                    <a:pt x="81631" y="143810"/>
                  </a:cubicBezTo>
                  <a:cubicBezTo>
                    <a:pt x="81679" y="132951"/>
                    <a:pt x="61374" y="125483"/>
                    <a:pt x="53804" y="121593"/>
                  </a:cubicBezTo>
                  <a:cubicBezTo>
                    <a:pt x="40752" y="114886"/>
                    <a:pt x="22680" y="107611"/>
                    <a:pt x="15369" y="93918"/>
                  </a:cubicBezTo>
                  <a:cubicBezTo>
                    <a:pt x="11376" y="86441"/>
                    <a:pt x="11509" y="76660"/>
                    <a:pt x="9756" y="68455"/>
                  </a:cubicBezTo>
                  <a:cubicBezTo>
                    <a:pt x="7836" y="59475"/>
                    <a:pt x="5185" y="50394"/>
                    <a:pt x="4657" y="41179"/>
                  </a:cubicBezTo>
                  <a:cubicBezTo>
                    <a:pt x="3213" y="15924"/>
                    <a:pt x="28479" y="6935"/>
                    <a:pt x="48454" y="6"/>
                  </a:cubicBezTo>
                  <a:cubicBezTo>
                    <a:pt x="49697" y="0"/>
                    <a:pt x="50343" y="2"/>
                    <a:pt x="51561" y="2"/>
                  </a:cubicBezTo>
                  <a:cubicBezTo>
                    <a:pt x="31754" y="6891"/>
                    <a:pt x="6121" y="15809"/>
                    <a:pt x="8267" y="41133"/>
                  </a:cubicBezTo>
                  <a:cubicBezTo>
                    <a:pt x="9038" y="50242"/>
                    <a:pt x="11865" y="59110"/>
                    <a:pt x="13901" y="67984"/>
                  </a:cubicBezTo>
                  <a:cubicBezTo>
                    <a:pt x="15895" y="76675"/>
                    <a:pt x="15689" y="87300"/>
                    <a:pt x="20125" y="95129"/>
                  </a:cubicBezTo>
                  <a:cubicBezTo>
                    <a:pt x="27569" y="108268"/>
                    <a:pt x="45093" y="115382"/>
                    <a:pt x="57834" y="122017"/>
                  </a:cubicBezTo>
                  <a:cubicBezTo>
                    <a:pt x="65056" y="125779"/>
                    <a:pt x="84857" y="133276"/>
                    <a:pt x="84857" y="143735"/>
                  </a:cubicBezTo>
                  <a:cubicBezTo>
                    <a:pt x="84857" y="155330"/>
                    <a:pt x="60033" y="160369"/>
                    <a:pt x="52047" y="162864"/>
                  </a:cubicBezTo>
                  <a:cubicBezTo>
                    <a:pt x="44251" y="165300"/>
                    <a:pt x="36374" y="167540"/>
                    <a:pt x="28732" y="170434"/>
                  </a:cubicBezTo>
                  <a:cubicBezTo>
                    <a:pt x="23376" y="172460"/>
                    <a:pt x="15175" y="175109"/>
                    <a:pt x="11961" y="180383"/>
                  </a:cubicBezTo>
                  <a:cubicBezTo>
                    <a:pt x="7464" y="187767"/>
                    <a:pt x="14493" y="193465"/>
                    <a:pt x="20775" y="195733"/>
                  </a:cubicBezTo>
                  <a:cubicBezTo>
                    <a:pt x="27899" y="198303"/>
                    <a:pt x="36973" y="199783"/>
                    <a:pt x="36920" y="209311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2880125" y="241425"/>
              <a:ext cx="2033350" cy="5232225"/>
            </a:xfrm>
            <a:custGeom>
              <a:avLst/>
              <a:gdLst/>
              <a:ahLst/>
              <a:cxnLst/>
              <a:rect l="l" t="t" r="r" b="b"/>
              <a:pathLst>
                <a:path w="81334" h="209289" fill="none" extrusionOk="0">
                  <a:moveTo>
                    <a:pt x="33485" y="209288"/>
                  </a:moveTo>
                  <a:lnTo>
                    <a:pt x="30346" y="209288"/>
                  </a:lnTo>
                  <a:cubicBezTo>
                    <a:pt x="30544" y="199829"/>
                    <a:pt x="21068" y="197974"/>
                    <a:pt x="14015" y="195287"/>
                  </a:cubicBezTo>
                  <a:cubicBezTo>
                    <a:pt x="7315" y="192736"/>
                    <a:pt x="1" y="186775"/>
                    <a:pt x="5107" y="178948"/>
                  </a:cubicBezTo>
                  <a:cubicBezTo>
                    <a:pt x="8143" y="174296"/>
                    <a:pt x="15273" y="171847"/>
                    <a:pt x="20153" y="169987"/>
                  </a:cubicBezTo>
                  <a:cubicBezTo>
                    <a:pt x="28306" y="166879"/>
                    <a:pt x="36774" y="164645"/>
                    <a:pt x="45125" y="162151"/>
                  </a:cubicBezTo>
                  <a:cubicBezTo>
                    <a:pt x="52946" y="159815"/>
                    <a:pt x="77540" y="155150"/>
                    <a:pt x="77438" y="143702"/>
                  </a:cubicBezTo>
                  <a:cubicBezTo>
                    <a:pt x="77341" y="132902"/>
                    <a:pt x="57305" y="125138"/>
                    <a:pt x="49716" y="121133"/>
                  </a:cubicBezTo>
                  <a:cubicBezTo>
                    <a:pt x="36130" y="113962"/>
                    <a:pt x="17133" y="106389"/>
                    <a:pt x="9220" y="92276"/>
                  </a:cubicBezTo>
                  <a:cubicBezTo>
                    <a:pt x="5290" y="85264"/>
                    <a:pt x="5538" y="75819"/>
                    <a:pt x="4348" y="68035"/>
                  </a:cubicBezTo>
                  <a:cubicBezTo>
                    <a:pt x="2927" y="58743"/>
                    <a:pt x="1020" y="49104"/>
                    <a:pt x="1757" y="39652"/>
                  </a:cubicBezTo>
                  <a:cubicBezTo>
                    <a:pt x="3557" y="16612"/>
                    <a:pt x="26380" y="7365"/>
                    <a:pt x="45170" y="51"/>
                  </a:cubicBezTo>
                  <a:cubicBezTo>
                    <a:pt x="46369" y="26"/>
                    <a:pt x="46975" y="16"/>
                    <a:pt x="48198" y="1"/>
                  </a:cubicBezTo>
                  <a:cubicBezTo>
                    <a:pt x="27561" y="7495"/>
                    <a:pt x="3451" y="16951"/>
                    <a:pt x="4473" y="42571"/>
                  </a:cubicBezTo>
                  <a:cubicBezTo>
                    <a:pt x="4785" y="50390"/>
                    <a:pt x="6562" y="58136"/>
                    <a:pt x="8021" y="65797"/>
                  </a:cubicBezTo>
                  <a:cubicBezTo>
                    <a:pt x="9759" y="74922"/>
                    <a:pt x="9411" y="85994"/>
                    <a:pt x="14226" y="94088"/>
                  </a:cubicBezTo>
                  <a:cubicBezTo>
                    <a:pt x="22186" y="107466"/>
                    <a:pt x="40083" y="114628"/>
                    <a:pt x="53293" y="121465"/>
                  </a:cubicBezTo>
                  <a:cubicBezTo>
                    <a:pt x="60755" y="125326"/>
                    <a:pt x="81333" y="133074"/>
                    <a:pt x="81239" y="143768"/>
                  </a:cubicBezTo>
                  <a:cubicBezTo>
                    <a:pt x="81141" y="154867"/>
                    <a:pt x="58150" y="159506"/>
                    <a:pt x="50432" y="161883"/>
                  </a:cubicBezTo>
                  <a:cubicBezTo>
                    <a:pt x="41581" y="164608"/>
                    <a:pt x="32588" y="167020"/>
                    <a:pt x="23933" y="170349"/>
                  </a:cubicBezTo>
                  <a:cubicBezTo>
                    <a:pt x="18712" y="172356"/>
                    <a:pt x="11304" y="174876"/>
                    <a:pt x="8294" y="180047"/>
                  </a:cubicBezTo>
                  <a:cubicBezTo>
                    <a:pt x="3876" y="187639"/>
                    <a:pt x="10733" y="193160"/>
                    <a:pt x="17164" y="195544"/>
                  </a:cubicBezTo>
                  <a:cubicBezTo>
                    <a:pt x="24283" y="198184"/>
                    <a:pt x="33609" y="199704"/>
                    <a:pt x="33485" y="209288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2617775" y="243875"/>
              <a:ext cx="2137800" cy="5229775"/>
            </a:xfrm>
            <a:custGeom>
              <a:avLst/>
              <a:gdLst/>
              <a:ahLst/>
              <a:cxnLst/>
              <a:rect l="l" t="t" r="r" b="b"/>
              <a:pathLst>
                <a:path w="85512" h="209191" fill="none" extrusionOk="0">
                  <a:moveTo>
                    <a:pt x="38724" y="209190"/>
                  </a:moveTo>
                  <a:lnTo>
                    <a:pt x="35585" y="209190"/>
                  </a:lnTo>
                  <a:cubicBezTo>
                    <a:pt x="36932" y="193284"/>
                    <a:pt x="0" y="196052"/>
                    <a:pt x="8660" y="178499"/>
                  </a:cubicBezTo>
                  <a:cubicBezTo>
                    <a:pt x="11224" y="173301"/>
                    <a:pt x="18689" y="170777"/>
                    <a:pt x="23726" y="168898"/>
                  </a:cubicBezTo>
                  <a:cubicBezTo>
                    <a:pt x="31584" y="165969"/>
                    <a:pt x="39758" y="163932"/>
                    <a:pt x="47827" y="161686"/>
                  </a:cubicBezTo>
                  <a:cubicBezTo>
                    <a:pt x="55897" y="159441"/>
                    <a:pt x="81117" y="155148"/>
                    <a:pt x="81171" y="143418"/>
                  </a:cubicBezTo>
                  <a:cubicBezTo>
                    <a:pt x="81221" y="132257"/>
                    <a:pt x="60110" y="123537"/>
                    <a:pt x="52420" y="119261"/>
                  </a:cubicBezTo>
                  <a:cubicBezTo>
                    <a:pt x="39254" y="111941"/>
                    <a:pt x="20790" y="104062"/>
                    <a:pt x="13186" y="90163"/>
                  </a:cubicBezTo>
                  <a:cubicBezTo>
                    <a:pt x="9127" y="82745"/>
                    <a:pt x="9338" y="72805"/>
                    <a:pt x="8542" y="64539"/>
                  </a:cubicBezTo>
                  <a:cubicBezTo>
                    <a:pt x="7762" y="56417"/>
                    <a:pt x="7021" y="48082"/>
                    <a:pt x="8353" y="39975"/>
                  </a:cubicBezTo>
                  <a:cubicBezTo>
                    <a:pt x="11949" y="18082"/>
                    <a:pt x="32282" y="8244"/>
                    <a:pt x="50720" y="92"/>
                  </a:cubicBezTo>
                  <a:cubicBezTo>
                    <a:pt x="51884" y="52"/>
                    <a:pt x="52470" y="33"/>
                    <a:pt x="53655" y="0"/>
                  </a:cubicBezTo>
                  <a:cubicBezTo>
                    <a:pt x="34448" y="7861"/>
                    <a:pt x="12512" y="17607"/>
                    <a:pt x="10477" y="40905"/>
                  </a:cubicBezTo>
                  <a:cubicBezTo>
                    <a:pt x="9775" y="48941"/>
                    <a:pt x="10908" y="57109"/>
                    <a:pt x="11938" y="65064"/>
                  </a:cubicBezTo>
                  <a:cubicBezTo>
                    <a:pt x="13068" y="73808"/>
                    <a:pt x="12679" y="84598"/>
                    <a:pt x="17500" y="92228"/>
                  </a:cubicBezTo>
                  <a:cubicBezTo>
                    <a:pt x="26224" y="106034"/>
                    <a:pt x="44239" y="113449"/>
                    <a:pt x="58068" y="120894"/>
                  </a:cubicBezTo>
                  <a:cubicBezTo>
                    <a:pt x="65369" y="124825"/>
                    <a:pt x="85512" y="133012"/>
                    <a:pt x="85432" y="143549"/>
                  </a:cubicBezTo>
                  <a:cubicBezTo>
                    <a:pt x="85346" y="154915"/>
                    <a:pt x="61523" y="159322"/>
                    <a:pt x="53640" y="161635"/>
                  </a:cubicBezTo>
                  <a:cubicBezTo>
                    <a:pt x="45028" y="164164"/>
                    <a:pt x="36278" y="166386"/>
                    <a:pt x="27873" y="169570"/>
                  </a:cubicBezTo>
                  <a:cubicBezTo>
                    <a:pt x="23018" y="171410"/>
                    <a:pt x="15517" y="173969"/>
                    <a:pt x="12780" y="178869"/>
                  </a:cubicBezTo>
                  <a:cubicBezTo>
                    <a:pt x="2913" y="196530"/>
                    <a:pt x="39987" y="193507"/>
                    <a:pt x="38724" y="20919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2460825" y="248000"/>
              <a:ext cx="2122050" cy="5225650"/>
            </a:xfrm>
            <a:custGeom>
              <a:avLst/>
              <a:gdLst/>
              <a:ahLst/>
              <a:cxnLst/>
              <a:rect l="l" t="t" r="r" b="b"/>
              <a:pathLst>
                <a:path w="84882" h="209026" fill="none" extrusionOk="0">
                  <a:moveTo>
                    <a:pt x="39746" y="209025"/>
                  </a:moveTo>
                  <a:lnTo>
                    <a:pt x="36609" y="209025"/>
                  </a:lnTo>
                  <a:cubicBezTo>
                    <a:pt x="36785" y="193256"/>
                    <a:pt x="1" y="193448"/>
                    <a:pt x="8404" y="176377"/>
                  </a:cubicBezTo>
                  <a:cubicBezTo>
                    <a:pt x="11145" y="170810"/>
                    <a:pt x="19592" y="168299"/>
                    <a:pt x="24910" y="166526"/>
                  </a:cubicBezTo>
                  <a:cubicBezTo>
                    <a:pt x="32568" y="163972"/>
                    <a:pt x="40452" y="162163"/>
                    <a:pt x="48261" y="160147"/>
                  </a:cubicBezTo>
                  <a:cubicBezTo>
                    <a:pt x="56159" y="158109"/>
                    <a:pt x="79855" y="154438"/>
                    <a:pt x="80090" y="142985"/>
                  </a:cubicBezTo>
                  <a:cubicBezTo>
                    <a:pt x="80318" y="131921"/>
                    <a:pt x="60917" y="122998"/>
                    <a:pt x="53335" y="118459"/>
                  </a:cubicBezTo>
                  <a:cubicBezTo>
                    <a:pt x="39971" y="110459"/>
                    <a:pt x="21456" y="102163"/>
                    <a:pt x="13728" y="87818"/>
                  </a:cubicBezTo>
                  <a:cubicBezTo>
                    <a:pt x="9900" y="80712"/>
                    <a:pt x="10250" y="71371"/>
                    <a:pt x="9810" y="63503"/>
                  </a:cubicBezTo>
                  <a:cubicBezTo>
                    <a:pt x="9377" y="55763"/>
                    <a:pt x="9317" y="47780"/>
                    <a:pt x="11098" y="40179"/>
                  </a:cubicBezTo>
                  <a:cubicBezTo>
                    <a:pt x="15919" y="19625"/>
                    <a:pt x="34711" y="9057"/>
                    <a:pt x="52182" y="125"/>
                  </a:cubicBezTo>
                  <a:cubicBezTo>
                    <a:pt x="53319" y="72"/>
                    <a:pt x="53890" y="47"/>
                    <a:pt x="55044" y="1"/>
                  </a:cubicBezTo>
                  <a:cubicBezTo>
                    <a:pt x="37427" y="8241"/>
                    <a:pt x="17762" y="18179"/>
                    <a:pt x="13334" y="38947"/>
                  </a:cubicBezTo>
                  <a:cubicBezTo>
                    <a:pt x="11584" y="47154"/>
                    <a:pt x="12034" y="55780"/>
                    <a:pt x="12700" y="64075"/>
                  </a:cubicBezTo>
                  <a:cubicBezTo>
                    <a:pt x="13371" y="72439"/>
                    <a:pt x="12997" y="82644"/>
                    <a:pt x="17545" y="90053"/>
                  </a:cubicBezTo>
                  <a:cubicBezTo>
                    <a:pt x="25855" y="103585"/>
                    <a:pt x="43396" y="111338"/>
                    <a:pt x="56629" y="118899"/>
                  </a:cubicBezTo>
                  <a:cubicBezTo>
                    <a:pt x="64199" y="123226"/>
                    <a:pt x="84882" y="132102"/>
                    <a:pt x="84703" y="143180"/>
                  </a:cubicBezTo>
                  <a:cubicBezTo>
                    <a:pt x="84515" y="154837"/>
                    <a:pt x="59920" y="158798"/>
                    <a:pt x="51902" y="160970"/>
                  </a:cubicBezTo>
                  <a:cubicBezTo>
                    <a:pt x="43565" y="163227"/>
                    <a:pt x="35104" y="165234"/>
                    <a:pt x="26991" y="168229"/>
                  </a:cubicBezTo>
                  <a:cubicBezTo>
                    <a:pt x="22093" y="170039"/>
                    <a:pt x="15567" y="172301"/>
                    <a:pt x="12770" y="177025"/>
                  </a:cubicBezTo>
                  <a:cubicBezTo>
                    <a:pt x="2478" y="194398"/>
                    <a:pt x="41093" y="193342"/>
                    <a:pt x="39746" y="209025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2257125" y="253425"/>
              <a:ext cx="2137575" cy="5220225"/>
            </a:xfrm>
            <a:custGeom>
              <a:avLst/>
              <a:gdLst/>
              <a:ahLst/>
              <a:cxnLst/>
              <a:rect l="l" t="t" r="r" b="b"/>
              <a:pathLst>
                <a:path w="85503" h="208809" fill="none" extrusionOk="0">
                  <a:moveTo>
                    <a:pt x="42639" y="208808"/>
                  </a:moveTo>
                  <a:lnTo>
                    <a:pt x="39502" y="208808"/>
                  </a:lnTo>
                  <a:cubicBezTo>
                    <a:pt x="39552" y="193143"/>
                    <a:pt x="0" y="189927"/>
                    <a:pt x="9980" y="173096"/>
                  </a:cubicBezTo>
                  <a:cubicBezTo>
                    <a:pt x="12998" y="168008"/>
                    <a:pt x="21004" y="165825"/>
                    <a:pt x="26192" y="164244"/>
                  </a:cubicBezTo>
                  <a:cubicBezTo>
                    <a:pt x="33430" y="162039"/>
                    <a:pt x="40871" y="160527"/>
                    <a:pt x="48236" y="158822"/>
                  </a:cubicBezTo>
                  <a:cubicBezTo>
                    <a:pt x="56272" y="156963"/>
                    <a:pt x="79810" y="154168"/>
                    <a:pt x="80572" y="142513"/>
                  </a:cubicBezTo>
                  <a:cubicBezTo>
                    <a:pt x="81324" y="131026"/>
                    <a:pt x="62095" y="121492"/>
                    <a:pt x="54418" y="116526"/>
                  </a:cubicBezTo>
                  <a:cubicBezTo>
                    <a:pt x="41743" y="108327"/>
                    <a:pt x="24987" y="100070"/>
                    <a:pt x="17398" y="86348"/>
                  </a:cubicBezTo>
                  <a:cubicBezTo>
                    <a:pt x="13437" y="79188"/>
                    <a:pt x="13584" y="69292"/>
                    <a:pt x="13505" y="61279"/>
                  </a:cubicBezTo>
                  <a:cubicBezTo>
                    <a:pt x="13423" y="53224"/>
                    <a:pt x="14135" y="45061"/>
                    <a:pt x="16987" y="37457"/>
                  </a:cubicBezTo>
                  <a:cubicBezTo>
                    <a:pt x="23588" y="19863"/>
                    <a:pt x="40288" y="9439"/>
                    <a:pt x="55610" y="149"/>
                  </a:cubicBezTo>
                  <a:cubicBezTo>
                    <a:pt x="56729" y="88"/>
                    <a:pt x="57290" y="57"/>
                    <a:pt x="58418" y="1"/>
                  </a:cubicBezTo>
                  <a:cubicBezTo>
                    <a:pt x="41864" y="9033"/>
                    <a:pt x="24213" y="19365"/>
                    <a:pt x="18431" y="38529"/>
                  </a:cubicBezTo>
                  <a:cubicBezTo>
                    <a:pt x="16157" y="46065"/>
                    <a:pt x="15785" y="54016"/>
                    <a:pt x="16045" y="61844"/>
                  </a:cubicBezTo>
                  <a:cubicBezTo>
                    <a:pt x="16315" y="69956"/>
                    <a:pt x="16203" y="79272"/>
                    <a:pt x="19900" y="86668"/>
                  </a:cubicBezTo>
                  <a:cubicBezTo>
                    <a:pt x="26919" y="100713"/>
                    <a:pt x="44957" y="109151"/>
                    <a:pt x="57665" y="116966"/>
                  </a:cubicBezTo>
                  <a:cubicBezTo>
                    <a:pt x="65573" y="121828"/>
                    <a:pt x="85503" y="131137"/>
                    <a:pt x="85141" y="142641"/>
                  </a:cubicBezTo>
                  <a:cubicBezTo>
                    <a:pt x="84767" y="154503"/>
                    <a:pt x="60496" y="157703"/>
                    <a:pt x="52082" y="159776"/>
                  </a:cubicBezTo>
                  <a:cubicBezTo>
                    <a:pt x="44171" y="161726"/>
                    <a:pt x="36131" y="163441"/>
                    <a:pt x="28436" y="166147"/>
                  </a:cubicBezTo>
                  <a:cubicBezTo>
                    <a:pt x="23622" y="167839"/>
                    <a:pt x="16094" y="170133"/>
                    <a:pt x="13649" y="175192"/>
                  </a:cubicBezTo>
                  <a:cubicBezTo>
                    <a:pt x="5397" y="192267"/>
                    <a:pt x="42741" y="192999"/>
                    <a:pt x="42639" y="208808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2081025" y="259800"/>
              <a:ext cx="2124250" cy="5213850"/>
            </a:xfrm>
            <a:custGeom>
              <a:avLst/>
              <a:gdLst/>
              <a:ahLst/>
              <a:cxnLst/>
              <a:rect l="l" t="t" r="r" b="b"/>
              <a:pathLst>
                <a:path w="84970" h="208554" fill="none" extrusionOk="0">
                  <a:moveTo>
                    <a:pt x="44429" y="208553"/>
                  </a:moveTo>
                  <a:lnTo>
                    <a:pt x="41291" y="208553"/>
                  </a:lnTo>
                  <a:cubicBezTo>
                    <a:pt x="41505" y="191902"/>
                    <a:pt x="0" y="187824"/>
                    <a:pt x="9723" y="170063"/>
                  </a:cubicBezTo>
                  <a:cubicBezTo>
                    <a:pt x="12360" y="165246"/>
                    <a:pt x="20515" y="163338"/>
                    <a:pt x="25222" y="162001"/>
                  </a:cubicBezTo>
                  <a:cubicBezTo>
                    <a:pt x="33021" y="159786"/>
                    <a:pt x="41057" y="158453"/>
                    <a:pt x="48990" y="156826"/>
                  </a:cubicBezTo>
                  <a:cubicBezTo>
                    <a:pt x="57349" y="155109"/>
                    <a:pt x="78088" y="153211"/>
                    <a:pt x="79488" y="141925"/>
                  </a:cubicBezTo>
                  <a:cubicBezTo>
                    <a:pt x="80950" y="130122"/>
                    <a:pt x="61408" y="119427"/>
                    <a:pt x="53724" y="114057"/>
                  </a:cubicBezTo>
                  <a:cubicBezTo>
                    <a:pt x="41803" y="105722"/>
                    <a:pt x="24160" y="96284"/>
                    <a:pt x="18729" y="81823"/>
                  </a:cubicBezTo>
                  <a:cubicBezTo>
                    <a:pt x="13543" y="68018"/>
                    <a:pt x="15505" y="48267"/>
                    <a:pt x="22163" y="35294"/>
                  </a:cubicBezTo>
                  <a:cubicBezTo>
                    <a:pt x="29925" y="20170"/>
                    <a:pt x="44747" y="10056"/>
                    <a:pt x="58000" y="164"/>
                  </a:cubicBezTo>
                  <a:cubicBezTo>
                    <a:pt x="59107" y="98"/>
                    <a:pt x="59660" y="64"/>
                    <a:pt x="60773" y="0"/>
                  </a:cubicBezTo>
                  <a:cubicBezTo>
                    <a:pt x="45586" y="9964"/>
                    <a:pt x="28922" y="20887"/>
                    <a:pt x="22311" y="38721"/>
                  </a:cubicBezTo>
                  <a:cubicBezTo>
                    <a:pt x="17630" y="51348"/>
                    <a:pt x="16112" y="71787"/>
                    <a:pt x="21992" y="84207"/>
                  </a:cubicBezTo>
                  <a:cubicBezTo>
                    <a:pt x="28864" y="98719"/>
                    <a:pt x="46762" y="107605"/>
                    <a:pt x="59517" y="116167"/>
                  </a:cubicBezTo>
                  <a:cubicBezTo>
                    <a:pt x="67213" y="121333"/>
                    <a:pt x="84969" y="130731"/>
                    <a:pt x="84243" y="142033"/>
                  </a:cubicBezTo>
                  <a:cubicBezTo>
                    <a:pt x="83506" y="153476"/>
                    <a:pt x="61142" y="156019"/>
                    <a:pt x="52879" y="157846"/>
                  </a:cubicBezTo>
                  <a:cubicBezTo>
                    <a:pt x="45233" y="159538"/>
                    <a:pt x="37495" y="160994"/>
                    <a:pt x="29981" y="163226"/>
                  </a:cubicBezTo>
                  <a:cubicBezTo>
                    <a:pt x="24646" y="164811"/>
                    <a:pt x="16453" y="166896"/>
                    <a:pt x="13778" y="172441"/>
                  </a:cubicBezTo>
                  <a:cubicBezTo>
                    <a:pt x="5437" y="189733"/>
                    <a:pt x="44363" y="192224"/>
                    <a:pt x="44429" y="208553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2029325" y="266725"/>
              <a:ext cx="1982200" cy="5206925"/>
            </a:xfrm>
            <a:custGeom>
              <a:avLst/>
              <a:gdLst/>
              <a:ahLst/>
              <a:cxnLst/>
              <a:rect l="l" t="t" r="r" b="b"/>
              <a:pathLst>
                <a:path w="79288" h="208277" fill="none" extrusionOk="0">
                  <a:moveTo>
                    <a:pt x="41242" y="208276"/>
                  </a:moveTo>
                  <a:lnTo>
                    <a:pt x="38105" y="208276"/>
                  </a:lnTo>
                  <a:cubicBezTo>
                    <a:pt x="36198" y="196308"/>
                    <a:pt x="24786" y="192136"/>
                    <a:pt x="15559" y="186246"/>
                  </a:cubicBezTo>
                  <a:cubicBezTo>
                    <a:pt x="9681" y="182493"/>
                    <a:pt x="0" y="175168"/>
                    <a:pt x="4521" y="166906"/>
                  </a:cubicBezTo>
                  <a:cubicBezTo>
                    <a:pt x="7275" y="161873"/>
                    <a:pt x="16344" y="160253"/>
                    <a:pt x="21219" y="159091"/>
                  </a:cubicBezTo>
                  <a:cubicBezTo>
                    <a:pt x="29516" y="157112"/>
                    <a:pt x="38004" y="156029"/>
                    <a:pt x="46388" y="154496"/>
                  </a:cubicBezTo>
                  <a:cubicBezTo>
                    <a:pt x="54349" y="153039"/>
                    <a:pt x="71933" y="151664"/>
                    <a:pt x="73269" y="141297"/>
                  </a:cubicBezTo>
                  <a:cubicBezTo>
                    <a:pt x="74722" y="130020"/>
                    <a:pt x="59526" y="120376"/>
                    <a:pt x="51871" y="114496"/>
                  </a:cubicBezTo>
                  <a:cubicBezTo>
                    <a:pt x="39886" y="105290"/>
                    <a:pt x="21008" y="94933"/>
                    <a:pt x="16104" y="79555"/>
                  </a:cubicBezTo>
                  <a:cubicBezTo>
                    <a:pt x="11858" y="66234"/>
                    <a:pt x="13747" y="48960"/>
                    <a:pt x="20448" y="36912"/>
                  </a:cubicBezTo>
                  <a:cubicBezTo>
                    <a:pt x="28684" y="22105"/>
                    <a:pt x="43489" y="11749"/>
                    <a:pt x="55445" y="172"/>
                  </a:cubicBezTo>
                  <a:cubicBezTo>
                    <a:pt x="56548" y="104"/>
                    <a:pt x="57099" y="69"/>
                    <a:pt x="58203" y="1"/>
                  </a:cubicBezTo>
                  <a:cubicBezTo>
                    <a:pt x="45545" y="10415"/>
                    <a:pt x="30971" y="20608"/>
                    <a:pt x="22983" y="35354"/>
                  </a:cubicBezTo>
                  <a:cubicBezTo>
                    <a:pt x="16033" y="48185"/>
                    <a:pt x="13647" y="68119"/>
                    <a:pt x="19380" y="81840"/>
                  </a:cubicBezTo>
                  <a:cubicBezTo>
                    <a:pt x="25457" y="96382"/>
                    <a:pt x="43011" y="105833"/>
                    <a:pt x="55116" y="114651"/>
                  </a:cubicBezTo>
                  <a:cubicBezTo>
                    <a:pt x="62752" y="120214"/>
                    <a:pt x="79287" y="129949"/>
                    <a:pt x="78138" y="141372"/>
                  </a:cubicBezTo>
                  <a:cubicBezTo>
                    <a:pt x="77054" y="152135"/>
                    <a:pt x="58213" y="153918"/>
                    <a:pt x="50193" y="155510"/>
                  </a:cubicBezTo>
                  <a:cubicBezTo>
                    <a:pt x="42130" y="157110"/>
                    <a:pt x="33974" y="158340"/>
                    <a:pt x="26000" y="160364"/>
                  </a:cubicBezTo>
                  <a:cubicBezTo>
                    <a:pt x="21092" y="161611"/>
                    <a:pt x="12449" y="163269"/>
                    <a:pt x="9368" y="167972"/>
                  </a:cubicBezTo>
                  <a:cubicBezTo>
                    <a:pt x="3598" y="176777"/>
                    <a:pt x="14195" y="184287"/>
                    <a:pt x="20772" y="188159"/>
                  </a:cubicBezTo>
                  <a:cubicBezTo>
                    <a:pt x="29500" y="193297"/>
                    <a:pt x="39657" y="197170"/>
                    <a:pt x="41242" y="208276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1847450" y="273900"/>
              <a:ext cx="1970625" cy="5199750"/>
            </a:xfrm>
            <a:custGeom>
              <a:avLst/>
              <a:gdLst/>
              <a:ahLst/>
              <a:cxnLst/>
              <a:rect l="l" t="t" r="r" b="b"/>
              <a:pathLst>
                <a:path w="78825" h="207990" fill="none" extrusionOk="0">
                  <a:moveTo>
                    <a:pt x="43262" y="207989"/>
                  </a:moveTo>
                  <a:lnTo>
                    <a:pt x="40124" y="207989"/>
                  </a:lnTo>
                  <a:cubicBezTo>
                    <a:pt x="38023" y="196442"/>
                    <a:pt x="27812" y="191570"/>
                    <a:pt x="18718" y="185644"/>
                  </a:cubicBezTo>
                  <a:cubicBezTo>
                    <a:pt x="12683" y="181711"/>
                    <a:pt x="1" y="173595"/>
                    <a:pt x="4089" y="164458"/>
                  </a:cubicBezTo>
                  <a:cubicBezTo>
                    <a:pt x="6498" y="159074"/>
                    <a:pt x="15790" y="157647"/>
                    <a:pt x="20663" y="156621"/>
                  </a:cubicBezTo>
                  <a:cubicBezTo>
                    <a:pt x="27109" y="155263"/>
                    <a:pt x="33671" y="154519"/>
                    <a:pt x="40189" y="153608"/>
                  </a:cubicBezTo>
                  <a:cubicBezTo>
                    <a:pt x="48959" y="152382"/>
                    <a:pt x="70423" y="152114"/>
                    <a:pt x="72231" y="140453"/>
                  </a:cubicBezTo>
                  <a:cubicBezTo>
                    <a:pt x="74084" y="128507"/>
                    <a:pt x="58097" y="117973"/>
                    <a:pt x="50372" y="111615"/>
                  </a:cubicBezTo>
                  <a:cubicBezTo>
                    <a:pt x="39435" y="102613"/>
                    <a:pt x="23738" y="92999"/>
                    <a:pt x="18928" y="78912"/>
                  </a:cubicBezTo>
                  <a:cubicBezTo>
                    <a:pt x="14039" y="64592"/>
                    <a:pt x="16947" y="47995"/>
                    <a:pt x="25396" y="35716"/>
                  </a:cubicBezTo>
                  <a:cubicBezTo>
                    <a:pt x="34578" y="22368"/>
                    <a:pt x="48511" y="13260"/>
                    <a:pt x="58100" y="170"/>
                  </a:cubicBezTo>
                  <a:cubicBezTo>
                    <a:pt x="59206" y="104"/>
                    <a:pt x="59757" y="70"/>
                    <a:pt x="60861" y="0"/>
                  </a:cubicBezTo>
                  <a:cubicBezTo>
                    <a:pt x="49609" y="12362"/>
                    <a:pt x="34786" y="22478"/>
                    <a:pt x="26245" y="37090"/>
                  </a:cubicBezTo>
                  <a:cubicBezTo>
                    <a:pt x="19199" y="49144"/>
                    <a:pt x="16990" y="66542"/>
                    <a:pt x="21836" y="79778"/>
                  </a:cubicBezTo>
                  <a:cubicBezTo>
                    <a:pt x="26816" y="93380"/>
                    <a:pt x="42154" y="102644"/>
                    <a:pt x="53105" y="111186"/>
                  </a:cubicBezTo>
                  <a:cubicBezTo>
                    <a:pt x="61144" y="117456"/>
                    <a:pt x="78824" y="128365"/>
                    <a:pt x="77148" y="140686"/>
                  </a:cubicBezTo>
                  <a:cubicBezTo>
                    <a:pt x="75601" y="152055"/>
                    <a:pt x="55065" y="152912"/>
                    <a:pt x="46542" y="154283"/>
                  </a:cubicBezTo>
                  <a:cubicBezTo>
                    <a:pt x="36684" y="155867"/>
                    <a:pt x="16140" y="156087"/>
                    <a:pt x="9384" y="164771"/>
                  </a:cubicBezTo>
                  <a:cubicBezTo>
                    <a:pt x="3323" y="172564"/>
                    <a:pt x="13965" y="181045"/>
                    <a:pt x="19722" y="184878"/>
                  </a:cubicBezTo>
                  <a:cubicBezTo>
                    <a:pt x="29187" y="191176"/>
                    <a:pt x="41184" y="195607"/>
                    <a:pt x="43262" y="207989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1621375" y="280950"/>
              <a:ext cx="2005500" cy="5192700"/>
            </a:xfrm>
            <a:custGeom>
              <a:avLst/>
              <a:gdLst/>
              <a:ahLst/>
              <a:cxnLst/>
              <a:rect l="l" t="t" r="r" b="b"/>
              <a:pathLst>
                <a:path w="80220" h="207708" fill="none" extrusionOk="0">
                  <a:moveTo>
                    <a:pt x="47051" y="207707"/>
                  </a:moveTo>
                  <a:lnTo>
                    <a:pt x="43912" y="207707"/>
                  </a:lnTo>
                  <a:cubicBezTo>
                    <a:pt x="41420" y="195270"/>
                    <a:pt x="29969" y="189734"/>
                    <a:pt x="20348" y="182995"/>
                  </a:cubicBezTo>
                  <a:cubicBezTo>
                    <a:pt x="14924" y="179196"/>
                    <a:pt x="0" y="168561"/>
                    <a:pt x="6944" y="160024"/>
                  </a:cubicBezTo>
                  <a:cubicBezTo>
                    <a:pt x="9850" y="156451"/>
                    <a:pt x="15806" y="155482"/>
                    <a:pt x="20077" y="154600"/>
                  </a:cubicBezTo>
                  <a:cubicBezTo>
                    <a:pt x="28780" y="152803"/>
                    <a:pt x="37729" y="152320"/>
                    <a:pt x="46537" y="151274"/>
                  </a:cubicBezTo>
                  <a:cubicBezTo>
                    <a:pt x="54836" y="150289"/>
                    <a:pt x="71310" y="150179"/>
                    <a:pt x="73169" y="139809"/>
                  </a:cubicBezTo>
                  <a:cubicBezTo>
                    <a:pt x="75205" y="128457"/>
                    <a:pt x="61267" y="118197"/>
                    <a:pt x="53795" y="111707"/>
                  </a:cubicBezTo>
                  <a:cubicBezTo>
                    <a:pt x="43234" y="102535"/>
                    <a:pt x="26445" y="91961"/>
                    <a:pt x="22082" y="77636"/>
                  </a:cubicBezTo>
                  <a:cubicBezTo>
                    <a:pt x="17411" y="62305"/>
                    <a:pt x="22000" y="45884"/>
                    <a:pt x="32263" y="34115"/>
                  </a:cubicBezTo>
                  <a:cubicBezTo>
                    <a:pt x="42425" y="22459"/>
                    <a:pt x="55994" y="14703"/>
                    <a:pt x="62490" y="160"/>
                  </a:cubicBezTo>
                  <a:cubicBezTo>
                    <a:pt x="63608" y="98"/>
                    <a:pt x="64164" y="65"/>
                    <a:pt x="65275" y="0"/>
                  </a:cubicBezTo>
                  <a:cubicBezTo>
                    <a:pt x="57142" y="13217"/>
                    <a:pt x="44271" y="21531"/>
                    <a:pt x="34635" y="33449"/>
                  </a:cubicBezTo>
                  <a:cubicBezTo>
                    <a:pt x="24792" y="45625"/>
                    <a:pt x="21370" y="61640"/>
                    <a:pt x="25207" y="76908"/>
                  </a:cubicBezTo>
                  <a:cubicBezTo>
                    <a:pt x="28810" y="91235"/>
                    <a:pt x="45250" y="101473"/>
                    <a:pt x="55978" y="110421"/>
                  </a:cubicBezTo>
                  <a:cubicBezTo>
                    <a:pt x="63595" y="116773"/>
                    <a:pt x="80219" y="128033"/>
                    <a:pt x="77990" y="140238"/>
                  </a:cubicBezTo>
                  <a:cubicBezTo>
                    <a:pt x="76038" y="150942"/>
                    <a:pt x="56529" y="151355"/>
                    <a:pt x="48597" y="152394"/>
                  </a:cubicBezTo>
                  <a:cubicBezTo>
                    <a:pt x="39190" y="153624"/>
                    <a:pt x="16575" y="153182"/>
                    <a:pt x="10661" y="162321"/>
                  </a:cubicBezTo>
                  <a:cubicBezTo>
                    <a:pt x="5006" y="171059"/>
                    <a:pt x="19193" y="180657"/>
                    <a:pt x="24683" y="184351"/>
                  </a:cubicBezTo>
                  <a:cubicBezTo>
                    <a:pt x="33988" y="190609"/>
                    <a:pt x="44781" y="195776"/>
                    <a:pt x="47051" y="207707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1443150" y="287475"/>
              <a:ext cx="1980075" cy="5186175"/>
            </a:xfrm>
            <a:custGeom>
              <a:avLst/>
              <a:gdLst/>
              <a:ahLst/>
              <a:cxnLst/>
              <a:rect l="l" t="t" r="r" b="b"/>
              <a:pathLst>
                <a:path w="79203" h="207447" fill="none" extrusionOk="0">
                  <a:moveTo>
                    <a:pt x="48925" y="207446"/>
                  </a:moveTo>
                  <a:lnTo>
                    <a:pt x="45786" y="207446"/>
                  </a:lnTo>
                  <a:cubicBezTo>
                    <a:pt x="43092" y="194575"/>
                    <a:pt x="31086" y="188440"/>
                    <a:pt x="21204" y="181202"/>
                  </a:cubicBezTo>
                  <a:cubicBezTo>
                    <a:pt x="15981" y="177378"/>
                    <a:pt x="1" y="165832"/>
                    <a:pt x="7097" y="157315"/>
                  </a:cubicBezTo>
                  <a:cubicBezTo>
                    <a:pt x="9978" y="153856"/>
                    <a:pt x="15870" y="153072"/>
                    <a:pt x="20053" y="152330"/>
                  </a:cubicBezTo>
                  <a:cubicBezTo>
                    <a:pt x="28667" y="150805"/>
                    <a:pt x="37489" y="150593"/>
                    <a:pt x="46186" y="149819"/>
                  </a:cubicBezTo>
                  <a:cubicBezTo>
                    <a:pt x="54356" y="149091"/>
                    <a:pt x="70548" y="149468"/>
                    <a:pt x="72479" y="139245"/>
                  </a:cubicBezTo>
                  <a:cubicBezTo>
                    <a:pt x="74613" y="127946"/>
                    <a:pt x="60937" y="117577"/>
                    <a:pt x="53560" y="111003"/>
                  </a:cubicBezTo>
                  <a:cubicBezTo>
                    <a:pt x="43302" y="101862"/>
                    <a:pt x="26613" y="91177"/>
                    <a:pt x="22511" y="77027"/>
                  </a:cubicBezTo>
                  <a:cubicBezTo>
                    <a:pt x="17845" y="60930"/>
                    <a:pt x="24252" y="45492"/>
                    <a:pt x="35735" y="34250"/>
                  </a:cubicBezTo>
                  <a:cubicBezTo>
                    <a:pt x="46613" y="23601"/>
                    <a:pt x="61990" y="16228"/>
                    <a:pt x="64905" y="143"/>
                  </a:cubicBezTo>
                  <a:cubicBezTo>
                    <a:pt x="66040" y="88"/>
                    <a:pt x="66605" y="60"/>
                    <a:pt x="67729" y="1"/>
                  </a:cubicBezTo>
                  <a:cubicBezTo>
                    <a:pt x="62612" y="15223"/>
                    <a:pt x="48480" y="22709"/>
                    <a:pt x="38009" y="33956"/>
                  </a:cubicBezTo>
                  <a:cubicBezTo>
                    <a:pt x="27234" y="45532"/>
                    <a:pt x="22022" y="61509"/>
                    <a:pt x="26645" y="77142"/>
                  </a:cubicBezTo>
                  <a:cubicBezTo>
                    <a:pt x="30862" y="91403"/>
                    <a:pt x="47582" y="102045"/>
                    <a:pt x="57997" y="111222"/>
                  </a:cubicBezTo>
                  <a:cubicBezTo>
                    <a:pt x="65428" y="117768"/>
                    <a:pt x="79202" y="128080"/>
                    <a:pt x="77106" y="139418"/>
                  </a:cubicBezTo>
                  <a:cubicBezTo>
                    <a:pt x="75201" y="149726"/>
                    <a:pt x="58869" y="149632"/>
                    <a:pt x="50614" y="150511"/>
                  </a:cubicBezTo>
                  <a:cubicBezTo>
                    <a:pt x="41853" y="151443"/>
                    <a:pt x="32956" y="151813"/>
                    <a:pt x="24291" y="153497"/>
                  </a:cubicBezTo>
                  <a:cubicBezTo>
                    <a:pt x="20057" y="154320"/>
                    <a:pt x="14127" y="155212"/>
                    <a:pt x="11232" y="158736"/>
                  </a:cubicBezTo>
                  <a:cubicBezTo>
                    <a:pt x="4225" y="167266"/>
                    <a:pt x="19594" y="178280"/>
                    <a:pt x="24933" y="182091"/>
                  </a:cubicBezTo>
                  <a:cubicBezTo>
                    <a:pt x="34667" y="189041"/>
                    <a:pt x="46346" y="194826"/>
                    <a:pt x="48925" y="207446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1304050" y="293175"/>
              <a:ext cx="1928125" cy="5180475"/>
            </a:xfrm>
            <a:custGeom>
              <a:avLst/>
              <a:gdLst/>
              <a:ahLst/>
              <a:cxnLst/>
              <a:rect l="l" t="t" r="r" b="b"/>
              <a:pathLst>
                <a:path w="77125" h="207219" fill="none" extrusionOk="0">
                  <a:moveTo>
                    <a:pt x="49233" y="207218"/>
                  </a:moveTo>
                  <a:lnTo>
                    <a:pt x="46096" y="207218"/>
                  </a:lnTo>
                  <a:cubicBezTo>
                    <a:pt x="43353" y="194232"/>
                    <a:pt x="31178" y="187607"/>
                    <a:pt x="21251" y="180138"/>
                  </a:cubicBezTo>
                  <a:cubicBezTo>
                    <a:pt x="15576" y="175868"/>
                    <a:pt x="1" y="165021"/>
                    <a:pt x="5464" y="155690"/>
                  </a:cubicBezTo>
                  <a:cubicBezTo>
                    <a:pt x="10427" y="147218"/>
                    <a:pt x="34082" y="149212"/>
                    <a:pt x="42198" y="148755"/>
                  </a:cubicBezTo>
                  <a:cubicBezTo>
                    <a:pt x="49802" y="148329"/>
                    <a:pt x="68549" y="149348"/>
                    <a:pt x="70624" y="139006"/>
                  </a:cubicBezTo>
                  <a:cubicBezTo>
                    <a:pt x="73036" y="126997"/>
                    <a:pt x="56772" y="115444"/>
                    <a:pt x="49377" y="109007"/>
                  </a:cubicBezTo>
                  <a:cubicBezTo>
                    <a:pt x="39299" y="100238"/>
                    <a:pt x="22890" y="89888"/>
                    <a:pt x="19746" y="76113"/>
                  </a:cubicBezTo>
                  <a:cubicBezTo>
                    <a:pt x="15849" y="59043"/>
                    <a:pt x="24664" y="44805"/>
                    <a:pt x="37507" y="34319"/>
                  </a:cubicBezTo>
                  <a:cubicBezTo>
                    <a:pt x="49068" y="24881"/>
                    <a:pt x="66543" y="17038"/>
                    <a:pt x="65658" y="114"/>
                  </a:cubicBezTo>
                  <a:cubicBezTo>
                    <a:pt x="66820" y="73"/>
                    <a:pt x="67398" y="50"/>
                    <a:pt x="68544" y="0"/>
                  </a:cubicBezTo>
                  <a:cubicBezTo>
                    <a:pt x="67156" y="16592"/>
                    <a:pt x="50738" y="24043"/>
                    <a:pt x="39590" y="34324"/>
                  </a:cubicBezTo>
                  <a:cubicBezTo>
                    <a:pt x="27682" y="45302"/>
                    <a:pt x="20241" y="60475"/>
                    <a:pt x="25031" y="76890"/>
                  </a:cubicBezTo>
                  <a:cubicBezTo>
                    <a:pt x="29137" y="90955"/>
                    <a:pt x="45860" y="101622"/>
                    <a:pt x="56057" y="110713"/>
                  </a:cubicBezTo>
                  <a:cubicBezTo>
                    <a:pt x="63407" y="117267"/>
                    <a:pt x="77124" y="127655"/>
                    <a:pt x="75003" y="138914"/>
                  </a:cubicBezTo>
                  <a:cubicBezTo>
                    <a:pt x="73087" y="149088"/>
                    <a:pt x="56936" y="148537"/>
                    <a:pt x="48839" y="149168"/>
                  </a:cubicBezTo>
                  <a:cubicBezTo>
                    <a:pt x="40184" y="149843"/>
                    <a:pt x="31407" y="149952"/>
                    <a:pt x="22827" y="151380"/>
                  </a:cubicBezTo>
                  <a:cubicBezTo>
                    <a:pt x="18675" y="152071"/>
                    <a:pt x="12807" y="152789"/>
                    <a:pt x="9932" y="156209"/>
                  </a:cubicBezTo>
                  <a:cubicBezTo>
                    <a:pt x="2781" y="164719"/>
                    <a:pt x="19130" y="176593"/>
                    <a:pt x="24285" y="180425"/>
                  </a:cubicBezTo>
                  <a:cubicBezTo>
                    <a:pt x="34258" y="187838"/>
                    <a:pt x="46473" y="194192"/>
                    <a:pt x="49233" y="207218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1107025" y="297625"/>
              <a:ext cx="1948775" cy="5176025"/>
            </a:xfrm>
            <a:custGeom>
              <a:avLst/>
              <a:gdLst/>
              <a:ahLst/>
              <a:cxnLst/>
              <a:rect l="l" t="t" r="r" b="b"/>
              <a:pathLst>
                <a:path w="77951" h="207041" fill="none" extrusionOk="0">
                  <a:moveTo>
                    <a:pt x="51861" y="207040"/>
                  </a:moveTo>
                  <a:lnTo>
                    <a:pt x="48722" y="207040"/>
                  </a:lnTo>
                  <a:cubicBezTo>
                    <a:pt x="45921" y="193361"/>
                    <a:pt x="32381" y="186246"/>
                    <a:pt x="22171" y="178179"/>
                  </a:cubicBezTo>
                  <a:cubicBezTo>
                    <a:pt x="16500" y="173697"/>
                    <a:pt x="0" y="161481"/>
                    <a:pt x="8189" y="152852"/>
                  </a:cubicBezTo>
                  <a:cubicBezTo>
                    <a:pt x="10812" y="150088"/>
                    <a:pt x="17397" y="149374"/>
                    <a:pt x="20738" y="148954"/>
                  </a:cubicBezTo>
                  <a:cubicBezTo>
                    <a:pt x="28791" y="147942"/>
                    <a:pt x="36975" y="148103"/>
                    <a:pt x="45071" y="147795"/>
                  </a:cubicBezTo>
                  <a:cubicBezTo>
                    <a:pt x="52618" y="147507"/>
                    <a:pt x="69699" y="148545"/>
                    <a:pt x="71728" y="138652"/>
                  </a:cubicBezTo>
                  <a:cubicBezTo>
                    <a:pt x="73961" y="127766"/>
                    <a:pt x="56947" y="115919"/>
                    <a:pt x="50344" y="110448"/>
                  </a:cubicBezTo>
                  <a:cubicBezTo>
                    <a:pt x="40030" y="101902"/>
                    <a:pt x="24457" y="92540"/>
                    <a:pt x="18824" y="79640"/>
                  </a:cubicBezTo>
                  <a:cubicBezTo>
                    <a:pt x="11919" y="63828"/>
                    <a:pt x="23581" y="48807"/>
                    <a:pt x="35055" y="39293"/>
                  </a:cubicBezTo>
                  <a:cubicBezTo>
                    <a:pt x="43140" y="32590"/>
                    <a:pt x="52609" y="27712"/>
                    <a:pt x="60594" y="20885"/>
                  </a:cubicBezTo>
                  <a:cubicBezTo>
                    <a:pt x="67994" y="14557"/>
                    <a:pt x="70931" y="9611"/>
                    <a:pt x="68601" y="79"/>
                  </a:cubicBezTo>
                  <a:cubicBezTo>
                    <a:pt x="69799" y="53"/>
                    <a:pt x="70391" y="36"/>
                    <a:pt x="71567" y="1"/>
                  </a:cubicBezTo>
                  <a:cubicBezTo>
                    <a:pt x="73873" y="17415"/>
                    <a:pt x="55215" y="25434"/>
                    <a:pt x="43306" y="34673"/>
                  </a:cubicBezTo>
                  <a:cubicBezTo>
                    <a:pt x="30237" y="44813"/>
                    <a:pt x="19716" y="59050"/>
                    <a:pt x="23962" y="76438"/>
                  </a:cubicBezTo>
                  <a:cubicBezTo>
                    <a:pt x="27297" y="90099"/>
                    <a:pt x="43883" y="100312"/>
                    <a:pt x="54001" y="108972"/>
                  </a:cubicBezTo>
                  <a:cubicBezTo>
                    <a:pt x="61367" y="115275"/>
                    <a:pt x="77951" y="126806"/>
                    <a:pt x="75694" y="138748"/>
                  </a:cubicBezTo>
                  <a:cubicBezTo>
                    <a:pt x="73743" y="149072"/>
                    <a:pt x="54822" y="147892"/>
                    <a:pt x="47370" y="148241"/>
                  </a:cubicBezTo>
                  <a:cubicBezTo>
                    <a:pt x="39307" y="148619"/>
                    <a:pt x="15747" y="146414"/>
                    <a:pt x="10775" y="154834"/>
                  </a:cubicBezTo>
                  <a:cubicBezTo>
                    <a:pt x="5256" y="164182"/>
                    <a:pt x="21101" y="175254"/>
                    <a:pt x="26742" y="179548"/>
                  </a:cubicBezTo>
                  <a:cubicBezTo>
                    <a:pt x="36722" y="187146"/>
                    <a:pt x="49087" y="193943"/>
                    <a:pt x="51861" y="20704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1009175" y="300550"/>
              <a:ext cx="1877325" cy="5173100"/>
            </a:xfrm>
            <a:custGeom>
              <a:avLst/>
              <a:gdLst/>
              <a:ahLst/>
              <a:cxnLst/>
              <a:rect l="l" t="t" r="r" b="b"/>
              <a:pathLst>
                <a:path w="75093" h="206924" fill="none" extrusionOk="0">
                  <a:moveTo>
                    <a:pt x="50519" y="206923"/>
                  </a:moveTo>
                  <a:lnTo>
                    <a:pt x="47381" y="206923"/>
                  </a:lnTo>
                  <a:cubicBezTo>
                    <a:pt x="44672" y="192801"/>
                    <a:pt x="29776" y="185066"/>
                    <a:pt x="19383" y="176695"/>
                  </a:cubicBezTo>
                  <a:cubicBezTo>
                    <a:pt x="14164" y="172492"/>
                    <a:pt x="0" y="161724"/>
                    <a:pt x="5285" y="153097"/>
                  </a:cubicBezTo>
                  <a:cubicBezTo>
                    <a:pt x="8025" y="148623"/>
                    <a:pt x="16487" y="148342"/>
                    <a:pt x="20905" y="147961"/>
                  </a:cubicBezTo>
                  <a:cubicBezTo>
                    <a:pt x="28739" y="147285"/>
                    <a:pt x="36631" y="147540"/>
                    <a:pt x="44483" y="147325"/>
                  </a:cubicBezTo>
                  <a:cubicBezTo>
                    <a:pt x="51732" y="147127"/>
                    <a:pt x="68276" y="148294"/>
                    <a:pt x="69626" y="138446"/>
                  </a:cubicBezTo>
                  <a:cubicBezTo>
                    <a:pt x="71044" y="128105"/>
                    <a:pt x="53823" y="117658"/>
                    <a:pt x="46849" y="112421"/>
                  </a:cubicBezTo>
                  <a:cubicBezTo>
                    <a:pt x="39549" y="106942"/>
                    <a:pt x="32003" y="101773"/>
                    <a:pt x="24916" y="96015"/>
                  </a:cubicBezTo>
                  <a:cubicBezTo>
                    <a:pt x="19680" y="91762"/>
                    <a:pt x="12927" y="86645"/>
                    <a:pt x="10298" y="80143"/>
                  </a:cubicBezTo>
                  <a:cubicBezTo>
                    <a:pt x="3589" y="63546"/>
                    <a:pt x="21722" y="48156"/>
                    <a:pt x="33313" y="40146"/>
                  </a:cubicBezTo>
                  <a:cubicBezTo>
                    <a:pt x="42430" y="33847"/>
                    <a:pt x="52724" y="28880"/>
                    <a:pt x="61158" y="21627"/>
                  </a:cubicBezTo>
                  <a:cubicBezTo>
                    <a:pt x="69021" y="14869"/>
                    <a:pt x="71122" y="9656"/>
                    <a:pt x="67419" y="35"/>
                  </a:cubicBezTo>
                  <a:cubicBezTo>
                    <a:pt x="68659" y="27"/>
                    <a:pt x="69272" y="20"/>
                    <a:pt x="70484" y="1"/>
                  </a:cubicBezTo>
                  <a:cubicBezTo>
                    <a:pt x="73444" y="9737"/>
                    <a:pt x="70678" y="14795"/>
                    <a:pt x="62947" y="21328"/>
                  </a:cubicBezTo>
                  <a:cubicBezTo>
                    <a:pt x="54606" y="28375"/>
                    <a:pt x="44660" y="33274"/>
                    <a:pt x="36087" y="40018"/>
                  </a:cubicBezTo>
                  <a:cubicBezTo>
                    <a:pt x="24488" y="49142"/>
                    <a:pt x="10734" y="64445"/>
                    <a:pt x="18383" y="80419"/>
                  </a:cubicBezTo>
                  <a:cubicBezTo>
                    <a:pt x="24494" y="93182"/>
                    <a:pt x="40263" y="102274"/>
                    <a:pt x="50810" y="110702"/>
                  </a:cubicBezTo>
                  <a:cubicBezTo>
                    <a:pt x="57325" y="115907"/>
                    <a:pt x="75093" y="127751"/>
                    <a:pt x="73119" y="138488"/>
                  </a:cubicBezTo>
                  <a:cubicBezTo>
                    <a:pt x="71295" y="148409"/>
                    <a:pt x="53888" y="147269"/>
                    <a:pt x="46514" y="147499"/>
                  </a:cubicBezTo>
                  <a:cubicBezTo>
                    <a:pt x="38442" y="147750"/>
                    <a:pt x="30284" y="147528"/>
                    <a:pt x="22249" y="148487"/>
                  </a:cubicBezTo>
                  <a:cubicBezTo>
                    <a:pt x="18906" y="148887"/>
                    <a:pt x="12357" y="149565"/>
                    <a:pt x="9727" y="152321"/>
                  </a:cubicBezTo>
                  <a:cubicBezTo>
                    <a:pt x="1483" y="160958"/>
                    <a:pt x="18140" y="173297"/>
                    <a:pt x="23791" y="177796"/>
                  </a:cubicBezTo>
                  <a:cubicBezTo>
                    <a:pt x="34009" y="185930"/>
                    <a:pt x="47734" y="193191"/>
                    <a:pt x="50519" y="206923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883150" y="301075"/>
              <a:ext cx="1859425" cy="5172575"/>
            </a:xfrm>
            <a:custGeom>
              <a:avLst/>
              <a:gdLst/>
              <a:ahLst/>
              <a:cxnLst/>
              <a:rect l="l" t="t" r="r" b="b"/>
              <a:pathLst>
                <a:path w="74377" h="206903" fill="none" extrusionOk="0">
                  <a:moveTo>
                    <a:pt x="50305" y="206902"/>
                  </a:moveTo>
                  <a:lnTo>
                    <a:pt x="47168" y="206902"/>
                  </a:lnTo>
                  <a:cubicBezTo>
                    <a:pt x="44175" y="192941"/>
                    <a:pt x="29720" y="185092"/>
                    <a:pt x="19429" y="176593"/>
                  </a:cubicBezTo>
                  <a:cubicBezTo>
                    <a:pt x="14267" y="172329"/>
                    <a:pt x="208" y="161516"/>
                    <a:pt x="5536" y="153057"/>
                  </a:cubicBezTo>
                  <a:cubicBezTo>
                    <a:pt x="8298" y="148673"/>
                    <a:pt x="16688" y="148302"/>
                    <a:pt x="21082" y="147886"/>
                  </a:cubicBezTo>
                  <a:cubicBezTo>
                    <a:pt x="28734" y="147160"/>
                    <a:pt x="36450" y="147342"/>
                    <a:pt x="44124" y="147067"/>
                  </a:cubicBezTo>
                  <a:cubicBezTo>
                    <a:pt x="50942" y="146822"/>
                    <a:pt x="68071" y="147744"/>
                    <a:pt x="69184" y="138143"/>
                  </a:cubicBezTo>
                  <a:cubicBezTo>
                    <a:pt x="70316" y="128398"/>
                    <a:pt x="51928" y="117821"/>
                    <a:pt x="45274" y="113048"/>
                  </a:cubicBezTo>
                  <a:cubicBezTo>
                    <a:pt x="33529" y="104623"/>
                    <a:pt x="14638" y="95573"/>
                    <a:pt x="7913" y="82041"/>
                  </a:cubicBezTo>
                  <a:cubicBezTo>
                    <a:pt x="0" y="66118"/>
                    <a:pt x="21515" y="49181"/>
                    <a:pt x="32130" y="41802"/>
                  </a:cubicBezTo>
                  <a:cubicBezTo>
                    <a:pt x="41463" y="35312"/>
                    <a:pt x="51970" y="30065"/>
                    <a:pt x="60522" y="22502"/>
                  </a:cubicBezTo>
                  <a:cubicBezTo>
                    <a:pt x="68506" y="15440"/>
                    <a:pt x="70675" y="9957"/>
                    <a:pt x="67065" y="0"/>
                  </a:cubicBezTo>
                  <a:cubicBezTo>
                    <a:pt x="68431" y="14"/>
                    <a:pt x="69091" y="17"/>
                    <a:pt x="70356" y="18"/>
                  </a:cubicBezTo>
                  <a:cubicBezTo>
                    <a:pt x="74376" y="9651"/>
                    <a:pt x="72585" y="14994"/>
                    <a:pt x="64616" y="21925"/>
                  </a:cubicBezTo>
                  <a:cubicBezTo>
                    <a:pt x="56088" y="29345"/>
                    <a:pt x="45518" y="34347"/>
                    <a:pt x="36130" y="40536"/>
                  </a:cubicBezTo>
                  <a:cubicBezTo>
                    <a:pt x="23868" y="48618"/>
                    <a:pt x="2207" y="65021"/>
                    <a:pt x="11137" y="82383"/>
                  </a:cubicBezTo>
                  <a:cubicBezTo>
                    <a:pt x="17636" y="95022"/>
                    <a:pt x="35180" y="103588"/>
                    <a:pt x="46327" y="111460"/>
                  </a:cubicBezTo>
                  <a:cubicBezTo>
                    <a:pt x="53724" y="116683"/>
                    <a:pt x="72972" y="127299"/>
                    <a:pt x="72320" y="138360"/>
                  </a:cubicBezTo>
                  <a:cubicBezTo>
                    <a:pt x="71709" y="148763"/>
                    <a:pt x="52008" y="147211"/>
                    <a:pt x="45119" y="147332"/>
                  </a:cubicBezTo>
                  <a:cubicBezTo>
                    <a:pt x="36826" y="147478"/>
                    <a:pt x="12644" y="144112"/>
                    <a:pt x="7808" y="153624"/>
                  </a:cubicBezTo>
                  <a:cubicBezTo>
                    <a:pt x="3334" y="162421"/>
                    <a:pt x="17450" y="172735"/>
                    <a:pt x="22850" y="177067"/>
                  </a:cubicBezTo>
                  <a:cubicBezTo>
                    <a:pt x="33059" y="185261"/>
                    <a:pt x="47710" y="193039"/>
                    <a:pt x="50305" y="206902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788750" y="298700"/>
              <a:ext cx="1796475" cy="5174950"/>
            </a:xfrm>
            <a:custGeom>
              <a:avLst/>
              <a:gdLst/>
              <a:ahLst/>
              <a:cxnLst/>
              <a:rect l="l" t="t" r="r" b="b"/>
              <a:pathLst>
                <a:path w="71859" h="206998" fill="none" extrusionOk="0">
                  <a:moveTo>
                    <a:pt x="48826" y="206997"/>
                  </a:moveTo>
                  <a:lnTo>
                    <a:pt x="45688" y="206997"/>
                  </a:lnTo>
                  <a:cubicBezTo>
                    <a:pt x="42408" y="193082"/>
                    <a:pt x="28697" y="185079"/>
                    <a:pt x="18576" y="176161"/>
                  </a:cubicBezTo>
                  <a:cubicBezTo>
                    <a:pt x="12981" y="171231"/>
                    <a:pt x="206" y="160735"/>
                    <a:pt x="6371" y="152552"/>
                  </a:cubicBezTo>
                  <a:cubicBezTo>
                    <a:pt x="11888" y="145230"/>
                    <a:pt x="31250" y="146871"/>
                    <a:pt x="39225" y="146418"/>
                  </a:cubicBezTo>
                  <a:cubicBezTo>
                    <a:pt x="46031" y="146029"/>
                    <a:pt x="65822" y="146809"/>
                    <a:pt x="66531" y="136752"/>
                  </a:cubicBezTo>
                  <a:cubicBezTo>
                    <a:pt x="67277" y="126171"/>
                    <a:pt x="47542" y="114982"/>
                    <a:pt x="40541" y="109891"/>
                  </a:cubicBezTo>
                  <a:cubicBezTo>
                    <a:pt x="29930" y="102172"/>
                    <a:pt x="15588" y="94484"/>
                    <a:pt x="8795" y="82932"/>
                  </a:cubicBezTo>
                  <a:cubicBezTo>
                    <a:pt x="1" y="67975"/>
                    <a:pt x="20148" y="50648"/>
                    <a:pt x="30341" y="42949"/>
                  </a:cubicBezTo>
                  <a:cubicBezTo>
                    <a:pt x="39296" y="36185"/>
                    <a:pt x="49405" y="30657"/>
                    <a:pt x="57658" y="22994"/>
                  </a:cubicBezTo>
                  <a:cubicBezTo>
                    <a:pt x="65430" y="15779"/>
                    <a:pt x="67823" y="10123"/>
                    <a:pt x="64806" y="1"/>
                  </a:cubicBezTo>
                  <a:cubicBezTo>
                    <a:pt x="66318" y="32"/>
                    <a:pt x="67055" y="45"/>
                    <a:pt x="68484" y="66"/>
                  </a:cubicBezTo>
                  <a:cubicBezTo>
                    <a:pt x="71859" y="10260"/>
                    <a:pt x="69436" y="15842"/>
                    <a:pt x="61395" y="23009"/>
                  </a:cubicBezTo>
                  <a:cubicBezTo>
                    <a:pt x="52794" y="30674"/>
                    <a:pt x="42309" y="36089"/>
                    <a:pt x="33013" y="42826"/>
                  </a:cubicBezTo>
                  <a:cubicBezTo>
                    <a:pt x="22481" y="50459"/>
                    <a:pt x="1705" y="67778"/>
                    <a:pt x="10714" y="83155"/>
                  </a:cubicBezTo>
                  <a:cubicBezTo>
                    <a:pt x="17634" y="94968"/>
                    <a:pt x="32621" y="102736"/>
                    <a:pt x="43526" y="110507"/>
                  </a:cubicBezTo>
                  <a:cubicBezTo>
                    <a:pt x="50716" y="115629"/>
                    <a:pt x="71058" y="126878"/>
                    <a:pt x="70296" y="137730"/>
                  </a:cubicBezTo>
                  <a:cubicBezTo>
                    <a:pt x="69575" y="148016"/>
                    <a:pt x="49069" y="146746"/>
                    <a:pt x="42209" y="146997"/>
                  </a:cubicBezTo>
                  <a:cubicBezTo>
                    <a:pt x="34171" y="147289"/>
                    <a:pt x="13916" y="145171"/>
                    <a:pt x="8297" y="152574"/>
                  </a:cubicBezTo>
                  <a:cubicBezTo>
                    <a:pt x="2008" y="160860"/>
                    <a:pt x="15225" y="171375"/>
                    <a:pt x="20895" y="176195"/>
                  </a:cubicBezTo>
                  <a:cubicBezTo>
                    <a:pt x="31230" y="184976"/>
                    <a:pt x="45616" y="192908"/>
                    <a:pt x="48826" y="206997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710725" y="294650"/>
              <a:ext cx="1710225" cy="5179000"/>
            </a:xfrm>
            <a:custGeom>
              <a:avLst/>
              <a:gdLst/>
              <a:ahLst/>
              <a:cxnLst/>
              <a:rect l="l" t="t" r="r" b="b"/>
              <a:pathLst>
                <a:path w="68409" h="207160" fill="none" extrusionOk="0">
                  <a:moveTo>
                    <a:pt x="46693" y="207159"/>
                  </a:moveTo>
                  <a:lnTo>
                    <a:pt x="43554" y="207159"/>
                  </a:lnTo>
                  <a:cubicBezTo>
                    <a:pt x="40522" y="194164"/>
                    <a:pt x="29076" y="186324"/>
                    <a:pt x="19835" y="177586"/>
                  </a:cubicBezTo>
                  <a:cubicBezTo>
                    <a:pt x="14399" y="172446"/>
                    <a:pt x="1" y="160260"/>
                    <a:pt x="7650" y="151986"/>
                  </a:cubicBezTo>
                  <a:cubicBezTo>
                    <a:pt x="14343" y="144745"/>
                    <a:pt x="30765" y="145934"/>
                    <a:pt x="39481" y="144967"/>
                  </a:cubicBezTo>
                  <a:cubicBezTo>
                    <a:pt x="45875" y="144257"/>
                    <a:pt x="62222" y="143620"/>
                    <a:pt x="63230" y="134580"/>
                  </a:cubicBezTo>
                  <a:cubicBezTo>
                    <a:pt x="64231" y="125581"/>
                    <a:pt x="46058" y="113809"/>
                    <a:pt x="40662" y="109626"/>
                  </a:cubicBezTo>
                  <a:cubicBezTo>
                    <a:pt x="30500" y="101746"/>
                    <a:pt x="17072" y="93922"/>
                    <a:pt x="9999" y="82757"/>
                  </a:cubicBezTo>
                  <a:cubicBezTo>
                    <a:pt x="905" y="68400"/>
                    <a:pt x="18480" y="51853"/>
                    <a:pt x="28450" y="43461"/>
                  </a:cubicBezTo>
                  <a:cubicBezTo>
                    <a:pt x="36779" y="36449"/>
                    <a:pt x="46356" y="30832"/>
                    <a:pt x="54131" y="23160"/>
                  </a:cubicBezTo>
                  <a:cubicBezTo>
                    <a:pt x="61559" y="15831"/>
                    <a:pt x="63930" y="10062"/>
                    <a:pt x="61335" y="0"/>
                  </a:cubicBezTo>
                  <a:cubicBezTo>
                    <a:pt x="62967" y="46"/>
                    <a:pt x="63767" y="67"/>
                    <a:pt x="65332" y="104"/>
                  </a:cubicBezTo>
                  <a:cubicBezTo>
                    <a:pt x="68175" y="10365"/>
                    <a:pt x="65646" y="16099"/>
                    <a:pt x="57873" y="23410"/>
                  </a:cubicBezTo>
                  <a:cubicBezTo>
                    <a:pt x="49645" y="31148"/>
                    <a:pt x="39593" y="36703"/>
                    <a:pt x="30822" y="43762"/>
                  </a:cubicBezTo>
                  <a:cubicBezTo>
                    <a:pt x="20527" y="52048"/>
                    <a:pt x="1816" y="68953"/>
                    <a:pt x="11415" y="83643"/>
                  </a:cubicBezTo>
                  <a:cubicBezTo>
                    <a:pt x="18882" y="95068"/>
                    <a:pt x="33026" y="102932"/>
                    <a:pt x="43652" y="110877"/>
                  </a:cubicBezTo>
                  <a:cubicBezTo>
                    <a:pt x="49103" y="114954"/>
                    <a:pt x="68408" y="126972"/>
                    <a:pt x="67317" y="136128"/>
                  </a:cubicBezTo>
                  <a:cubicBezTo>
                    <a:pt x="66218" y="145351"/>
                    <a:pt x="48842" y="145412"/>
                    <a:pt x="42439" y="145921"/>
                  </a:cubicBezTo>
                  <a:cubicBezTo>
                    <a:pt x="33496" y="146635"/>
                    <a:pt x="16050" y="144810"/>
                    <a:pt x="9009" y="152098"/>
                  </a:cubicBezTo>
                  <a:cubicBezTo>
                    <a:pt x="1002" y="160386"/>
                    <a:pt x="16313" y="172700"/>
                    <a:pt x="21812" y="177635"/>
                  </a:cubicBezTo>
                  <a:cubicBezTo>
                    <a:pt x="31395" y="186234"/>
                    <a:pt x="43541" y="193966"/>
                    <a:pt x="46691" y="207159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699150" y="289300"/>
              <a:ext cx="1544150" cy="5184350"/>
            </a:xfrm>
            <a:custGeom>
              <a:avLst/>
              <a:gdLst/>
              <a:ahLst/>
              <a:cxnLst/>
              <a:rect l="l" t="t" r="r" b="b"/>
              <a:pathLst>
                <a:path w="61766" h="207374" fill="none" extrusionOk="0">
                  <a:moveTo>
                    <a:pt x="41901" y="207373"/>
                  </a:moveTo>
                  <a:lnTo>
                    <a:pt x="38762" y="207373"/>
                  </a:lnTo>
                  <a:cubicBezTo>
                    <a:pt x="36215" y="195375"/>
                    <a:pt x="26968" y="187562"/>
                    <a:pt x="18741" y="179094"/>
                  </a:cubicBezTo>
                  <a:cubicBezTo>
                    <a:pt x="13503" y="173704"/>
                    <a:pt x="1208" y="162657"/>
                    <a:pt x="5078" y="153851"/>
                  </a:cubicBezTo>
                  <a:cubicBezTo>
                    <a:pt x="8744" y="145507"/>
                    <a:pt x="24560" y="145047"/>
                    <a:pt x="32096" y="143745"/>
                  </a:cubicBezTo>
                  <a:cubicBezTo>
                    <a:pt x="39153" y="142528"/>
                    <a:pt x="55628" y="141285"/>
                    <a:pt x="56173" y="131536"/>
                  </a:cubicBezTo>
                  <a:cubicBezTo>
                    <a:pt x="56714" y="121859"/>
                    <a:pt x="41958" y="111973"/>
                    <a:pt x="35623" y="106621"/>
                  </a:cubicBezTo>
                  <a:cubicBezTo>
                    <a:pt x="26587" y="98987"/>
                    <a:pt x="13468" y="90952"/>
                    <a:pt x="8246" y="79911"/>
                  </a:cubicBezTo>
                  <a:cubicBezTo>
                    <a:pt x="1222" y="65062"/>
                    <a:pt x="17301" y="49559"/>
                    <a:pt x="27421" y="40834"/>
                  </a:cubicBezTo>
                  <a:cubicBezTo>
                    <a:pt x="40316" y="29718"/>
                    <a:pt x="59350" y="19416"/>
                    <a:pt x="54770" y="0"/>
                  </a:cubicBezTo>
                  <a:cubicBezTo>
                    <a:pt x="56491" y="56"/>
                    <a:pt x="57341" y="84"/>
                    <a:pt x="59013" y="135"/>
                  </a:cubicBezTo>
                  <a:cubicBezTo>
                    <a:pt x="61471" y="10029"/>
                    <a:pt x="59237" y="15807"/>
                    <a:pt x="52066" y="23138"/>
                  </a:cubicBezTo>
                  <a:cubicBezTo>
                    <a:pt x="44621" y="30746"/>
                    <a:pt x="35391" y="36387"/>
                    <a:pt x="27386" y="43350"/>
                  </a:cubicBezTo>
                  <a:cubicBezTo>
                    <a:pt x="17643" y="51823"/>
                    <a:pt x="965" y="68049"/>
                    <a:pt x="9651" y="82187"/>
                  </a:cubicBezTo>
                  <a:cubicBezTo>
                    <a:pt x="16403" y="93176"/>
                    <a:pt x="29322" y="100985"/>
                    <a:pt x="39130" y="108822"/>
                  </a:cubicBezTo>
                  <a:cubicBezTo>
                    <a:pt x="44509" y="113120"/>
                    <a:pt x="61765" y="124665"/>
                    <a:pt x="60836" y="133588"/>
                  </a:cubicBezTo>
                  <a:cubicBezTo>
                    <a:pt x="59906" y="142513"/>
                    <a:pt x="44382" y="143568"/>
                    <a:pt x="37975" y="144442"/>
                  </a:cubicBezTo>
                  <a:cubicBezTo>
                    <a:pt x="29445" y="145606"/>
                    <a:pt x="13763" y="144880"/>
                    <a:pt x="7356" y="152098"/>
                  </a:cubicBezTo>
                  <a:cubicBezTo>
                    <a:pt x="0" y="160386"/>
                    <a:pt x="13692" y="172460"/>
                    <a:pt x="19076" y="177763"/>
                  </a:cubicBezTo>
                  <a:cubicBezTo>
                    <a:pt x="28048" y="186599"/>
                    <a:pt x="38997" y="194517"/>
                    <a:pt x="41901" y="207373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720550" y="282975"/>
              <a:ext cx="1385000" cy="5190675"/>
            </a:xfrm>
            <a:custGeom>
              <a:avLst/>
              <a:gdLst/>
              <a:ahLst/>
              <a:cxnLst/>
              <a:rect l="l" t="t" r="r" b="b"/>
              <a:pathLst>
                <a:path w="55400" h="207627" fill="none" extrusionOk="0">
                  <a:moveTo>
                    <a:pt x="35789" y="207626"/>
                  </a:moveTo>
                  <a:lnTo>
                    <a:pt x="32652" y="207626"/>
                  </a:lnTo>
                  <a:cubicBezTo>
                    <a:pt x="30611" y="195996"/>
                    <a:pt x="22607" y="187961"/>
                    <a:pt x="15229" y="179240"/>
                  </a:cubicBezTo>
                  <a:cubicBezTo>
                    <a:pt x="10207" y="173304"/>
                    <a:pt x="1" y="162621"/>
                    <a:pt x="3324" y="153841"/>
                  </a:cubicBezTo>
                  <a:cubicBezTo>
                    <a:pt x="9318" y="138007"/>
                    <a:pt x="47038" y="146824"/>
                    <a:pt x="47814" y="128039"/>
                  </a:cubicBezTo>
                  <a:cubicBezTo>
                    <a:pt x="48205" y="118558"/>
                    <a:pt x="36064" y="109255"/>
                    <a:pt x="29977" y="103498"/>
                  </a:cubicBezTo>
                  <a:cubicBezTo>
                    <a:pt x="21916" y="95872"/>
                    <a:pt x="10504" y="87850"/>
                    <a:pt x="6122" y="77284"/>
                  </a:cubicBezTo>
                  <a:cubicBezTo>
                    <a:pt x="209" y="63026"/>
                    <a:pt x="13526" y="48839"/>
                    <a:pt x="22853" y="39717"/>
                  </a:cubicBezTo>
                  <a:cubicBezTo>
                    <a:pt x="34588" y="28239"/>
                    <a:pt x="50823" y="18407"/>
                    <a:pt x="46567" y="1"/>
                  </a:cubicBezTo>
                  <a:cubicBezTo>
                    <a:pt x="48351" y="64"/>
                    <a:pt x="49236" y="95"/>
                    <a:pt x="50987" y="156"/>
                  </a:cubicBezTo>
                  <a:cubicBezTo>
                    <a:pt x="55400" y="19133"/>
                    <a:pt x="37541" y="29379"/>
                    <a:pt x="25047" y="40581"/>
                  </a:cubicBezTo>
                  <a:cubicBezTo>
                    <a:pt x="15201" y="49409"/>
                    <a:pt x="250" y="64504"/>
                    <a:pt x="6828" y="79075"/>
                  </a:cubicBezTo>
                  <a:cubicBezTo>
                    <a:pt x="11725" y="89925"/>
                    <a:pt x="24172" y="97953"/>
                    <a:pt x="32831" y="105579"/>
                  </a:cubicBezTo>
                  <a:cubicBezTo>
                    <a:pt x="39074" y="111078"/>
                    <a:pt x="52808" y="120739"/>
                    <a:pt x="52326" y="130334"/>
                  </a:cubicBezTo>
                  <a:cubicBezTo>
                    <a:pt x="51843" y="139954"/>
                    <a:pt x="36553" y="141709"/>
                    <a:pt x="29465" y="143187"/>
                  </a:cubicBezTo>
                  <a:cubicBezTo>
                    <a:pt x="22022" y="144738"/>
                    <a:pt x="7255" y="145713"/>
                    <a:pt x="3798" y="154005"/>
                  </a:cubicBezTo>
                  <a:cubicBezTo>
                    <a:pt x="135" y="162792"/>
                    <a:pt x="11616" y="173710"/>
                    <a:pt x="16777" y="179305"/>
                  </a:cubicBezTo>
                  <a:cubicBezTo>
                    <a:pt x="24679" y="187874"/>
                    <a:pt x="33433" y="195774"/>
                    <a:pt x="35789" y="207626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582225" y="276025"/>
              <a:ext cx="1330800" cy="5197625"/>
            </a:xfrm>
            <a:custGeom>
              <a:avLst/>
              <a:gdLst/>
              <a:ahLst/>
              <a:cxnLst/>
              <a:rect l="l" t="t" r="r" b="b"/>
              <a:pathLst>
                <a:path w="53232" h="207905" fill="none" extrusionOk="0">
                  <a:moveTo>
                    <a:pt x="36069" y="207904"/>
                  </a:moveTo>
                  <a:lnTo>
                    <a:pt x="32930" y="207904"/>
                  </a:lnTo>
                  <a:cubicBezTo>
                    <a:pt x="31463" y="196658"/>
                    <a:pt x="24749" y="188381"/>
                    <a:pt x="18346" y="179400"/>
                  </a:cubicBezTo>
                  <a:cubicBezTo>
                    <a:pt x="13647" y="172813"/>
                    <a:pt x="5671" y="162630"/>
                    <a:pt x="8351" y="153819"/>
                  </a:cubicBezTo>
                  <a:cubicBezTo>
                    <a:pt x="13216" y="137823"/>
                    <a:pt x="45154" y="142566"/>
                    <a:pt x="45643" y="124209"/>
                  </a:cubicBezTo>
                  <a:cubicBezTo>
                    <a:pt x="45891" y="114925"/>
                    <a:pt x="36484" y="106251"/>
                    <a:pt x="30764" y="99983"/>
                  </a:cubicBezTo>
                  <a:cubicBezTo>
                    <a:pt x="23771" y="92317"/>
                    <a:pt x="14170" y="84297"/>
                    <a:pt x="10705" y="74201"/>
                  </a:cubicBezTo>
                  <a:cubicBezTo>
                    <a:pt x="1" y="43000"/>
                    <a:pt x="51684" y="30265"/>
                    <a:pt x="44556" y="1"/>
                  </a:cubicBezTo>
                  <a:cubicBezTo>
                    <a:pt x="46372" y="69"/>
                    <a:pt x="47278" y="103"/>
                    <a:pt x="49078" y="169"/>
                  </a:cubicBezTo>
                  <a:cubicBezTo>
                    <a:pt x="53232" y="18068"/>
                    <a:pt x="38179" y="27824"/>
                    <a:pt x="26936" y="39349"/>
                  </a:cubicBezTo>
                  <a:cubicBezTo>
                    <a:pt x="17926" y="48585"/>
                    <a:pt x="5835" y="62280"/>
                    <a:pt x="11245" y="76253"/>
                  </a:cubicBezTo>
                  <a:cubicBezTo>
                    <a:pt x="15262" y="86631"/>
                    <a:pt x="25954" y="94651"/>
                    <a:pt x="33594" y="102286"/>
                  </a:cubicBezTo>
                  <a:cubicBezTo>
                    <a:pt x="39551" y="108240"/>
                    <a:pt x="50592" y="117289"/>
                    <a:pt x="50260" y="126694"/>
                  </a:cubicBezTo>
                  <a:cubicBezTo>
                    <a:pt x="49604" y="145331"/>
                    <a:pt x="14185" y="138092"/>
                    <a:pt x="8619" y="154003"/>
                  </a:cubicBezTo>
                  <a:cubicBezTo>
                    <a:pt x="5546" y="162788"/>
                    <a:pt x="14860" y="173282"/>
                    <a:pt x="19768" y="179471"/>
                  </a:cubicBezTo>
                  <a:cubicBezTo>
                    <a:pt x="26766" y="188296"/>
                    <a:pt x="34255" y="196427"/>
                    <a:pt x="36067" y="207904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603800" y="268875"/>
              <a:ext cx="1191650" cy="5204775"/>
            </a:xfrm>
            <a:custGeom>
              <a:avLst/>
              <a:gdLst/>
              <a:ahLst/>
              <a:cxnLst/>
              <a:rect l="l" t="t" r="r" b="b"/>
              <a:pathLst>
                <a:path w="47666" h="208191" fill="none" extrusionOk="0">
                  <a:moveTo>
                    <a:pt x="29950" y="208190"/>
                  </a:moveTo>
                  <a:lnTo>
                    <a:pt x="26812" y="208190"/>
                  </a:lnTo>
                  <a:cubicBezTo>
                    <a:pt x="25885" y="197143"/>
                    <a:pt x="20270" y="188455"/>
                    <a:pt x="14883" y="179085"/>
                  </a:cubicBezTo>
                  <a:cubicBezTo>
                    <a:pt x="10716" y="171840"/>
                    <a:pt x="4855" y="161836"/>
                    <a:pt x="7322" y="152990"/>
                  </a:cubicBezTo>
                  <a:cubicBezTo>
                    <a:pt x="11600" y="137657"/>
                    <a:pt x="36629" y="137690"/>
                    <a:pt x="37052" y="120230"/>
                  </a:cubicBezTo>
                  <a:cubicBezTo>
                    <a:pt x="37529" y="100581"/>
                    <a:pt x="12840" y="88388"/>
                    <a:pt x="8700" y="69976"/>
                  </a:cubicBezTo>
                  <a:cubicBezTo>
                    <a:pt x="2254" y="41313"/>
                    <a:pt x="42790" y="27801"/>
                    <a:pt x="36067" y="0"/>
                  </a:cubicBezTo>
                  <a:cubicBezTo>
                    <a:pt x="37888" y="70"/>
                    <a:pt x="38801" y="104"/>
                    <a:pt x="40623" y="172"/>
                  </a:cubicBezTo>
                  <a:cubicBezTo>
                    <a:pt x="47666" y="29653"/>
                    <a:pt x="0" y="42551"/>
                    <a:pt x="9505" y="73049"/>
                  </a:cubicBezTo>
                  <a:cubicBezTo>
                    <a:pt x="12594" y="82957"/>
                    <a:pt x="21451" y="90975"/>
                    <a:pt x="27995" y="98671"/>
                  </a:cubicBezTo>
                  <a:cubicBezTo>
                    <a:pt x="33516" y="105165"/>
                    <a:pt x="41843" y="113587"/>
                    <a:pt x="41647" y="122789"/>
                  </a:cubicBezTo>
                  <a:cubicBezTo>
                    <a:pt x="41258" y="140905"/>
                    <a:pt x="11700" y="137958"/>
                    <a:pt x="7341" y="153978"/>
                  </a:cubicBezTo>
                  <a:cubicBezTo>
                    <a:pt x="4938" y="162813"/>
                    <a:pt x="12021" y="172769"/>
                    <a:pt x="16543" y="179637"/>
                  </a:cubicBezTo>
                  <a:cubicBezTo>
                    <a:pt x="22525" y="188720"/>
                    <a:pt x="28717" y="197099"/>
                    <a:pt x="29950" y="20819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679500" y="261825"/>
              <a:ext cx="913600" cy="5211825"/>
            </a:xfrm>
            <a:custGeom>
              <a:avLst/>
              <a:gdLst/>
              <a:ahLst/>
              <a:cxnLst/>
              <a:rect l="l" t="t" r="r" b="b"/>
              <a:pathLst>
                <a:path w="36544" h="208473" fill="none" extrusionOk="0">
                  <a:moveTo>
                    <a:pt x="21667" y="208472"/>
                  </a:moveTo>
                  <a:lnTo>
                    <a:pt x="18530" y="208472"/>
                  </a:lnTo>
                  <a:cubicBezTo>
                    <a:pt x="17822" y="189429"/>
                    <a:pt x="189" y="172199"/>
                    <a:pt x="3795" y="152925"/>
                  </a:cubicBezTo>
                  <a:cubicBezTo>
                    <a:pt x="6660" y="137611"/>
                    <a:pt x="26015" y="132923"/>
                    <a:pt x="26188" y="116305"/>
                  </a:cubicBezTo>
                  <a:cubicBezTo>
                    <a:pt x="26385" y="97412"/>
                    <a:pt x="7560" y="84733"/>
                    <a:pt x="4854" y="66606"/>
                  </a:cubicBezTo>
                  <a:cubicBezTo>
                    <a:pt x="981" y="40650"/>
                    <a:pt x="31733" y="25089"/>
                    <a:pt x="25451" y="0"/>
                  </a:cubicBezTo>
                  <a:cubicBezTo>
                    <a:pt x="27250" y="67"/>
                    <a:pt x="28156" y="99"/>
                    <a:pt x="29971" y="167"/>
                  </a:cubicBezTo>
                  <a:cubicBezTo>
                    <a:pt x="36544" y="26913"/>
                    <a:pt x="0" y="41149"/>
                    <a:pt x="5365" y="68780"/>
                  </a:cubicBezTo>
                  <a:cubicBezTo>
                    <a:pt x="8928" y="87131"/>
                    <a:pt x="31200" y="99408"/>
                    <a:pt x="30856" y="118797"/>
                  </a:cubicBezTo>
                  <a:cubicBezTo>
                    <a:pt x="30551" y="135927"/>
                    <a:pt x="7812" y="137783"/>
                    <a:pt x="4115" y="153130"/>
                  </a:cubicBezTo>
                  <a:cubicBezTo>
                    <a:pt x="1977" y="162010"/>
                    <a:pt x="7016" y="171793"/>
                    <a:pt x="10939" y="179318"/>
                  </a:cubicBezTo>
                  <a:cubicBezTo>
                    <a:pt x="15871" y="188777"/>
                    <a:pt x="20964" y="197579"/>
                    <a:pt x="21667" y="208472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693200" y="255250"/>
              <a:ext cx="629350" cy="5218400"/>
            </a:xfrm>
            <a:custGeom>
              <a:avLst/>
              <a:gdLst/>
              <a:ahLst/>
              <a:cxnLst/>
              <a:rect l="l" t="t" r="r" b="b"/>
              <a:pathLst>
                <a:path w="25174" h="208736" fill="none" extrusionOk="0">
                  <a:moveTo>
                    <a:pt x="15864" y="208735"/>
                  </a:moveTo>
                  <a:lnTo>
                    <a:pt x="12726" y="208735"/>
                  </a:lnTo>
                  <a:cubicBezTo>
                    <a:pt x="12781" y="189392"/>
                    <a:pt x="1120" y="172424"/>
                    <a:pt x="2448" y="152875"/>
                  </a:cubicBezTo>
                  <a:cubicBezTo>
                    <a:pt x="3482" y="137648"/>
                    <a:pt x="17921" y="128517"/>
                    <a:pt x="17979" y="112644"/>
                  </a:cubicBezTo>
                  <a:cubicBezTo>
                    <a:pt x="18044" y="94754"/>
                    <a:pt x="4783" y="80877"/>
                    <a:pt x="3198" y="63393"/>
                  </a:cubicBezTo>
                  <a:cubicBezTo>
                    <a:pt x="2172" y="52079"/>
                    <a:pt x="5321" y="42094"/>
                    <a:pt x="10403" y="32090"/>
                  </a:cubicBezTo>
                  <a:cubicBezTo>
                    <a:pt x="15886" y="21296"/>
                    <a:pt x="20567" y="12316"/>
                    <a:pt x="17474" y="0"/>
                  </a:cubicBezTo>
                  <a:cubicBezTo>
                    <a:pt x="19219" y="59"/>
                    <a:pt x="20104" y="90"/>
                    <a:pt x="21884" y="154"/>
                  </a:cubicBezTo>
                  <a:cubicBezTo>
                    <a:pt x="25173" y="13199"/>
                    <a:pt x="19305" y="22196"/>
                    <a:pt x="12794" y="33076"/>
                  </a:cubicBezTo>
                  <a:cubicBezTo>
                    <a:pt x="6805" y="43084"/>
                    <a:pt x="2426" y="53547"/>
                    <a:pt x="3907" y="65435"/>
                  </a:cubicBezTo>
                  <a:cubicBezTo>
                    <a:pt x="6134" y="83320"/>
                    <a:pt x="22654" y="96448"/>
                    <a:pt x="22525" y="114940"/>
                  </a:cubicBezTo>
                  <a:cubicBezTo>
                    <a:pt x="22413" y="131226"/>
                    <a:pt x="5316" y="137786"/>
                    <a:pt x="2974" y="153057"/>
                  </a:cubicBezTo>
                  <a:cubicBezTo>
                    <a:pt x="0" y="172450"/>
                    <a:pt x="15481" y="189553"/>
                    <a:pt x="15864" y="208735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719225" y="249525"/>
              <a:ext cx="411125" cy="5224125"/>
            </a:xfrm>
            <a:custGeom>
              <a:avLst/>
              <a:gdLst/>
              <a:ahLst/>
              <a:cxnLst/>
              <a:rect l="l" t="t" r="r" b="b"/>
              <a:pathLst>
                <a:path w="16445" h="208965" fill="none" extrusionOk="0">
                  <a:moveTo>
                    <a:pt x="9569" y="208964"/>
                  </a:moveTo>
                  <a:lnTo>
                    <a:pt x="6430" y="208964"/>
                  </a:lnTo>
                  <a:cubicBezTo>
                    <a:pt x="7025" y="190011"/>
                    <a:pt x="1" y="171899"/>
                    <a:pt x="80" y="152851"/>
                  </a:cubicBezTo>
                  <a:cubicBezTo>
                    <a:pt x="111" y="145113"/>
                    <a:pt x="3091" y="138233"/>
                    <a:pt x="5736" y="131135"/>
                  </a:cubicBezTo>
                  <a:cubicBezTo>
                    <a:pt x="8547" y="123588"/>
                    <a:pt x="9570" y="117469"/>
                    <a:pt x="9582" y="109449"/>
                  </a:cubicBezTo>
                  <a:cubicBezTo>
                    <a:pt x="9610" y="92444"/>
                    <a:pt x="1244" y="77387"/>
                    <a:pt x="550" y="60546"/>
                  </a:cubicBezTo>
                  <a:cubicBezTo>
                    <a:pt x="120" y="50146"/>
                    <a:pt x="1681" y="40702"/>
                    <a:pt x="5188" y="30872"/>
                  </a:cubicBezTo>
                  <a:cubicBezTo>
                    <a:pt x="8954" y="20317"/>
                    <a:pt x="11929" y="11235"/>
                    <a:pt x="9279" y="0"/>
                  </a:cubicBezTo>
                  <a:cubicBezTo>
                    <a:pt x="10945" y="49"/>
                    <a:pt x="11793" y="76"/>
                    <a:pt x="13511" y="132"/>
                  </a:cubicBezTo>
                  <a:cubicBezTo>
                    <a:pt x="16444" y="11988"/>
                    <a:pt x="12495" y="20988"/>
                    <a:pt x="7709" y="31701"/>
                  </a:cubicBezTo>
                  <a:cubicBezTo>
                    <a:pt x="3260" y="41660"/>
                    <a:pt x="822" y="51388"/>
                    <a:pt x="1581" y="62322"/>
                  </a:cubicBezTo>
                  <a:cubicBezTo>
                    <a:pt x="2776" y="79534"/>
                    <a:pt x="13973" y="93916"/>
                    <a:pt x="13931" y="111422"/>
                  </a:cubicBezTo>
                  <a:cubicBezTo>
                    <a:pt x="13911" y="119476"/>
                    <a:pt x="12230" y="125154"/>
                    <a:pt x="8541" y="132296"/>
                  </a:cubicBezTo>
                  <a:cubicBezTo>
                    <a:pt x="5111" y="138933"/>
                    <a:pt x="1250" y="145282"/>
                    <a:pt x="949" y="152993"/>
                  </a:cubicBezTo>
                  <a:cubicBezTo>
                    <a:pt x="191" y="172357"/>
                    <a:pt x="9876" y="189760"/>
                    <a:pt x="9569" y="208964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662875" y="244950"/>
              <a:ext cx="279475" cy="5228700"/>
            </a:xfrm>
            <a:custGeom>
              <a:avLst/>
              <a:gdLst/>
              <a:ahLst/>
              <a:cxnLst/>
              <a:rect l="l" t="t" r="r" b="b"/>
              <a:pathLst>
                <a:path w="11179" h="209148" fill="none" extrusionOk="0">
                  <a:moveTo>
                    <a:pt x="6568" y="209147"/>
                  </a:moveTo>
                  <a:lnTo>
                    <a:pt x="3430" y="209147"/>
                  </a:lnTo>
                  <a:cubicBezTo>
                    <a:pt x="4244" y="190499"/>
                    <a:pt x="850" y="171533"/>
                    <a:pt x="253" y="152868"/>
                  </a:cubicBezTo>
                  <a:cubicBezTo>
                    <a:pt x="1" y="144989"/>
                    <a:pt x="1708" y="137390"/>
                    <a:pt x="3172" y="129711"/>
                  </a:cubicBezTo>
                  <a:cubicBezTo>
                    <a:pt x="4668" y="121857"/>
                    <a:pt x="4909" y="114863"/>
                    <a:pt x="4918" y="106920"/>
                  </a:cubicBezTo>
                  <a:cubicBezTo>
                    <a:pt x="4938" y="90497"/>
                    <a:pt x="590" y="74654"/>
                    <a:pt x="491" y="58271"/>
                  </a:cubicBezTo>
                  <a:cubicBezTo>
                    <a:pt x="433" y="48636"/>
                    <a:pt x="965" y="39456"/>
                    <a:pt x="2990" y="29975"/>
                  </a:cubicBezTo>
                  <a:cubicBezTo>
                    <a:pt x="5172" y="19754"/>
                    <a:pt x="6802" y="10409"/>
                    <a:pt x="4774" y="0"/>
                  </a:cubicBezTo>
                  <a:cubicBezTo>
                    <a:pt x="6333" y="37"/>
                    <a:pt x="7130" y="58"/>
                    <a:pt x="8757" y="102"/>
                  </a:cubicBezTo>
                  <a:cubicBezTo>
                    <a:pt x="11179" y="10969"/>
                    <a:pt x="8789" y="20141"/>
                    <a:pt x="5687" y="30569"/>
                  </a:cubicBezTo>
                  <a:cubicBezTo>
                    <a:pt x="2801" y="40272"/>
                    <a:pt x="1717" y="49584"/>
                    <a:pt x="1968" y="59652"/>
                  </a:cubicBezTo>
                  <a:cubicBezTo>
                    <a:pt x="2385" y="76279"/>
                    <a:pt x="9014" y="91712"/>
                    <a:pt x="8990" y="108441"/>
                  </a:cubicBezTo>
                  <a:cubicBezTo>
                    <a:pt x="8978" y="116432"/>
                    <a:pt x="8315" y="122896"/>
                    <a:pt x="6068" y="130615"/>
                  </a:cubicBezTo>
                  <a:cubicBezTo>
                    <a:pt x="3928" y="137973"/>
                    <a:pt x="1491" y="145174"/>
                    <a:pt x="1599" y="152955"/>
                  </a:cubicBezTo>
                  <a:cubicBezTo>
                    <a:pt x="1863" y="171813"/>
                    <a:pt x="7293" y="190347"/>
                    <a:pt x="6568" y="209147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81425" y="242000"/>
              <a:ext cx="179625" cy="5231650"/>
            </a:xfrm>
            <a:custGeom>
              <a:avLst/>
              <a:gdLst/>
              <a:ahLst/>
              <a:cxnLst/>
              <a:rect l="l" t="t" r="r" b="b"/>
              <a:pathLst>
                <a:path w="7185" h="209266" fill="none" extrusionOk="0">
                  <a:moveTo>
                    <a:pt x="4570" y="209265"/>
                  </a:moveTo>
                  <a:lnTo>
                    <a:pt x="1433" y="209265"/>
                  </a:lnTo>
                  <a:cubicBezTo>
                    <a:pt x="2089" y="190278"/>
                    <a:pt x="932" y="170983"/>
                    <a:pt x="420" y="151989"/>
                  </a:cubicBezTo>
                  <a:cubicBezTo>
                    <a:pt x="0" y="136447"/>
                    <a:pt x="1938" y="120856"/>
                    <a:pt x="1940" y="105294"/>
                  </a:cubicBezTo>
                  <a:cubicBezTo>
                    <a:pt x="1941" y="89427"/>
                    <a:pt x="101" y="73537"/>
                    <a:pt x="498" y="57690"/>
                  </a:cubicBezTo>
                  <a:cubicBezTo>
                    <a:pt x="972" y="38721"/>
                    <a:pt x="4010" y="18856"/>
                    <a:pt x="1789" y="0"/>
                  </a:cubicBezTo>
                  <a:cubicBezTo>
                    <a:pt x="3210" y="19"/>
                    <a:pt x="3943" y="33"/>
                    <a:pt x="5449" y="62"/>
                  </a:cubicBezTo>
                  <a:cubicBezTo>
                    <a:pt x="7185" y="10403"/>
                    <a:pt x="5907" y="20072"/>
                    <a:pt x="4273" y="30301"/>
                  </a:cubicBezTo>
                  <a:cubicBezTo>
                    <a:pt x="2754" y="39814"/>
                    <a:pt x="2755" y="48974"/>
                    <a:pt x="2547" y="58541"/>
                  </a:cubicBezTo>
                  <a:cubicBezTo>
                    <a:pt x="2203" y="74474"/>
                    <a:pt x="5699" y="90266"/>
                    <a:pt x="5691" y="106249"/>
                  </a:cubicBezTo>
                  <a:cubicBezTo>
                    <a:pt x="5684" y="121599"/>
                    <a:pt x="2006" y="136717"/>
                    <a:pt x="2380" y="152008"/>
                  </a:cubicBezTo>
                  <a:cubicBezTo>
                    <a:pt x="2844" y="171008"/>
                    <a:pt x="5377" y="190291"/>
                    <a:pt x="4570" y="209265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485850" y="240875"/>
              <a:ext cx="117575" cy="5232775"/>
            </a:xfrm>
            <a:custGeom>
              <a:avLst/>
              <a:gdLst/>
              <a:ahLst/>
              <a:cxnLst/>
              <a:rect l="l" t="t" r="r" b="b"/>
              <a:pathLst>
                <a:path w="4703" h="209311" fill="none" extrusionOk="0">
                  <a:moveTo>
                    <a:pt x="3139" y="209310"/>
                  </a:moveTo>
                  <a:lnTo>
                    <a:pt x="1" y="209310"/>
                  </a:lnTo>
                  <a:lnTo>
                    <a:pt x="1" y="1"/>
                  </a:lnTo>
                  <a:cubicBezTo>
                    <a:pt x="1256" y="1"/>
                    <a:pt x="1911" y="4"/>
                    <a:pt x="3268" y="17"/>
                  </a:cubicBezTo>
                  <a:cubicBezTo>
                    <a:pt x="4702" y="18957"/>
                    <a:pt x="3100" y="38385"/>
                    <a:pt x="2723" y="57372"/>
                  </a:cubicBezTo>
                  <a:cubicBezTo>
                    <a:pt x="2408" y="73203"/>
                    <a:pt x="3357" y="89078"/>
                    <a:pt x="3358" y="104916"/>
                  </a:cubicBezTo>
                  <a:cubicBezTo>
                    <a:pt x="3361" y="120617"/>
                    <a:pt x="2352" y="136359"/>
                    <a:pt x="2688" y="152053"/>
                  </a:cubicBezTo>
                  <a:cubicBezTo>
                    <a:pt x="3094" y="171083"/>
                    <a:pt x="3596" y="190281"/>
                    <a:pt x="313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7" name="Google Shape;1397;p27"/>
          <p:cNvSpPr/>
          <p:nvPr/>
        </p:nvSpPr>
        <p:spPr>
          <a:xfrm>
            <a:off x="380375" y="459250"/>
            <a:ext cx="8383200" cy="425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27"/>
          <p:cNvSpPr/>
          <p:nvPr/>
        </p:nvSpPr>
        <p:spPr>
          <a:xfrm>
            <a:off x="5741325" y="76075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27"/>
          <p:cNvSpPr/>
          <p:nvPr/>
        </p:nvSpPr>
        <p:spPr>
          <a:xfrm>
            <a:off x="278700" y="4230925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27"/>
          <p:cNvSpPr/>
          <p:nvPr/>
        </p:nvSpPr>
        <p:spPr>
          <a:xfrm>
            <a:off x="8669725" y="368655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28"/>
          <p:cNvGrpSpPr/>
          <p:nvPr/>
        </p:nvGrpSpPr>
        <p:grpSpPr>
          <a:xfrm rot="10800000">
            <a:off x="-37675" y="-77147"/>
            <a:ext cx="9181570" cy="5387168"/>
            <a:chOff x="485850" y="240850"/>
            <a:chExt cx="6647050" cy="5232800"/>
          </a:xfrm>
        </p:grpSpPr>
        <p:sp>
          <p:nvSpPr>
            <p:cNvPr id="1403" name="Google Shape;1403;p28"/>
            <p:cNvSpPr/>
            <p:nvPr/>
          </p:nvSpPr>
          <p:spPr>
            <a:xfrm>
              <a:off x="7011975" y="240875"/>
              <a:ext cx="120925" cy="5232775"/>
            </a:xfrm>
            <a:custGeom>
              <a:avLst/>
              <a:gdLst/>
              <a:ahLst/>
              <a:cxnLst/>
              <a:rect l="l" t="t" r="r" b="b"/>
              <a:pathLst>
                <a:path w="4837" h="209311" fill="none" extrusionOk="0">
                  <a:moveTo>
                    <a:pt x="4836" y="209310"/>
                  </a:moveTo>
                  <a:lnTo>
                    <a:pt x="1699" y="209310"/>
                  </a:lnTo>
                  <a:cubicBezTo>
                    <a:pt x="1264" y="190172"/>
                    <a:pt x="165" y="170940"/>
                    <a:pt x="460" y="151797"/>
                  </a:cubicBezTo>
                  <a:cubicBezTo>
                    <a:pt x="690" y="136827"/>
                    <a:pt x="1916" y="122002"/>
                    <a:pt x="1459" y="107013"/>
                  </a:cubicBezTo>
                  <a:cubicBezTo>
                    <a:pt x="1138" y="96510"/>
                    <a:pt x="1782" y="86050"/>
                    <a:pt x="1910" y="75551"/>
                  </a:cubicBezTo>
                  <a:cubicBezTo>
                    <a:pt x="2221" y="50382"/>
                    <a:pt x="1" y="25137"/>
                    <a:pt x="1699" y="1"/>
                  </a:cubicBezTo>
                  <a:lnTo>
                    <a:pt x="4836" y="1"/>
                  </a:lnTo>
                  <a:lnTo>
                    <a:pt x="4836" y="209310"/>
                  </a:ln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6825650" y="240875"/>
              <a:ext cx="203525" cy="5232775"/>
            </a:xfrm>
            <a:custGeom>
              <a:avLst/>
              <a:gdLst/>
              <a:ahLst/>
              <a:cxnLst/>
              <a:rect l="l" t="t" r="r" b="b"/>
              <a:pathLst>
                <a:path w="8141" h="209311" fill="none" extrusionOk="0">
                  <a:moveTo>
                    <a:pt x="7034" y="209310"/>
                  </a:moveTo>
                  <a:lnTo>
                    <a:pt x="3897" y="209310"/>
                  </a:lnTo>
                  <a:cubicBezTo>
                    <a:pt x="2940" y="190346"/>
                    <a:pt x="102" y="170632"/>
                    <a:pt x="1088" y="151657"/>
                  </a:cubicBezTo>
                  <a:cubicBezTo>
                    <a:pt x="1838" y="137200"/>
                    <a:pt x="5003" y="123939"/>
                    <a:pt x="3900" y="109313"/>
                  </a:cubicBezTo>
                  <a:cubicBezTo>
                    <a:pt x="3017" y="97611"/>
                    <a:pt x="4966" y="86153"/>
                    <a:pt x="5352" y="74486"/>
                  </a:cubicBezTo>
                  <a:cubicBezTo>
                    <a:pt x="6176" y="49629"/>
                    <a:pt x="1" y="24737"/>
                    <a:pt x="3897" y="1"/>
                  </a:cubicBezTo>
                  <a:lnTo>
                    <a:pt x="7034" y="1"/>
                  </a:lnTo>
                  <a:cubicBezTo>
                    <a:pt x="4367" y="24998"/>
                    <a:pt x="8141" y="50193"/>
                    <a:pt x="7622" y="75263"/>
                  </a:cubicBezTo>
                  <a:cubicBezTo>
                    <a:pt x="7395" y="86258"/>
                    <a:pt x="6254" y="97159"/>
                    <a:pt x="6801" y="108169"/>
                  </a:cubicBezTo>
                  <a:cubicBezTo>
                    <a:pt x="7530" y="122858"/>
                    <a:pt x="5510" y="137049"/>
                    <a:pt x="5090" y="151681"/>
                  </a:cubicBezTo>
                  <a:cubicBezTo>
                    <a:pt x="4542" y="170802"/>
                    <a:pt x="6359" y="190197"/>
                    <a:pt x="7034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6654250" y="240875"/>
              <a:ext cx="289375" cy="5232775"/>
            </a:xfrm>
            <a:custGeom>
              <a:avLst/>
              <a:gdLst/>
              <a:ahLst/>
              <a:cxnLst/>
              <a:rect l="l" t="t" r="r" b="b"/>
              <a:pathLst>
                <a:path w="11575" h="209311" fill="none" extrusionOk="0">
                  <a:moveTo>
                    <a:pt x="8636" y="209310"/>
                  </a:moveTo>
                  <a:lnTo>
                    <a:pt x="5498" y="209310"/>
                  </a:lnTo>
                  <a:cubicBezTo>
                    <a:pt x="4812" y="199219"/>
                    <a:pt x="4006" y="189137"/>
                    <a:pt x="3196" y="179054"/>
                  </a:cubicBezTo>
                  <a:cubicBezTo>
                    <a:pt x="2508" y="170483"/>
                    <a:pt x="910" y="161290"/>
                    <a:pt x="1606" y="152685"/>
                  </a:cubicBezTo>
                  <a:cubicBezTo>
                    <a:pt x="2152" y="145927"/>
                    <a:pt x="4657" y="139451"/>
                    <a:pt x="6038" y="132848"/>
                  </a:cubicBezTo>
                  <a:cubicBezTo>
                    <a:pt x="7727" y="124776"/>
                    <a:pt x="7384" y="117952"/>
                    <a:pt x="6313" y="109849"/>
                  </a:cubicBezTo>
                  <a:cubicBezTo>
                    <a:pt x="4611" y="96986"/>
                    <a:pt x="8675" y="84251"/>
                    <a:pt x="9177" y="71464"/>
                  </a:cubicBezTo>
                  <a:cubicBezTo>
                    <a:pt x="10122" y="47384"/>
                    <a:pt x="0" y="23970"/>
                    <a:pt x="5498" y="1"/>
                  </a:cubicBezTo>
                  <a:lnTo>
                    <a:pt x="8636" y="1"/>
                  </a:lnTo>
                  <a:cubicBezTo>
                    <a:pt x="4066" y="24201"/>
                    <a:pt x="11574" y="48523"/>
                    <a:pt x="10896" y="72867"/>
                  </a:cubicBezTo>
                  <a:cubicBezTo>
                    <a:pt x="10552" y="85233"/>
                    <a:pt x="7845" y="97314"/>
                    <a:pt x="8840" y="109736"/>
                  </a:cubicBezTo>
                  <a:cubicBezTo>
                    <a:pt x="9469" y="117571"/>
                    <a:pt x="9913" y="124382"/>
                    <a:pt x="8672" y="132221"/>
                  </a:cubicBezTo>
                  <a:cubicBezTo>
                    <a:pt x="7604" y="138962"/>
                    <a:pt x="5691" y="145632"/>
                    <a:pt x="5301" y="152468"/>
                  </a:cubicBezTo>
                  <a:cubicBezTo>
                    <a:pt x="4239" y="171092"/>
                    <a:pt x="7546" y="190696"/>
                    <a:pt x="8636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6488950" y="240875"/>
              <a:ext cx="397950" cy="5232775"/>
            </a:xfrm>
            <a:custGeom>
              <a:avLst/>
              <a:gdLst/>
              <a:ahLst/>
              <a:cxnLst/>
              <a:rect l="l" t="t" r="r" b="b"/>
              <a:pathLst>
                <a:path w="15918" h="209311" fill="none" extrusionOk="0">
                  <a:moveTo>
                    <a:pt x="9993" y="209310"/>
                  </a:moveTo>
                  <a:lnTo>
                    <a:pt x="6854" y="209310"/>
                  </a:lnTo>
                  <a:cubicBezTo>
                    <a:pt x="6083" y="199343"/>
                    <a:pt x="5140" y="189394"/>
                    <a:pt x="4188" y="179443"/>
                  </a:cubicBezTo>
                  <a:cubicBezTo>
                    <a:pt x="3394" y="171129"/>
                    <a:pt x="1394" y="161721"/>
                    <a:pt x="2403" y="153369"/>
                  </a:cubicBezTo>
                  <a:cubicBezTo>
                    <a:pt x="3236" y="146478"/>
                    <a:pt x="6755" y="140096"/>
                    <a:pt x="8652" y="133478"/>
                  </a:cubicBezTo>
                  <a:cubicBezTo>
                    <a:pt x="11172" y="124688"/>
                    <a:pt x="10568" y="117786"/>
                    <a:pt x="9138" y="108904"/>
                  </a:cubicBezTo>
                  <a:cubicBezTo>
                    <a:pt x="6945" y="95275"/>
                    <a:pt x="12674" y="81947"/>
                    <a:pt x="13486" y="68479"/>
                  </a:cubicBezTo>
                  <a:cubicBezTo>
                    <a:pt x="14913" y="44801"/>
                    <a:pt x="1" y="23802"/>
                    <a:pt x="6854" y="1"/>
                  </a:cubicBezTo>
                  <a:lnTo>
                    <a:pt x="9993" y="1"/>
                  </a:lnTo>
                  <a:cubicBezTo>
                    <a:pt x="3928" y="23865"/>
                    <a:pt x="15918" y="46440"/>
                    <a:pt x="14782" y="70349"/>
                  </a:cubicBezTo>
                  <a:cubicBezTo>
                    <a:pt x="14161" y="83430"/>
                    <a:pt x="9420" y="96439"/>
                    <a:pt x="11336" y="109628"/>
                  </a:cubicBezTo>
                  <a:cubicBezTo>
                    <a:pt x="12554" y="118011"/>
                    <a:pt x="12997" y="124828"/>
                    <a:pt x="10981" y="133161"/>
                  </a:cubicBezTo>
                  <a:cubicBezTo>
                    <a:pt x="9392" y="139734"/>
                    <a:pt x="6482" y="146142"/>
                    <a:pt x="5822" y="152915"/>
                  </a:cubicBezTo>
                  <a:cubicBezTo>
                    <a:pt x="4995" y="161423"/>
                    <a:pt x="6776" y="170706"/>
                    <a:pt x="7515" y="179176"/>
                  </a:cubicBezTo>
                  <a:cubicBezTo>
                    <a:pt x="8392" y="189218"/>
                    <a:pt x="9263" y="199257"/>
                    <a:pt x="9993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6323525" y="240875"/>
              <a:ext cx="524275" cy="5232775"/>
            </a:xfrm>
            <a:custGeom>
              <a:avLst/>
              <a:gdLst/>
              <a:ahLst/>
              <a:cxnLst/>
              <a:rect l="l" t="t" r="r" b="b"/>
              <a:pathLst>
                <a:path w="20971" h="209311" fill="none" extrusionOk="0">
                  <a:moveTo>
                    <a:pt x="11355" y="209310"/>
                  </a:moveTo>
                  <a:lnTo>
                    <a:pt x="8218" y="209310"/>
                  </a:lnTo>
                  <a:cubicBezTo>
                    <a:pt x="7447" y="199708"/>
                    <a:pt x="6461" y="190132"/>
                    <a:pt x="5459" y="180552"/>
                  </a:cubicBezTo>
                  <a:cubicBezTo>
                    <a:pt x="4609" y="172455"/>
                    <a:pt x="2431" y="163188"/>
                    <a:pt x="3490" y="155073"/>
                  </a:cubicBezTo>
                  <a:cubicBezTo>
                    <a:pt x="4425" y="147914"/>
                    <a:pt x="8783" y="141539"/>
                    <a:pt x="11256" y="134869"/>
                  </a:cubicBezTo>
                  <a:cubicBezTo>
                    <a:pt x="14892" y="125061"/>
                    <a:pt x="14271" y="117143"/>
                    <a:pt x="12656" y="107043"/>
                  </a:cubicBezTo>
                  <a:cubicBezTo>
                    <a:pt x="10356" y="92642"/>
                    <a:pt x="16898" y="79846"/>
                    <a:pt x="18248" y="65753"/>
                  </a:cubicBezTo>
                  <a:cubicBezTo>
                    <a:pt x="20514" y="42120"/>
                    <a:pt x="1" y="24097"/>
                    <a:pt x="8218" y="1"/>
                  </a:cubicBezTo>
                  <a:lnTo>
                    <a:pt x="11355" y="1"/>
                  </a:lnTo>
                  <a:cubicBezTo>
                    <a:pt x="3986" y="23830"/>
                    <a:pt x="20970" y="43550"/>
                    <a:pt x="19341" y="67092"/>
                  </a:cubicBezTo>
                  <a:cubicBezTo>
                    <a:pt x="18394" y="80792"/>
                    <a:pt x="12012" y="94277"/>
                    <a:pt x="14364" y="108180"/>
                  </a:cubicBezTo>
                  <a:cubicBezTo>
                    <a:pt x="15932" y="117446"/>
                    <a:pt x="16653" y="124463"/>
                    <a:pt x="13785" y="133603"/>
                  </a:cubicBezTo>
                  <a:cubicBezTo>
                    <a:pt x="11683" y="140304"/>
                    <a:pt x="7748" y="146722"/>
                    <a:pt x="6795" y="153741"/>
                  </a:cubicBezTo>
                  <a:cubicBezTo>
                    <a:pt x="5676" y="161990"/>
                    <a:pt x="7786" y="171464"/>
                    <a:pt x="8608" y="179675"/>
                  </a:cubicBezTo>
                  <a:cubicBezTo>
                    <a:pt x="9594" y="189547"/>
                    <a:pt x="10571" y="199418"/>
                    <a:pt x="1135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6252075" y="240875"/>
              <a:ext cx="539825" cy="5232775"/>
            </a:xfrm>
            <a:custGeom>
              <a:avLst/>
              <a:gdLst/>
              <a:ahLst/>
              <a:cxnLst/>
              <a:rect l="l" t="t" r="r" b="b"/>
              <a:pathLst>
                <a:path w="21593" h="209311" fill="none" extrusionOk="0">
                  <a:moveTo>
                    <a:pt x="8958" y="209310"/>
                  </a:moveTo>
                  <a:lnTo>
                    <a:pt x="5820" y="209310"/>
                  </a:lnTo>
                  <a:cubicBezTo>
                    <a:pt x="5092" y="199974"/>
                    <a:pt x="4101" y="190670"/>
                    <a:pt x="3100" y="181360"/>
                  </a:cubicBezTo>
                  <a:cubicBezTo>
                    <a:pt x="2249" y="173468"/>
                    <a:pt x="1" y="164257"/>
                    <a:pt x="1222" y="156361"/>
                  </a:cubicBezTo>
                  <a:cubicBezTo>
                    <a:pt x="2413" y="148661"/>
                    <a:pt x="7733" y="141903"/>
                    <a:pt x="10767" y="134866"/>
                  </a:cubicBezTo>
                  <a:cubicBezTo>
                    <a:pt x="15393" y="124140"/>
                    <a:pt x="14529" y="115436"/>
                    <a:pt x="12566" y="104271"/>
                  </a:cubicBezTo>
                  <a:cubicBezTo>
                    <a:pt x="9915" y="89192"/>
                    <a:pt x="17929" y="76399"/>
                    <a:pt x="19678" y="61773"/>
                  </a:cubicBezTo>
                  <a:cubicBezTo>
                    <a:pt x="20917" y="51406"/>
                    <a:pt x="16718" y="43920"/>
                    <a:pt x="11686" y="35178"/>
                  </a:cubicBezTo>
                  <a:cubicBezTo>
                    <a:pt x="4817" y="23239"/>
                    <a:pt x="577" y="13505"/>
                    <a:pt x="5820" y="1"/>
                  </a:cubicBezTo>
                  <a:lnTo>
                    <a:pt x="8958" y="1"/>
                  </a:lnTo>
                  <a:cubicBezTo>
                    <a:pt x="4082" y="13532"/>
                    <a:pt x="7848" y="24029"/>
                    <a:pt x="13693" y="36537"/>
                  </a:cubicBezTo>
                  <a:cubicBezTo>
                    <a:pt x="17993" y="45742"/>
                    <a:pt x="21592" y="53828"/>
                    <a:pt x="20499" y="64185"/>
                  </a:cubicBezTo>
                  <a:cubicBezTo>
                    <a:pt x="18990" y="78507"/>
                    <a:pt x="11848" y="91321"/>
                    <a:pt x="14294" y="106005"/>
                  </a:cubicBezTo>
                  <a:cubicBezTo>
                    <a:pt x="16049" y="116543"/>
                    <a:pt x="16737" y="124705"/>
                    <a:pt x="12731" y="134895"/>
                  </a:cubicBezTo>
                  <a:cubicBezTo>
                    <a:pt x="10052" y="141713"/>
                    <a:pt x="5289" y="148196"/>
                    <a:pt x="4249" y="155567"/>
                  </a:cubicBezTo>
                  <a:cubicBezTo>
                    <a:pt x="3117" y="163588"/>
                    <a:pt x="5339" y="172851"/>
                    <a:pt x="6195" y="180859"/>
                  </a:cubicBezTo>
                  <a:cubicBezTo>
                    <a:pt x="7209" y="190336"/>
                    <a:pt x="8198" y="199810"/>
                    <a:pt x="8958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6111700" y="240875"/>
              <a:ext cx="652750" cy="5232775"/>
            </a:xfrm>
            <a:custGeom>
              <a:avLst/>
              <a:gdLst/>
              <a:ahLst/>
              <a:cxnLst/>
              <a:rect l="l" t="t" r="r" b="b"/>
              <a:pathLst>
                <a:path w="26110" h="209311" fill="none" extrusionOk="0">
                  <a:moveTo>
                    <a:pt x="9319" y="209310"/>
                  </a:moveTo>
                  <a:lnTo>
                    <a:pt x="6180" y="209310"/>
                  </a:lnTo>
                  <a:cubicBezTo>
                    <a:pt x="5507" y="199848"/>
                    <a:pt x="4501" y="190431"/>
                    <a:pt x="3493" y="181000"/>
                  </a:cubicBezTo>
                  <a:cubicBezTo>
                    <a:pt x="2638" y="172991"/>
                    <a:pt x="288" y="163364"/>
                    <a:pt x="2551" y="155502"/>
                  </a:cubicBezTo>
                  <a:cubicBezTo>
                    <a:pt x="4932" y="147230"/>
                    <a:pt x="10976" y="140260"/>
                    <a:pt x="14308" y="132370"/>
                  </a:cubicBezTo>
                  <a:cubicBezTo>
                    <a:pt x="19085" y="121059"/>
                    <a:pt x="17398" y="112148"/>
                    <a:pt x="15100" y="100475"/>
                  </a:cubicBezTo>
                  <a:cubicBezTo>
                    <a:pt x="12171" y="85595"/>
                    <a:pt x="21721" y="72717"/>
                    <a:pt x="23910" y="58509"/>
                  </a:cubicBezTo>
                  <a:cubicBezTo>
                    <a:pt x="25479" y="48328"/>
                    <a:pt x="21252" y="41808"/>
                    <a:pt x="15054" y="34134"/>
                  </a:cubicBezTo>
                  <a:cubicBezTo>
                    <a:pt x="6108" y="23056"/>
                    <a:pt x="0" y="14169"/>
                    <a:pt x="6180" y="1"/>
                  </a:cubicBezTo>
                  <a:lnTo>
                    <a:pt x="9319" y="1"/>
                  </a:lnTo>
                  <a:cubicBezTo>
                    <a:pt x="3826" y="13507"/>
                    <a:pt x="8403" y="22743"/>
                    <a:pt x="15967" y="34241"/>
                  </a:cubicBezTo>
                  <a:cubicBezTo>
                    <a:pt x="21490" y="42632"/>
                    <a:pt x="26110" y="49713"/>
                    <a:pt x="24771" y="60106"/>
                  </a:cubicBezTo>
                  <a:cubicBezTo>
                    <a:pt x="22863" y="74919"/>
                    <a:pt x="14271" y="87667"/>
                    <a:pt x="17060" y="102999"/>
                  </a:cubicBezTo>
                  <a:cubicBezTo>
                    <a:pt x="19175" y="114635"/>
                    <a:pt x="20101" y="123674"/>
                    <a:pt x="15103" y="134813"/>
                  </a:cubicBezTo>
                  <a:cubicBezTo>
                    <a:pt x="11858" y="142041"/>
                    <a:pt x="6139" y="148975"/>
                    <a:pt x="4845" y="156931"/>
                  </a:cubicBezTo>
                  <a:cubicBezTo>
                    <a:pt x="3575" y="164746"/>
                    <a:pt x="5811" y="173907"/>
                    <a:pt x="6653" y="181722"/>
                  </a:cubicBezTo>
                  <a:cubicBezTo>
                    <a:pt x="7644" y="190911"/>
                    <a:pt x="8620" y="200092"/>
                    <a:pt x="931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5961550" y="240875"/>
              <a:ext cx="776550" cy="5232775"/>
            </a:xfrm>
            <a:custGeom>
              <a:avLst/>
              <a:gdLst/>
              <a:ahLst/>
              <a:cxnLst/>
              <a:rect l="l" t="t" r="r" b="b"/>
              <a:pathLst>
                <a:path w="31062" h="209311" fill="none" extrusionOk="0">
                  <a:moveTo>
                    <a:pt x="10069" y="209310"/>
                  </a:moveTo>
                  <a:lnTo>
                    <a:pt x="6932" y="209310"/>
                  </a:lnTo>
                  <a:cubicBezTo>
                    <a:pt x="6372" y="200188"/>
                    <a:pt x="5451" y="191117"/>
                    <a:pt x="4519" y="182028"/>
                  </a:cubicBezTo>
                  <a:cubicBezTo>
                    <a:pt x="3706" y="174081"/>
                    <a:pt x="1514" y="164627"/>
                    <a:pt x="3922" y="156865"/>
                  </a:cubicBezTo>
                  <a:cubicBezTo>
                    <a:pt x="6709" y="147889"/>
                    <a:pt x="13653" y="140488"/>
                    <a:pt x="17474" y="131947"/>
                  </a:cubicBezTo>
                  <a:cubicBezTo>
                    <a:pt x="23047" y="119494"/>
                    <a:pt x="21013" y="109771"/>
                    <a:pt x="18398" y="96872"/>
                  </a:cubicBezTo>
                  <a:cubicBezTo>
                    <a:pt x="15286" y="81518"/>
                    <a:pt x="26058" y="68882"/>
                    <a:pt x="28581" y="54376"/>
                  </a:cubicBezTo>
                  <a:cubicBezTo>
                    <a:pt x="30389" y="43988"/>
                    <a:pt x="25221" y="38339"/>
                    <a:pt x="17917" y="31667"/>
                  </a:cubicBezTo>
                  <a:cubicBezTo>
                    <a:pt x="7396" y="22056"/>
                    <a:pt x="1" y="14366"/>
                    <a:pt x="6932" y="1"/>
                  </a:cubicBezTo>
                  <a:lnTo>
                    <a:pt x="10069" y="1"/>
                  </a:lnTo>
                  <a:cubicBezTo>
                    <a:pt x="3599" y="14231"/>
                    <a:pt x="10195" y="22623"/>
                    <a:pt x="19805" y="33129"/>
                  </a:cubicBezTo>
                  <a:cubicBezTo>
                    <a:pt x="26469" y="40414"/>
                    <a:pt x="31061" y="46573"/>
                    <a:pt x="29395" y="56828"/>
                  </a:cubicBezTo>
                  <a:cubicBezTo>
                    <a:pt x="27066" y="71163"/>
                    <a:pt x="17010" y="83950"/>
                    <a:pt x="20011" y="99027"/>
                  </a:cubicBezTo>
                  <a:cubicBezTo>
                    <a:pt x="22434" y="111195"/>
                    <a:pt x="24261" y="120429"/>
                    <a:pt x="19162" y="132200"/>
                  </a:cubicBezTo>
                  <a:cubicBezTo>
                    <a:pt x="15630" y="140352"/>
                    <a:pt x="9222" y="147493"/>
                    <a:pt x="6675" y="156048"/>
                  </a:cubicBezTo>
                  <a:cubicBezTo>
                    <a:pt x="4349" y="163868"/>
                    <a:pt x="6643" y="173431"/>
                    <a:pt x="7485" y="181412"/>
                  </a:cubicBezTo>
                  <a:cubicBezTo>
                    <a:pt x="8464" y="190705"/>
                    <a:pt x="9440" y="199984"/>
                    <a:pt x="1006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5748975" y="240875"/>
              <a:ext cx="1005550" cy="5232775"/>
            </a:xfrm>
            <a:custGeom>
              <a:avLst/>
              <a:gdLst/>
              <a:ahLst/>
              <a:cxnLst/>
              <a:rect l="l" t="t" r="r" b="b"/>
              <a:pathLst>
                <a:path w="40222" h="209311" fill="none" extrusionOk="0">
                  <a:moveTo>
                    <a:pt x="13317" y="209310"/>
                  </a:moveTo>
                  <a:lnTo>
                    <a:pt x="10180" y="209310"/>
                  </a:lnTo>
                  <a:cubicBezTo>
                    <a:pt x="9731" y="200145"/>
                    <a:pt x="8836" y="191041"/>
                    <a:pt x="7984" y="181907"/>
                  </a:cubicBezTo>
                  <a:cubicBezTo>
                    <a:pt x="7307" y="174657"/>
                    <a:pt x="5437" y="166138"/>
                    <a:pt x="7563" y="159097"/>
                  </a:cubicBezTo>
                  <a:cubicBezTo>
                    <a:pt x="10402" y="149695"/>
                    <a:pt x="17986" y="141922"/>
                    <a:pt x="22363" y="133207"/>
                  </a:cubicBezTo>
                  <a:cubicBezTo>
                    <a:pt x="29144" y="119706"/>
                    <a:pt x="27816" y="108451"/>
                    <a:pt x="24587" y="94256"/>
                  </a:cubicBezTo>
                  <a:cubicBezTo>
                    <a:pt x="20756" y="77414"/>
                    <a:pt x="33219" y="65470"/>
                    <a:pt x="35696" y="49600"/>
                  </a:cubicBezTo>
                  <a:cubicBezTo>
                    <a:pt x="37335" y="39092"/>
                    <a:pt x="30501" y="34407"/>
                    <a:pt x="22594" y="29013"/>
                  </a:cubicBezTo>
                  <a:cubicBezTo>
                    <a:pt x="17816" y="25753"/>
                    <a:pt x="12235" y="22555"/>
                    <a:pt x="8907" y="17654"/>
                  </a:cubicBezTo>
                  <a:cubicBezTo>
                    <a:pt x="4634" y="11364"/>
                    <a:pt x="6932" y="6097"/>
                    <a:pt x="10180" y="1"/>
                  </a:cubicBezTo>
                  <a:lnTo>
                    <a:pt x="13317" y="1"/>
                  </a:lnTo>
                  <a:cubicBezTo>
                    <a:pt x="0" y="26423"/>
                    <a:pt x="40221" y="28062"/>
                    <a:pt x="36662" y="51874"/>
                  </a:cubicBezTo>
                  <a:cubicBezTo>
                    <a:pt x="34321" y="67532"/>
                    <a:pt x="22636" y="79657"/>
                    <a:pt x="26207" y="96193"/>
                  </a:cubicBezTo>
                  <a:cubicBezTo>
                    <a:pt x="29135" y="109740"/>
                    <a:pt x="30420" y="120421"/>
                    <a:pt x="24105" y="133339"/>
                  </a:cubicBezTo>
                  <a:cubicBezTo>
                    <a:pt x="20057" y="141619"/>
                    <a:pt x="12670" y="149288"/>
                    <a:pt x="10301" y="158268"/>
                  </a:cubicBezTo>
                  <a:cubicBezTo>
                    <a:pt x="8391" y="165509"/>
                    <a:pt x="10192" y="173885"/>
                    <a:pt x="10916" y="181279"/>
                  </a:cubicBezTo>
                  <a:cubicBezTo>
                    <a:pt x="11830" y="190620"/>
                    <a:pt x="12788" y="199935"/>
                    <a:pt x="13317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5465575" y="240875"/>
              <a:ext cx="1202650" cy="5232775"/>
            </a:xfrm>
            <a:custGeom>
              <a:avLst/>
              <a:gdLst/>
              <a:ahLst/>
              <a:cxnLst/>
              <a:rect l="l" t="t" r="r" b="b"/>
              <a:pathLst>
                <a:path w="48106" h="209311" fill="none" extrusionOk="0">
                  <a:moveTo>
                    <a:pt x="19399" y="209310"/>
                  </a:moveTo>
                  <a:lnTo>
                    <a:pt x="16261" y="209310"/>
                  </a:lnTo>
                  <a:cubicBezTo>
                    <a:pt x="15948" y="200597"/>
                    <a:pt x="15187" y="191946"/>
                    <a:pt x="14444" y="183264"/>
                  </a:cubicBezTo>
                  <a:cubicBezTo>
                    <a:pt x="13863" y="176462"/>
                    <a:pt x="12202" y="167943"/>
                    <a:pt x="14020" y="161290"/>
                  </a:cubicBezTo>
                  <a:cubicBezTo>
                    <a:pt x="17134" y="149904"/>
                    <a:pt x="27172" y="140957"/>
                    <a:pt x="32111" y="130323"/>
                  </a:cubicBezTo>
                  <a:cubicBezTo>
                    <a:pt x="34313" y="125583"/>
                    <a:pt x="35907" y="120540"/>
                    <a:pt x="36505" y="115334"/>
                  </a:cubicBezTo>
                  <a:cubicBezTo>
                    <a:pt x="37562" y="106132"/>
                    <a:pt x="34568" y="99107"/>
                    <a:pt x="32589" y="90406"/>
                  </a:cubicBezTo>
                  <a:cubicBezTo>
                    <a:pt x="28727" y="73432"/>
                    <a:pt x="43252" y="61304"/>
                    <a:pt x="45209" y="45325"/>
                  </a:cubicBezTo>
                  <a:cubicBezTo>
                    <a:pt x="48106" y="21673"/>
                    <a:pt x="0" y="27759"/>
                    <a:pt x="16261" y="1"/>
                  </a:cubicBezTo>
                  <a:lnTo>
                    <a:pt x="19399" y="1"/>
                  </a:lnTo>
                  <a:cubicBezTo>
                    <a:pt x="16082" y="6002"/>
                    <a:pt x="13558" y="11290"/>
                    <a:pt x="18119" y="17446"/>
                  </a:cubicBezTo>
                  <a:cubicBezTo>
                    <a:pt x="21667" y="22236"/>
                    <a:pt x="27539" y="25161"/>
                    <a:pt x="32499" y="28183"/>
                  </a:cubicBezTo>
                  <a:cubicBezTo>
                    <a:pt x="40664" y="33159"/>
                    <a:pt x="47990" y="37532"/>
                    <a:pt x="46293" y="48158"/>
                  </a:cubicBezTo>
                  <a:cubicBezTo>
                    <a:pt x="43736" y="64165"/>
                    <a:pt x="30777" y="75999"/>
                    <a:pt x="34797" y="93038"/>
                  </a:cubicBezTo>
                  <a:cubicBezTo>
                    <a:pt x="38245" y="107643"/>
                    <a:pt x="39596" y="119280"/>
                    <a:pt x="32508" y="133153"/>
                  </a:cubicBezTo>
                  <a:cubicBezTo>
                    <a:pt x="27948" y="142075"/>
                    <a:pt x="20024" y="149995"/>
                    <a:pt x="17051" y="159637"/>
                  </a:cubicBezTo>
                  <a:cubicBezTo>
                    <a:pt x="14894" y="166634"/>
                    <a:pt x="16695" y="175096"/>
                    <a:pt x="17343" y="182313"/>
                  </a:cubicBezTo>
                  <a:cubicBezTo>
                    <a:pt x="18154" y="191312"/>
                    <a:pt x="19004" y="200279"/>
                    <a:pt x="1939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5563350" y="240875"/>
              <a:ext cx="1041025" cy="5232775"/>
            </a:xfrm>
            <a:custGeom>
              <a:avLst/>
              <a:gdLst/>
              <a:ahLst/>
              <a:cxnLst/>
              <a:rect l="l" t="t" r="r" b="b"/>
              <a:pathLst>
                <a:path w="41641" h="209311" fill="none" extrusionOk="0">
                  <a:moveTo>
                    <a:pt x="10233" y="209310"/>
                  </a:moveTo>
                  <a:lnTo>
                    <a:pt x="7094" y="209310"/>
                  </a:lnTo>
                  <a:cubicBezTo>
                    <a:pt x="6898" y="200980"/>
                    <a:pt x="6255" y="192713"/>
                    <a:pt x="5608" y="184410"/>
                  </a:cubicBezTo>
                  <a:cubicBezTo>
                    <a:pt x="5089" y="177743"/>
                    <a:pt x="3607" y="169898"/>
                    <a:pt x="5159" y="163318"/>
                  </a:cubicBezTo>
                  <a:cubicBezTo>
                    <a:pt x="7889" y="151747"/>
                    <a:pt x="18819" y="142564"/>
                    <a:pt x="24247" y="132207"/>
                  </a:cubicBezTo>
                  <a:cubicBezTo>
                    <a:pt x="31954" y="117499"/>
                    <a:pt x="30318" y="104669"/>
                    <a:pt x="25997" y="89286"/>
                  </a:cubicBezTo>
                  <a:cubicBezTo>
                    <a:pt x="21131" y="71966"/>
                    <a:pt x="35233" y="59629"/>
                    <a:pt x="38474" y="43434"/>
                  </a:cubicBezTo>
                  <a:cubicBezTo>
                    <a:pt x="40783" y="31893"/>
                    <a:pt x="30058" y="28611"/>
                    <a:pt x="21072" y="25034"/>
                  </a:cubicBezTo>
                  <a:cubicBezTo>
                    <a:pt x="15819" y="22941"/>
                    <a:pt x="9003" y="20973"/>
                    <a:pt x="5103" y="16576"/>
                  </a:cubicBezTo>
                  <a:cubicBezTo>
                    <a:pt x="0" y="10822"/>
                    <a:pt x="3592" y="5466"/>
                    <a:pt x="7096" y="1"/>
                  </a:cubicBezTo>
                  <a:lnTo>
                    <a:pt x="10233" y="1"/>
                  </a:lnTo>
                  <a:cubicBezTo>
                    <a:pt x="6808" y="5646"/>
                    <a:pt x="3595" y="11040"/>
                    <a:pt x="8626" y="16867"/>
                  </a:cubicBezTo>
                  <a:cubicBezTo>
                    <a:pt x="12522" y="21381"/>
                    <a:pt x="18951" y="23675"/>
                    <a:pt x="24193" y="26107"/>
                  </a:cubicBezTo>
                  <a:cubicBezTo>
                    <a:pt x="32745" y="30079"/>
                    <a:pt x="41641" y="33493"/>
                    <a:pt x="40332" y="44136"/>
                  </a:cubicBezTo>
                  <a:cubicBezTo>
                    <a:pt x="38351" y="60233"/>
                    <a:pt x="23413" y="72274"/>
                    <a:pt x="27436" y="89398"/>
                  </a:cubicBezTo>
                  <a:cubicBezTo>
                    <a:pt x="29533" y="98326"/>
                    <a:pt x="32643" y="105529"/>
                    <a:pt x="31553" y="114988"/>
                  </a:cubicBezTo>
                  <a:cubicBezTo>
                    <a:pt x="30937" y="120320"/>
                    <a:pt x="29287" y="125476"/>
                    <a:pt x="27002" y="130315"/>
                  </a:cubicBezTo>
                  <a:cubicBezTo>
                    <a:pt x="21890" y="141139"/>
                    <a:pt x="11465" y="150175"/>
                    <a:pt x="8229" y="161779"/>
                  </a:cubicBezTo>
                  <a:cubicBezTo>
                    <a:pt x="6387" y="168380"/>
                    <a:pt x="7991" y="176843"/>
                    <a:pt x="8545" y="183604"/>
                  </a:cubicBezTo>
                  <a:cubicBezTo>
                    <a:pt x="9248" y="192175"/>
                    <a:pt x="9969" y="200711"/>
                    <a:pt x="10233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5406750" y="240875"/>
              <a:ext cx="1144900" cy="5232775"/>
            </a:xfrm>
            <a:custGeom>
              <a:avLst/>
              <a:gdLst/>
              <a:ahLst/>
              <a:cxnLst/>
              <a:rect l="l" t="t" r="r" b="b"/>
              <a:pathLst>
                <a:path w="45796" h="209311" fill="none" extrusionOk="0">
                  <a:moveTo>
                    <a:pt x="11242" y="209310"/>
                  </a:moveTo>
                  <a:lnTo>
                    <a:pt x="8105" y="209310"/>
                  </a:lnTo>
                  <a:cubicBezTo>
                    <a:pt x="7994" y="201272"/>
                    <a:pt x="7440" y="193297"/>
                    <a:pt x="6855" y="185285"/>
                  </a:cubicBezTo>
                  <a:cubicBezTo>
                    <a:pt x="6311" y="177817"/>
                    <a:pt x="4598" y="168662"/>
                    <a:pt x="7450" y="161566"/>
                  </a:cubicBezTo>
                  <a:cubicBezTo>
                    <a:pt x="11468" y="151568"/>
                    <a:pt x="20645" y="143792"/>
                    <a:pt x="26105" y="134550"/>
                  </a:cubicBezTo>
                  <a:cubicBezTo>
                    <a:pt x="29847" y="128219"/>
                    <a:pt x="32541" y="121326"/>
                    <a:pt x="33257" y="113961"/>
                  </a:cubicBezTo>
                  <a:cubicBezTo>
                    <a:pt x="34227" y="103993"/>
                    <a:pt x="30790" y="96361"/>
                    <a:pt x="28164" y="87066"/>
                  </a:cubicBezTo>
                  <a:cubicBezTo>
                    <a:pt x="23439" y="70334"/>
                    <a:pt x="37916" y="57929"/>
                    <a:pt x="41147" y="42437"/>
                  </a:cubicBezTo>
                  <a:cubicBezTo>
                    <a:pt x="43818" y="29630"/>
                    <a:pt x="32092" y="27093"/>
                    <a:pt x="22017" y="23911"/>
                  </a:cubicBezTo>
                  <a:cubicBezTo>
                    <a:pt x="16674" y="22223"/>
                    <a:pt x="9393" y="20728"/>
                    <a:pt x="5357" y="16467"/>
                  </a:cubicBezTo>
                  <a:cubicBezTo>
                    <a:pt x="0" y="10810"/>
                    <a:pt x="4526" y="5135"/>
                    <a:pt x="8105" y="1"/>
                  </a:cubicBezTo>
                  <a:lnTo>
                    <a:pt x="11242" y="1"/>
                  </a:lnTo>
                  <a:cubicBezTo>
                    <a:pt x="7676" y="5385"/>
                    <a:pt x="3746" y="10857"/>
                    <a:pt x="9054" y="16564"/>
                  </a:cubicBezTo>
                  <a:cubicBezTo>
                    <a:pt x="13091" y="20904"/>
                    <a:pt x="20163" y="22656"/>
                    <a:pt x="25516" y="24590"/>
                  </a:cubicBezTo>
                  <a:cubicBezTo>
                    <a:pt x="34629" y="27883"/>
                    <a:pt x="45796" y="30874"/>
                    <a:pt x="43456" y="42585"/>
                  </a:cubicBezTo>
                  <a:cubicBezTo>
                    <a:pt x="40195" y="58915"/>
                    <a:pt x="25752" y="71266"/>
                    <a:pt x="30886" y="88732"/>
                  </a:cubicBezTo>
                  <a:cubicBezTo>
                    <a:pt x="35473" y="104336"/>
                    <a:pt x="37146" y="117486"/>
                    <a:pt x="29177" y="132396"/>
                  </a:cubicBezTo>
                  <a:cubicBezTo>
                    <a:pt x="23605" y="142824"/>
                    <a:pt x="12298" y="152019"/>
                    <a:pt x="9480" y="163707"/>
                  </a:cubicBezTo>
                  <a:cubicBezTo>
                    <a:pt x="7908" y="170229"/>
                    <a:pt x="9356" y="178043"/>
                    <a:pt x="9853" y="184658"/>
                  </a:cubicBezTo>
                  <a:cubicBezTo>
                    <a:pt x="10472" y="192879"/>
                    <a:pt x="11084" y="201062"/>
                    <a:pt x="11242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5245975" y="240875"/>
              <a:ext cx="1214475" cy="5232775"/>
            </a:xfrm>
            <a:custGeom>
              <a:avLst/>
              <a:gdLst/>
              <a:ahLst/>
              <a:cxnLst/>
              <a:rect l="l" t="t" r="r" b="b"/>
              <a:pathLst>
                <a:path w="48579" h="209311" fill="none" extrusionOk="0">
                  <a:moveTo>
                    <a:pt x="12419" y="209310"/>
                  </a:moveTo>
                  <a:lnTo>
                    <a:pt x="9280" y="209310"/>
                  </a:lnTo>
                  <a:cubicBezTo>
                    <a:pt x="9215" y="201452"/>
                    <a:pt x="8706" y="193664"/>
                    <a:pt x="8137" y="185831"/>
                  </a:cubicBezTo>
                  <a:cubicBezTo>
                    <a:pt x="7626" y="178786"/>
                    <a:pt x="5867" y="169687"/>
                    <a:pt x="8428" y="162972"/>
                  </a:cubicBezTo>
                  <a:cubicBezTo>
                    <a:pt x="12768" y="151592"/>
                    <a:pt x="24433" y="143495"/>
                    <a:pt x="30383" y="132870"/>
                  </a:cubicBezTo>
                  <a:cubicBezTo>
                    <a:pt x="38744" y="117938"/>
                    <a:pt x="36602" y="104040"/>
                    <a:pt x="31041" y="88614"/>
                  </a:cubicBezTo>
                  <a:cubicBezTo>
                    <a:pt x="24486" y="70432"/>
                    <a:pt x="40500" y="58063"/>
                    <a:pt x="43280" y="40919"/>
                  </a:cubicBezTo>
                  <a:cubicBezTo>
                    <a:pt x="45382" y="27958"/>
                    <a:pt x="32440" y="26119"/>
                    <a:pt x="22442" y="23489"/>
                  </a:cubicBezTo>
                  <a:cubicBezTo>
                    <a:pt x="17114" y="22088"/>
                    <a:pt x="9469" y="20927"/>
                    <a:pt x="5450" y="16703"/>
                  </a:cubicBezTo>
                  <a:cubicBezTo>
                    <a:pt x="0" y="10977"/>
                    <a:pt x="5665" y="4803"/>
                    <a:pt x="9280" y="1"/>
                  </a:cubicBezTo>
                  <a:lnTo>
                    <a:pt x="12419" y="1"/>
                  </a:lnTo>
                  <a:cubicBezTo>
                    <a:pt x="8790" y="5049"/>
                    <a:pt x="3840" y="10912"/>
                    <a:pt x="9347" y="16582"/>
                  </a:cubicBezTo>
                  <a:cubicBezTo>
                    <a:pt x="13465" y="20823"/>
                    <a:pt x="20968" y="22150"/>
                    <a:pt x="26370" y="23723"/>
                  </a:cubicBezTo>
                  <a:cubicBezTo>
                    <a:pt x="36586" y="26698"/>
                    <a:pt x="48578" y="29020"/>
                    <a:pt x="45911" y="42015"/>
                  </a:cubicBezTo>
                  <a:cubicBezTo>
                    <a:pt x="42701" y="57647"/>
                    <a:pt x="27993" y="70151"/>
                    <a:pt x="33007" y="86998"/>
                  </a:cubicBezTo>
                  <a:cubicBezTo>
                    <a:pt x="35800" y="96383"/>
                    <a:pt x="39329" y="104136"/>
                    <a:pt x="38354" y="114242"/>
                  </a:cubicBezTo>
                  <a:cubicBezTo>
                    <a:pt x="37636" y="121673"/>
                    <a:pt x="34876" y="128609"/>
                    <a:pt x="31031" y="134952"/>
                  </a:cubicBezTo>
                  <a:cubicBezTo>
                    <a:pt x="25443" y="144171"/>
                    <a:pt x="16002" y="151839"/>
                    <a:pt x="11868" y="161832"/>
                  </a:cubicBezTo>
                  <a:cubicBezTo>
                    <a:pt x="8970" y="168836"/>
                    <a:pt x="10689" y="178018"/>
                    <a:pt x="11221" y="185416"/>
                  </a:cubicBezTo>
                  <a:cubicBezTo>
                    <a:pt x="11793" y="193386"/>
                    <a:pt x="12330" y="201315"/>
                    <a:pt x="1241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5112075" y="240875"/>
              <a:ext cx="1200675" cy="5232775"/>
            </a:xfrm>
            <a:custGeom>
              <a:avLst/>
              <a:gdLst/>
              <a:ahLst/>
              <a:cxnLst/>
              <a:rect l="l" t="t" r="r" b="b"/>
              <a:pathLst>
                <a:path w="48027" h="209311" fill="none" extrusionOk="0">
                  <a:moveTo>
                    <a:pt x="12520" y="209310"/>
                  </a:moveTo>
                  <a:lnTo>
                    <a:pt x="9381" y="209310"/>
                  </a:lnTo>
                  <a:cubicBezTo>
                    <a:pt x="9563" y="195247"/>
                    <a:pt x="3819" y="177667"/>
                    <a:pt x="7622" y="163996"/>
                  </a:cubicBezTo>
                  <a:cubicBezTo>
                    <a:pt x="10697" y="152939"/>
                    <a:pt x="22832" y="144595"/>
                    <a:pt x="28904" y="135150"/>
                  </a:cubicBezTo>
                  <a:cubicBezTo>
                    <a:pt x="32748" y="129173"/>
                    <a:pt x="35538" y="122574"/>
                    <a:pt x="36247" y="115449"/>
                  </a:cubicBezTo>
                  <a:cubicBezTo>
                    <a:pt x="37223" y="105630"/>
                    <a:pt x="33341" y="98628"/>
                    <a:pt x="30830" y="89555"/>
                  </a:cubicBezTo>
                  <a:cubicBezTo>
                    <a:pt x="26017" y="72160"/>
                    <a:pt x="40486" y="57745"/>
                    <a:pt x="42449" y="41179"/>
                  </a:cubicBezTo>
                  <a:cubicBezTo>
                    <a:pt x="43983" y="28214"/>
                    <a:pt x="30207" y="25825"/>
                    <a:pt x="20188" y="22871"/>
                  </a:cubicBezTo>
                  <a:cubicBezTo>
                    <a:pt x="15660" y="21536"/>
                    <a:pt x="7245" y="20127"/>
                    <a:pt x="4291" y="15855"/>
                  </a:cubicBezTo>
                  <a:cubicBezTo>
                    <a:pt x="0" y="9650"/>
                    <a:pt x="5609" y="4612"/>
                    <a:pt x="9616" y="1"/>
                  </a:cubicBezTo>
                  <a:lnTo>
                    <a:pt x="12552" y="1"/>
                  </a:lnTo>
                  <a:cubicBezTo>
                    <a:pt x="8988" y="4475"/>
                    <a:pt x="3011" y="10548"/>
                    <a:pt x="8103" y="16253"/>
                  </a:cubicBezTo>
                  <a:cubicBezTo>
                    <a:pt x="11859" y="20459"/>
                    <a:pt x="19372" y="21669"/>
                    <a:pt x="24487" y="23051"/>
                  </a:cubicBezTo>
                  <a:cubicBezTo>
                    <a:pt x="34222" y="25683"/>
                    <a:pt x="48026" y="27550"/>
                    <a:pt x="46446" y="40306"/>
                  </a:cubicBezTo>
                  <a:cubicBezTo>
                    <a:pt x="44375" y="57010"/>
                    <a:pt x="28321" y="70413"/>
                    <a:pt x="33730" y="88059"/>
                  </a:cubicBezTo>
                  <a:cubicBezTo>
                    <a:pt x="36541" y="97228"/>
                    <a:pt x="40286" y="104655"/>
                    <a:pt x="39461" y="114598"/>
                  </a:cubicBezTo>
                  <a:cubicBezTo>
                    <a:pt x="38860" y="121833"/>
                    <a:pt x="36211" y="128589"/>
                    <a:pt x="32427" y="134727"/>
                  </a:cubicBezTo>
                  <a:cubicBezTo>
                    <a:pt x="26482" y="144372"/>
                    <a:pt x="14434" y="152756"/>
                    <a:pt x="11211" y="163808"/>
                  </a:cubicBezTo>
                  <a:cubicBezTo>
                    <a:pt x="9230" y="170603"/>
                    <a:pt x="10766" y="179207"/>
                    <a:pt x="11347" y="186178"/>
                  </a:cubicBezTo>
                  <a:cubicBezTo>
                    <a:pt x="11991" y="193902"/>
                    <a:pt x="12532" y="201551"/>
                    <a:pt x="12520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4950050" y="240875"/>
              <a:ext cx="1204900" cy="5232775"/>
            </a:xfrm>
            <a:custGeom>
              <a:avLst/>
              <a:gdLst/>
              <a:ahLst/>
              <a:cxnLst/>
              <a:rect l="l" t="t" r="r" b="b"/>
              <a:pathLst>
                <a:path w="48196" h="209311" fill="none" extrusionOk="0">
                  <a:moveTo>
                    <a:pt x="13745" y="209310"/>
                  </a:moveTo>
                  <a:lnTo>
                    <a:pt x="10608" y="209310"/>
                  </a:lnTo>
                  <a:cubicBezTo>
                    <a:pt x="10899" y="195063"/>
                    <a:pt x="3978" y="178684"/>
                    <a:pt x="7688" y="164769"/>
                  </a:cubicBezTo>
                  <a:cubicBezTo>
                    <a:pt x="10521" y="154143"/>
                    <a:pt x="22516" y="146173"/>
                    <a:pt x="28844" y="137594"/>
                  </a:cubicBezTo>
                  <a:cubicBezTo>
                    <a:pt x="32839" y="132176"/>
                    <a:pt x="36031" y="126324"/>
                    <a:pt x="37347" y="119673"/>
                  </a:cubicBezTo>
                  <a:cubicBezTo>
                    <a:pt x="39360" y="109507"/>
                    <a:pt x="35538" y="102702"/>
                    <a:pt x="33179" y="93131"/>
                  </a:cubicBezTo>
                  <a:cubicBezTo>
                    <a:pt x="29272" y="77278"/>
                    <a:pt x="38173" y="60995"/>
                    <a:pt x="40754" y="45647"/>
                  </a:cubicBezTo>
                  <a:cubicBezTo>
                    <a:pt x="43079" y="31822"/>
                    <a:pt x="31256" y="27889"/>
                    <a:pt x="20007" y="23737"/>
                  </a:cubicBezTo>
                  <a:cubicBezTo>
                    <a:pt x="15273" y="21989"/>
                    <a:pt x="8542" y="20467"/>
                    <a:pt x="5158" y="16424"/>
                  </a:cubicBezTo>
                  <a:cubicBezTo>
                    <a:pt x="0" y="10260"/>
                    <a:pt x="7217" y="4278"/>
                    <a:pt x="11543" y="1"/>
                  </a:cubicBezTo>
                  <a:lnTo>
                    <a:pt x="14211" y="1"/>
                  </a:lnTo>
                  <a:cubicBezTo>
                    <a:pt x="10009" y="4547"/>
                    <a:pt x="3233" y="10960"/>
                    <a:pt x="9338" y="16656"/>
                  </a:cubicBezTo>
                  <a:cubicBezTo>
                    <a:pt x="13487" y="20526"/>
                    <a:pt x="20141" y="21811"/>
                    <a:pt x="25386" y="23505"/>
                  </a:cubicBezTo>
                  <a:cubicBezTo>
                    <a:pt x="35408" y="26743"/>
                    <a:pt x="48196" y="30138"/>
                    <a:pt x="45739" y="42946"/>
                  </a:cubicBezTo>
                  <a:cubicBezTo>
                    <a:pt x="42672" y="58936"/>
                    <a:pt x="30719" y="75344"/>
                    <a:pt x="36164" y="91929"/>
                  </a:cubicBezTo>
                  <a:cubicBezTo>
                    <a:pt x="41670" y="108703"/>
                    <a:pt x="42552" y="122237"/>
                    <a:pt x="31965" y="137189"/>
                  </a:cubicBezTo>
                  <a:cubicBezTo>
                    <a:pt x="25788" y="145911"/>
                    <a:pt x="13805" y="154228"/>
                    <a:pt x="11341" y="165046"/>
                  </a:cubicBezTo>
                  <a:cubicBezTo>
                    <a:pt x="8189" y="178889"/>
                    <a:pt x="13994" y="195222"/>
                    <a:pt x="1374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4813125" y="240875"/>
              <a:ext cx="1110375" cy="5232775"/>
            </a:xfrm>
            <a:custGeom>
              <a:avLst/>
              <a:gdLst/>
              <a:ahLst/>
              <a:cxnLst/>
              <a:rect l="l" t="t" r="r" b="b"/>
              <a:pathLst>
                <a:path w="44415" h="209311" fill="none" extrusionOk="0">
                  <a:moveTo>
                    <a:pt x="13967" y="209310"/>
                  </a:moveTo>
                  <a:lnTo>
                    <a:pt x="10830" y="209310"/>
                  </a:lnTo>
                  <a:cubicBezTo>
                    <a:pt x="11388" y="195246"/>
                    <a:pt x="2016" y="179889"/>
                    <a:pt x="6010" y="166009"/>
                  </a:cubicBezTo>
                  <a:cubicBezTo>
                    <a:pt x="9127" y="155181"/>
                    <a:pt x="22605" y="147195"/>
                    <a:pt x="29404" y="138866"/>
                  </a:cubicBezTo>
                  <a:cubicBezTo>
                    <a:pt x="33454" y="133904"/>
                    <a:pt x="36830" y="128493"/>
                    <a:pt x="38374" y="122223"/>
                  </a:cubicBezTo>
                  <a:cubicBezTo>
                    <a:pt x="40662" y="112928"/>
                    <a:pt x="37414" y="106644"/>
                    <a:pt x="35284" y="97804"/>
                  </a:cubicBezTo>
                  <a:cubicBezTo>
                    <a:pt x="31582" y="82442"/>
                    <a:pt x="35505" y="65165"/>
                    <a:pt x="37213" y="49801"/>
                  </a:cubicBezTo>
                  <a:cubicBezTo>
                    <a:pt x="38730" y="36150"/>
                    <a:pt x="29064" y="30816"/>
                    <a:pt x="17961" y="25534"/>
                  </a:cubicBezTo>
                  <a:cubicBezTo>
                    <a:pt x="13407" y="23367"/>
                    <a:pt x="6077" y="21022"/>
                    <a:pt x="3567" y="16301"/>
                  </a:cubicBezTo>
                  <a:cubicBezTo>
                    <a:pt x="0" y="9597"/>
                    <a:pt x="8555" y="3680"/>
                    <a:pt x="12848" y="1"/>
                  </a:cubicBezTo>
                  <a:lnTo>
                    <a:pt x="15299" y="1"/>
                  </a:lnTo>
                  <a:cubicBezTo>
                    <a:pt x="11031" y="3978"/>
                    <a:pt x="3256" y="9932"/>
                    <a:pt x="7761" y="16303"/>
                  </a:cubicBezTo>
                  <a:cubicBezTo>
                    <a:pt x="11080" y="20995"/>
                    <a:pt x="18748" y="22799"/>
                    <a:pt x="23736" y="24828"/>
                  </a:cubicBezTo>
                  <a:cubicBezTo>
                    <a:pt x="34140" y="29061"/>
                    <a:pt x="44415" y="33654"/>
                    <a:pt x="42858" y="46335"/>
                  </a:cubicBezTo>
                  <a:cubicBezTo>
                    <a:pt x="40886" y="62376"/>
                    <a:pt x="32919" y="79688"/>
                    <a:pt x="37802" y="95849"/>
                  </a:cubicBezTo>
                  <a:cubicBezTo>
                    <a:pt x="42636" y="111843"/>
                    <a:pt x="42983" y="124169"/>
                    <a:pt x="32426" y="137937"/>
                  </a:cubicBezTo>
                  <a:cubicBezTo>
                    <a:pt x="25729" y="146667"/>
                    <a:pt x="12684" y="154864"/>
                    <a:pt x="10189" y="165996"/>
                  </a:cubicBezTo>
                  <a:cubicBezTo>
                    <a:pt x="7031" y="180097"/>
                    <a:pt x="14537" y="195046"/>
                    <a:pt x="13967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4652075" y="240875"/>
              <a:ext cx="1136350" cy="5232775"/>
            </a:xfrm>
            <a:custGeom>
              <a:avLst/>
              <a:gdLst/>
              <a:ahLst/>
              <a:cxnLst/>
              <a:rect l="l" t="t" r="r" b="b"/>
              <a:pathLst>
                <a:path w="45454" h="209311" fill="none" extrusionOk="0">
                  <a:moveTo>
                    <a:pt x="15155" y="209310"/>
                  </a:moveTo>
                  <a:lnTo>
                    <a:pt x="12017" y="209310"/>
                  </a:lnTo>
                  <a:cubicBezTo>
                    <a:pt x="12473" y="195320"/>
                    <a:pt x="723" y="181509"/>
                    <a:pt x="5098" y="167624"/>
                  </a:cubicBezTo>
                  <a:cubicBezTo>
                    <a:pt x="8416" y="157091"/>
                    <a:pt x="22056" y="150103"/>
                    <a:pt x="29503" y="142591"/>
                  </a:cubicBezTo>
                  <a:cubicBezTo>
                    <a:pt x="34330" y="137723"/>
                    <a:pt x="38671" y="132188"/>
                    <a:pt x="40755" y="125580"/>
                  </a:cubicBezTo>
                  <a:cubicBezTo>
                    <a:pt x="43370" y="117289"/>
                    <a:pt x="40955" y="111340"/>
                    <a:pt x="38943" y="103294"/>
                  </a:cubicBezTo>
                  <a:cubicBezTo>
                    <a:pt x="35088" y="87881"/>
                    <a:pt x="33581" y="70845"/>
                    <a:pt x="33722" y="55014"/>
                  </a:cubicBezTo>
                  <a:cubicBezTo>
                    <a:pt x="33850" y="40500"/>
                    <a:pt x="26026" y="34413"/>
                    <a:pt x="14339" y="26989"/>
                  </a:cubicBezTo>
                  <a:cubicBezTo>
                    <a:pt x="10758" y="24716"/>
                    <a:pt x="5166" y="21944"/>
                    <a:pt x="3364" y="17803"/>
                  </a:cubicBezTo>
                  <a:cubicBezTo>
                    <a:pt x="1" y="10076"/>
                    <a:pt x="10599" y="3624"/>
                    <a:pt x="15411" y="1"/>
                  </a:cubicBezTo>
                  <a:lnTo>
                    <a:pt x="17697" y="1"/>
                  </a:lnTo>
                  <a:cubicBezTo>
                    <a:pt x="12941" y="3862"/>
                    <a:pt x="3318" y="10228"/>
                    <a:pt x="7755" y="17582"/>
                  </a:cubicBezTo>
                  <a:cubicBezTo>
                    <a:pt x="10178" y="21595"/>
                    <a:pt x="16350" y="23936"/>
                    <a:pt x="20272" y="26025"/>
                  </a:cubicBezTo>
                  <a:cubicBezTo>
                    <a:pt x="31010" y="31741"/>
                    <a:pt x="40844" y="37634"/>
                    <a:pt x="39817" y="50945"/>
                  </a:cubicBezTo>
                  <a:cubicBezTo>
                    <a:pt x="38569" y="67134"/>
                    <a:pt x="36866" y="84895"/>
                    <a:pt x="41058" y="100758"/>
                  </a:cubicBezTo>
                  <a:cubicBezTo>
                    <a:pt x="43142" y="108647"/>
                    <a:pt x="45454" y="115311"/>
                    <a:pt x="43237" y="123469"/>
                  </a:cubicBezTo>
                  <a:cubicBezTo>
                    <a:pt x="41387" y="130275"/>
                    <a:pt x="37104" y="136160"/>
                    <a:pt x="32414" y="141284"/>
                  </a:cubicBezTo>
                  <a:cubicBezTo>
                    <a:pt x="25493" y="148845"/>
                    <a:pt x="11782" y="156829"/>
                    <a:pt x="9284" y="167358"/>
                  </a:cubicBezTo>
                  <a:cubicBezTo>
                    <a:pt x="5970" y="181326"/>
                    <a:pt x="15686" y="195281"/>
                    <a:pt x="1515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4471525" y="240875"/>
              <a:ext cx="1239950" cy="5232775"/>
            </a:xfrm>
            <a:custGeom>
              <a:avLst/>
              <a:gdLst/>
              <a:ahLst/>
              <a:cxnLst/>
              <a:rect l="l" t="t" r="r" b="b"/>
              <a:pathLst>
                <a:path w="49598" h="209311" fill="none" extrusionOk="0">
                  <a:moveTo>
                    <a:pt x="17122" y="209310"/>
                  </a:moveTo>
                  <a:lnTo>
                    <a:pt x="13983" y="209310"/>
                  </a:lnTo>
                  <a:cubicBezTo>
                    <a:pt x="14224" y="195729"/>
                    <a:pt x="0" y="183806"/>
                    <a:pt x="4228" y="170145"/>
                  </a:cubicBezTo>
                  <a:cubicBezTo>
                    <a:pt x="7507" y="159549"/>
                    <a:pt x="22868" y="152785"/>
                    <a:pt x="30762" y="146134"/>
                  </a:cubicBezTo>
                  <a:cubicBezTo>
                    <a:pt x="42753" y="136034"/>
                    <a:pt x="48188" y="125447"/>
                    <a:pt x="44152" y="109953"/>
                  </a:cubicBezTo>
                  <a:cubicBezTo>
                    <a:pt x="39827" y="93349"/>
                    <a:pt x="31629" y="77340"/>
                    <a:pt x="30308" y="60075"/>
                  </a:cubicBezTo>
                  <a:cubicBezTo>
                    <a:pt x="29228" y="45972"/>
                    <a:pt x="22983" y="38732"/>
                    <a:pt x="12562" y="29674"/>
                  </a:cubicBezTo>
                  <a:cubicBezTo>
                    <a:pt x="9184" y="26738"/>
                    <a:pt x="3770" y="22895"/>
                    <a:pt x="3232" y="18056"/>
                  </a:cubicBezTo>
                  <a:cubicBezTo>
                    <a:pt x="2297" y="9638"/>
                    <a:pt x="13348" y="3767"/>
                    <a:pt x="18959" y="1"/>
                  </a:cubicBezTo>
                  <a:lnTo>
                    <a:pt x="21134" y="1"/>
                  </a:lnTo>
                  <a:cubicBezTo>
                    <a:pt x="16209" y="3537"/>
                    <a:pt x="5065" y="9991"/>
                    <a:pt x="7610" y="17932"/>
                  </a:cubicBezTo>
                  <a:cubicBezTo>
                    <a:pt x="9140" y="22710"/>
                    <a:pt x="15412" y="26141"/>
                    <a:pt x="19098" y="28813"/>
                  </a:cubicBezTo>
                  <a:cubicBezTo>
                    <a:pt x="29517" y="36367"/>
                    <a:pt x="36266" y="43149"/>
                    <a:pt x="36725" y="56491"/>
                  </a:cubicBezTo>
                  <a:cubicBezTo>
                    <a:pt x="37303" y="73300"/>
                    <a:pt x="41363" y="90158"/>
                    <a:pt x="45590" y="106378"/>
                  </a:cubicBezTo>
                  <a:cubicBezTo>
                    <a:pt x="49598" y="121760"/>
                    <a:pt x="46503" y="132253"/>
                    <a:pt x="34889" y="143414"/>
                  </a:cubicBezTo>
                  <a:cubicBezTo>
                    <a:pt x="27346" y="150661"/>
                    <a:pt x="12009" y="158250"/>
                    <a:pt x="9001" y="169050"/>
                  </a:cubicBezTo>
                  <a:cubicBezTo>
                    <a:pt x="5148" y="182895"/>
                    <a:pt x="17506" y="195470"/>
                    <a:pt x="17122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4318650" y="240875"/>
              <a:ext cx="1330450" cy="5232775"/>
            </a:xfrm>
            <a:custGeom>
              <a:avLst/>
              <a:gdLst/>
              <a:ahLst/>
              <a:cxnLst/>
              <a:rect l="l" t="t" r="r" b="b"/>
              <a:pathLst>
                <a:path w="53218" h="209311" fill="none" extrusionOk="0">
                  <a:moveTo>
                    <a:pt x="17982" y="209310"/>
                  </a:moveTo>
                  <a:lnTo>
                    <a:pt x="14845" y="209310"/>
                  </a:lnTo>
                  <a:cubicBezTo>
                    <a:pt x="14845" y="201414"/>
                    <a:pt x="11437" y="196658"/>
                    <a:pt x="7056" y="190592"/>
                  </a:cubicBezTo>
                  <a:cubicBezTo>
                    <a:pt x="3278" y="185360"/>
                    <a:pt x="0" y="177941"/>
                    <a:pt x="2675" y="171479"/>
                  </a:cubicBezTo>
                  <a:cubicBezTo>
                    <a:pt x="7015" y="160995"/>
                    <a:pt x="24212" y="154779"/>
                    <a:pt x="32742" y="148468"/>
                  </a:cubicBezTo>
                  <a:cubicBezTo>
                    <a:pt x="44233" y="139966"/>
                    <a:pt x="51889" y="130320"/>
                    <a:pt x="47813" y="115623"/>
                  </a:cubicBezTo>
                  <a:cubicBezTo>
                    <a:pt x="43004" y="98278"/>
                    <a:pt x="29122" y="85004"/>
                    <a:pt x="25529" y="67187"/>
                  </a:cubicBezTo>
                  <a:cubicBezTo>
                    <a:pt x="24125" y="60217"/>
                    <a:pt x="23996" y="54063"/>
                    <a:pt x="20512" y="47598"/>
                  </a:cubicBezTo>
                  <a:cubicBezTo>
                    <a:pt x="17525" y="42055"/>
                    <a:pt x="13362" y="37416"/>
                    <a:pt x="9309" y="32645"/>
                  </a:cubicBezTo>
                  <a:cubicBezTo>
                    <a:pt x="6003" y="28751"/>
                    <a:pt x="1578" y="23920"/>
                    <a:pt x="2243" y="18350"/>
                  </a:cubicBezTo>
                  <a:cubicBezTo>
                    <a:pt x="3288" y="9568"/>
                    <a:pt x="15110" y="3891"/>
                    <a:pt x="21522" y="1"/>
                  </a:cubicBezTo>
                  <a:lnTo>
                    <a:pt x="23634" y="1"/>
                  </a:lnTo>
                  <a:cubicBezTo>
                    <a:pt x="17694" y="3825"/>
                    <a:pt x="6346" y="9602"/>
                    <a:pt x="6455" y="18216"/>
                  </a:cubicBezTo>
                  <a:cubicBezTo>
                    <a:pt x="6519" y="23131"/>
                    <a:pt x="11263" y="27194"/>
                    <a:pt x="14455" y="30373"/>
                  </a:cubicBezTo>
                  <a:cubicBezTo>
                    <a:pt x="18865" y="34766"/>
                    <a:pt x="23594" y="38953"/>
                    <a:pt x="26953" y="44262"/>
                  </a:cubicBezTo>
                  <a:cubicBezTo>
                    <a:pt x="30897" y="50498"/>
                    <a:pt x="31130" y="56406"/>
                    <a:pt x="32084" y="63422"/>
                  </a:cubicBezTo>
                  <a:cubicBezTo>
                    <a:pt x="34408" y="80515"/>
                    <a:pt x="44579" y="95345"/>
                    <a:pt x="49050" y="111846"/>
                  </a:cubicBezTo>
                  <a:cubicBezTo>
                    <a:pt x="53218" y="127231"/>
                    <a:pt x="47231" y="137443"/>
                    <a:pt x="35084" y="147097"/>
                  </a:cubicBezTo>
                  <a:cubicBezTo>
                    <a:pt x="26921" y="153586"/>
                    <a:pt x="11540" y="160004"/>
                    <a:pt x="7511" y="170281"/>
                  </a:cubicBezTo>
                  <a:cubicBezTo>
                    <a:pt x="4922" y="176883"/>
                    <a:pt x="7919" y="184644"/>
                    <a:pt x="11443" y="190312"/>
                  </a:cubicBezTo>
                  <a:cubicBezTo>
                    <a:pt x="15291" y="196503"/>
                    <a:pt x="18064" y="201740"/>
                    <a:pt x="17982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4103175" y="240875"/>
              <a:ext cx="1485150" cy="5232775"/>
            </a:xfrm>
            <a:custGeom>
              <a:avLst/>
              <a:gdLst/>
              <a:ahLst/>
              <a:cxnLst/>
              <a:rect l="l" t="t" r="r" b="b"/>
              <a:pathLst>
                <a:path w="59406" h="209311" fill="none" extrusionOk="0">
                  <a:moveTo>
                    <a:pt x="21347" y="209310"/>
                  </a:moveTo>
                  <a:lnTo>
                    <a:pt x="18208" y="209310"/>
                  </a:lnTo>
                  <a:cubicBezTo>
                    <a:pt x="18349" y="201241"/>
                    <a:pt x="13628" y="196932"/>
                    <a:pt x="8559" y="191574"/>
                  </a:cubicBezTo>
                  <a:cubicBezTo>
                    <a:pt x="4069" y="186830"/>
                    <a:pt x="1" y="179371"/>
                    <a:pt x="3683" y="172942"/>
                  </a:cubicBezTo>
                  <a:cubicBezTo>
                    <a:pt x="9396" y="162970"/>
                    <a:pt x="26165" y="157936"/>
                    <a:pt x="35478" y="152239"/>
                  </a:cubicBezTo>
                  <a:cubicBezTo>
                    <a:pt x="46350" y="145589"/>
                    <a:pt x="58134" y="136572"/>
                    <a:pt x="54530" y="122304"/>
                  </a:cubicBezTo>
                  <a:cubicBezTo>
                    <a:pt x="49626" y="102888"/>
                    <a:pt x="28443" y="92215"/>
                    <a:pt x="22799" y="72765"/>
                  </a:cubicBezTo>
                  <a:cubicBezTo>
                    <a:pt x="20783" y="65813"/>
                    <a:pt x="20768" y="58871"/>
                    <a:pt x="17839" y="52093"/>
                  </a:cubicBezTo>
                  <a:cubicBezTo>
                    <a:pt x="15073" y="45690"/>
                    <a:pt x="10907" y="40126"/>
                    <a:pt x="7426" y="34128"/>
                  </a:cubicBezTo>
                  <a:cubicBezTo>
                    <a:pt x="4937" y="29840"/>
                    <a:pt x="2583" y="25232"/>
                    <a:pt x="3673" y="20165"/>
                  </a:cubicBezTo>
                  <a:cubicBezTo>
                    <a:pt x="5826" y="10155"/>
                    <a:pt x="18907" y="4280"/>
                    <a:pt x="26621" y="1"/>
                  </a:cubicBezTo>
                  <a:lnTo>
                    <a:pt x="28725" y="1"/>
                  </a:lnTo>
                  <a:cubicBezTo>
                    <a:pt x="21851" y="4020"/>
                    <a:pt x="9928" y="9550"/>
                    <a:pt x="8064" y="18501"/>
                  </a:cubicBezTo>
                  <a:cubicBezTo>
                    <a:pt x="6899" y="24096"/>
                    <a:pt x="10576" y="29128"/>
                    <a:pt x="13705" y="33357"/>
                  </a:cubicBezTo>
                  <a:cubicBezTo>
                    <a:pt x="17854" y="38966"/>
                    <a:pt x="22353" y="44340"/>
                    <a:pt x="25245" y="50758"/>
                  </a:cubicBezTo>
                  <a:cubicBezTo>
                    <a:pt x="27895" y="56639"/>
                    <a:pt x="28101" y="62776"/>
                    <a:pt x="29496" y="68958"/>
                  </a:cubicBezTo>
                  <a:cubicBezTo>
                    <a:pt x="33751" y="87827"/>
                    <a:pt x="51035" y="100117"/>
                    <a:pt x="55802" y="118635"/>
                  </a:cubicBezTo>
                  <a:cubicBezTo>
                    <a:pt x="59406" y="132633"/>
                    <a:pt x="50583" y="142050"/>
                    <a:pt x="39673" y="149573"/>
                  </a:cubicBezTo>
                  <a:cubicBezTo>
                    <a:pt x="33478" y="153844"/>
                    <a:pt x="26828" y="157394"/>
                    <a:pt x="20476" y="161414"/>
                  </a:cubicBezTo>
                  <a:cubicBezTo>
                    <a:pt x="16133" y="164161"/>
                    <a:pt x="9791" y="167758"/>
                    <a:pt x="7804" y="172907"/>
                  </a:cubicBezTo>
                  <a:cubicBezTo>
                    <a:pt x="5334" y="179306"/>
                    <a:pt x="9071" y="186391"/>
                    <a:pt x="13018" y="191218"/>
                  </a:cubicBezTo>
                  <a:cubicBezTo>
                    <a:pt x="17706" y="196950"/>
                    <a:pt x="21286" y="201455"/>
                    <a:pt x="21347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3893850" y="240875"/>
              <a:ext cx="1640125" cy="5232775"/>
            </a:xfrm>
            <a:custGeom>
              <a:avLst/>
              <a:gdLst/>
              <a:ahLst/>
              <a:cxnLst/>
              <a:rect l="l" t="t" r="r" b="b"/>
              <a:pathLst>
                <a:path w="65605" h="209311" fill="none" extrusionOk="0">
                  <a:moveTo>
                    <a:pt x="24465" y="209310"/>
                  </a:moveTo>
                  <a:lnTo>
                    <a:pt x="21326" y="209310"/>
                  </a:lnTo>
                  <a:cubicBezTo>
                    <a:pt x="21356" y="201015"/>
                    <a:pt x="15769" y="197336"/>
                    <a:pt x="10019" y="192693"/>
                  </a:cubicBezTo>
                  <a:cubicBezTo>
                    <a:pt x="4943" y="188595"/>
                    <a:pt x="1" y="181418"/>
                    <a:pt x="4195" y="174945"/>
                  </a:cubicBezTo>
                  <a:cubicBezTo>
                    <a:pt x="10650" y="164984"/>
                    <a:pt x="28459" y="160627"/>
                    <a:pt x="38445" y="155500"/>
                  </a:cubicBezTo>
                  <a:cubicBezTo>
                    <a:pt x="48561" y="150307"/>
                    <a:pt x="63946" y="141926"/>
                    <a:pt x="60699" y="128193"/>
                  </a:cubicBezTo>
                  <a:cubicBezTo>
                    <a:pt x="58519" y="118972"/>
                    <a:pt x="49663" y="112120"/>
                    <a:pt x="42993" y="106070"/>
                  </a:cubicBezTo>
                  <a:cubicBezTo>
                    <a:pt x="34389" y="98265"/>
                    <a:pt x="24440" y="90044"/>
                    <a:pt x="20177" y="78867"/>
                  </a:cubicBezTo>
                  <a:cubicBezTo>
                    <a:pt x="17607" y="72126"/>
                    <a:pt x="17808" y="64623"/>
                    <a:pt x="15539" y="57725"/>
                  </a:cubicBezTo>
                  <a:cubicBezTo>
                    <a:pt x="13316" y="50969"/>
                    <a:pt x="9914" y="44761"/>
                    <a:pt x="7070" y="38269"/>
                  </a:cubicBezTo>
                  <a:cubicBezTo>
                    <a:pt x="4529" y="32472"/>
                    <a:pt x="2452" y="26233"/>
                    <a:pt x="5213" y="20133"/>
                  </a:cubicBezTo>
                  <a:cubicBezTo>
                    <a:pt x="9783" y="10030"/>
                    <a:pt x="22280" y="4665"/>
                    <a:pt x="31420" y="1"/>
                  </a:cubicBezTo>
                  <a:lnTo>
                    <a:pt x="33566" y="1"/>
                  </a:lnTo>
                  <a:cubicBezTo>
                    <a:pt x="25383" y="4385"/>
                    <a:pt x="12403" y="10085"/>
                    <a:pt x="9272" y="20091"/>
                  </a:cubicBezTo>
                  <a:cubicBezTo>
                    <a:pt x="7488" y="25793"/>
                    <a:pt x="9824" y="30924"/>
                    <a:pt x="12424" y="35964"/>
                  </a:cubicBezTo>
                  <a:cubicBezTo>
                    <a:pt x="15625" y="42169"/>
                    <a:pt x="19403" y="47960"/>
                    <a:pt x="21901" y="54517"/>
                  </a:cubicBezTo>
                  <a:cubicBezTo>
                    <a:pt x="24494" y="61324"/>
                    <a:pt x="24512" y="68435"/>
                    <a:pt x="26742" y="75254"/>
                  </a:cubicBezTo>
                  <a:cubicBezTo>
                    <a:pt x="33216" y="95047"/>
                    <a:pt x="57085" y="104742"/>
                    <a:pt x="62033" y="124723"/>
                  </a:cubicBezTo>
                  <a:cubicBezTo>
                    <a:pt x="65604" y="139148"/>
                    <a:pt x="51537" y="148100"/>
                    <a:pt x="40708" y="154140"/>
                  </a:cubicBezTo>
                  <a:cubicBezTo>
                    <a:pt x="34243" y="157745"/>
                    <a:pt x="27504" y="160838"/>
                    <a:pt x="21047" y="164455"/>
                  </a:cubicBezTo>
                  <a:cubicBezTo>
                    <a:pt x="16619" y="166937"/>
                    <a:pt x="10436" y="170009"/>
                    <a:pt x="8216" y="174876"/>
                  </a:cubicBezTo>
                  <a:cubicBezTo>
                    <a:pt x="5274" y="181326"/>
                    <a:pt x="9971" y="188112"/>
                    <a:pt x="14461" y="192323"/>
                  </a:cubicBezTo>
                  <a:cubicBezTo>
                    <a:pt x="19718" y="197254"/>
                    <a:pt x="24555" y="201390"/>
                    <a:pt x="24465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3671300" y="240875"/>
              <a:ext cx="1795250" cy="5232775"/>
            </a:xfrm>
            <a:custGeom>
              <a:avLst/>
              <a:gdLst/>
              <a:ahLst/>
              <a:cxnLst/>
              <a:rect l="l" t="t" r="r" b="b"/>
              <a:pathLst>
                <a:path w="71810" h="209311" fill="none" extrusionOk="0">
                  <a:moveTo>
                    <a:pt x="28111" y="209310"/>
                  </a:moveTo>
                  <a:lnTo>
                    <a:pt x="24974" y="209310"/>
                  </a:lnTo>
                  <a:cubicBezTo>
                    <a:pt x="24924" y="200638"/>
                    <a:pt x="18169" y="197675"/>
                    <a:pt x="11941" y="193615"/>
                  </a:cubicBezTo>
                  <a:cubicBezTo>
                    <a:pt x="6624" y="190148"/>
                    <a:pt x="1135" y="183762"/>
                    <a:pt x="5141" y="177255"/>
                  </a:cubicBezTo>
                  <a:cubicBezTo>
                    <a:pt x="8219" y="172254"/>
                    <a:pt x="15610" y="169499"/>
                    <a:pt x="20698" y="167231"/>
                  </a:cubicBezTo>
                  <a:cubicBezTo>
                    <a:pt x="27519" y="164190"/>
                    <a:pt x="34528" y="161586"/>
                    <a:pt x="41374" y="158602"/>
                  </a:cubicBezTo>
                  <a:cubicBezTo>
                    <a:pt x="50831" y="154480"/>
                    <a:pt x="70050" y="146831"/>
                    <a:pt x="67222" y="133312"/>
                  </a:cubicBezTo>
                  <a:cubicBezTo>
                    <a:pt x="65229" y="123790"/>
                    <a:pt x="53041" y="116667"/>
                    <a:pt x="45926" y="111377"/>
                  </a:cubicBezTo>
                  <a:cubicBezTo>
                    <a:pt x="36166" y="104121"/>
                    <a:pt x="24410" y="96429"/>
                    <a:pt x="18908" y="85145"/>
                  </a:cubicBezTo>
                  <a:cubicBezTo>
                    <a:pt x="15373" y="77895"/>
                    <a:pt x="15775" y="69317"/>
                    <a:pt x="13666" y="61571"/>
                  </a:cubicBezTo>
                  <a:cubicBezTo>
                    <a:pt x="11586" y="53927"/>
                    <a:pt x="8287" y="46696"/>
                    <a:pt x="6130" y="39085"/>
                  </a:cubicBezTo>
                  <a:cubicBezTo>
                    <a:pt x="1" y="17443"/>
                    <a:pt x="19710" y="7972"/>
                    <a:pt x="36606" y="1"/>
                  </a:cubicBezTo>
                  <a:lnTo>
                    <a:pt x="38846" y="1"/>
                  </a:lnTo>
                  <a:cubicBezTo>
                    <a:pt x="21880" y="8390"/>
                    <a:pt x="4117" y="17752"/>
                    <a:pt x="11963" y="38767"/>
                  </a:cubicBezTo>
                  <a:cubicBezTo>
                    <a:pt x="14455" y="45439"/>
                    <a:pt x="17670" y="51809"/>
                    <a:pt x="19815" y="58618"/>
                  </a:cubicBezTo>
                  <a:cubicBezTo>
                    <a:pt x="22215" y="66243"/>
                    <a:pt x="21875" y="74656"/>
                    <a:pt x="25141" y="81930"/>
                  </a:cubicBezTo>
                  <a:cubicBezTo>
                    <a:pt x="30178" y="93150"/>
                    <a:pt x="40783" y="101017"/>
                    <a:pt x="49969" y="108685"/>
                  </a:cubicBezTo>
                  <a:cubicBezTo>
                    <a:pt x="56649" y="114263"/>
                    <a:pt x="66570" y="121113"/>
                    <a:pt x="68669" y="130160"/>
                  </a:cubicBezTo>
                  <a:cubicBezTo>
                    <a:pt x="71809" y="143691"/>
                    <a:pt x="55448" y="151685"/>
                    <a:pt x="45642" y="156465"/>
                  </a:cubicBezTo>
                  <a:cubicBezTo>
                    <a:pt x="38288" y="160049"/>
                    <a:pt x="30659" y="163040"/>
                    <a:pt x="23314" y="166644"/>
                  </a:cubicBezTo>
                  <a:cubicBezTo>
                    <a:pt x="18898" y="168811"/>
                    <a:pt x="12162" y="171649"/>
                    <a:pt x="9612" y="176216"/>
                  </a:cubicBezTo>
                  <a:cubicBezTo>
                    <a:pt x="5892" y="182871"/>
                    <a:pt x="11136" y="189470"/>
                    <a:pt x="16345" y="193246"/>
                  </a:cubicBezTo>
                  <a:cubicBezTo>
                    <a:pt x="22251" y="197526"/>
                    <a:pt x="28105" y="201027"/>
                    <a:pt x="28111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3494425" y="240875"/>
              <a:ext cx="1890375" cy="5232775"/>
            </a:xfrm>
            <a:custGeom>
              <a:avLst/>
              <a:gdLst/>
              <a:ahLst/>
              <a:cxnLst/>
              <a:rect l="l" t="t" r="r" b="b"/>
              <a:pathLst>
                <a:path w="75615" h="209311" fill="none" extrusionOk="0">
                  <a:moveTo>
                    <a:pt x="29931" y="209310"/>
                  </a:moveTo>
                  <a:lnTo>
                    <a:pt x="26794" y="209310"/>
                  </a:lnTo>
                  <a:cubicBezTo>
                    <a:pt x="26361" y="200686"/>
                    <a:pt x="19688" y="198192"/>
                    <a:pt x="13038" y="194804"/>
                  </a:cubicBezTo>
                  <a:cubicBezTo>
                    <a:pt x="7604" y="192033"/>
                    <a:pt x="464" y="186122"/>
                    <a:pt x="4430" y="179199"/>
                  </a:cubicBezTo>
                  <a:cubicBezTo>
                    <a:pt x="7550" y="173755"/>
                    <a:pt x="15927" y="171077"/>
                    <a:pt x="21372" y="168881"/>
                  </a:cubicBezTo>
                  <a:cubicBezTo>
                    <a:pt x="28305" y="166082"/>
                    <a:pt x="35406" y="163721"/>
                    <a:pt x="42397" y="161079"/>
                  </a:cubicBezTo>
                  <a:cubicBezTo>
                    <a:pt x="51084" y="157795"/>
                    <a:pt x="73477" y="150954"/>
                    <a:pt x="71412" y="138025"/>
                  </a:cubicBezTo>
                  <a:cubicBezTo>
                    <a:pt x="69799" y="127930"/>
                    <a:pt x="54589" y="120632"/>
                    <a:pt x="47072" y="115830"/>
                  </a:cubicBezTo>
                  <a:cubicBezTo>
                    <a:pt x="35913" y="108702"/>
                    <a:pt x="22191" y="101164"/>
                    <a:pt x="15859" y="88982"/>
                  </a:cubicBezTo>
                  <a:cubicBezTo>
                    <a:pt x="12072" y="81697"/>
                    <a:pt x="12613" y="72500"/>
                    <a:pt x="10715" y="64555"/>
                  </a:cubicBezTo>
                  <a:cubicBezTo>
                    <a:pt x="8841" y="56709"/>
                    <a:pt x="5963" y="49083"/>
                    <a:pt x="4457" y="41151"/>
                  </a:cubicBezTo>
                  <a:cubicBezTo>
                    <a:pt x="1" y="17682"/>
                    <a:pt x="21243" y="8058"/>
                    <a:pt x="39737" y="1"/>
                  </a:cubicBezTo>
                  <a:lnTo>
                    <a:pt x="42126" y="1"/>
                  </a:lnTo>
                  <a:cubicBezTo>
                    <a:pt x="25070" y="7797"/>
                    <a:pt x="4358" y="17298"/>
                    <a:pt x="9461" y="39330"/>
                  </a:cubicBezTo>
                  <a:cubicBezTo>
                    <a:pt x="11436" y="47857"/>
                    <a:pt x="14958" y="55954"/>
                    <a:pt x="17020" y="64469"/>
                  </a:cubicBezTo>
                  <a:cubicBezTo>
                    <a:pt x="18759" y="71646"/>
                    <a:pt x="18305" y="79675"/>
                    <a:pt x="21562" y="86378"/>
                  </a:cubicBezTo>
                  <a:cubicBezTo>
                    <a:pt x="27426" y="98447"/>
                    <a:pt x="40524" y="106294"/>
                    <a:pt x="51150" y="113669"/>
                  </a:cubicBezTo>
                  <a:cubicBezTo>
                    <a:pt x="58487" y="118760"/>
                    <a:pt x="71325" y="125750"/>
                    <a:pt x="73158" y="135455"/>
                  </a:cubicBezTo>
                  <a:cubicBezTo>
                    <a:pt x="75614" y="148466"/>
                    <a:pt x="55733" y="155636"/>
                    <a:pt x="46738" y="159379"/>
                  </a:cubicBezTo>
                  <a:cubicBezTo>
                    <a:pt x="39161" y="162529"/>
                    <a:pt x="31395" y="165221"/>
                    <a:pt x="23877" y="168514"/>
                  </a:cubicBezTo>
                  <a:cubicBezTo>
                    <a:pt x="19239" y="170545"/>
                    <a:pt x="12563" y="173040"/>
                    <a:pt x="9502" y="177387"/>
                  </a:cubicBezTo>
                  <a:cubicBezTo>
                    <a:pt x="4733" y="184165"/>
                    <a:pt x="10842" y="190714"/>
                    <a:pt x="16527" y="194104"/>
                  </a:cubicBezTo>
                  <a:cubicBezTo>
                    <a:pt x="22853" y="197876"/>
                    <a:pt x="29866" y="200625"/>
                    <a:pt x="29931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3304850" y="240875"/>
              <a:ext cx="1985925" cy="5232775"/>
            </a:xfrm>
            <a:custGeom>
              <a:avLst/>
              <a:gdLst/>
              <a:ahLst/>
              <a:cxnLst/>
              <a:rect l="l" t="t" r="r" b="b"/>
              <a:pathLst>
                <a:path w="79437" h="209311" fill="none" extrusionOk="0">
                  <a:moveTo>
                    <a:pt x="32260" y="209310"/>
                  </a:moveTo>
                  <a:lnTo>
                    <a:pt x="29122" y="209310"/>
                  </a:lnTo>
                  <a:cubicBezTo>
                    <a:pt x="28720" y="200237"/>
                    <a:pt x="20967" y="198249"/>
                    <a:pt x="13958" y="195287"/>
                  </a:cubicBezTo>
                  <a:cubicBezTo>
                    <a:pt x="7790" y="192682"/>
                    <a:pt x="588" y="186412"/>
                    <a:pt x="5818" y="179307"/>
                  </a:cubicBezTo>
                  <a:cubicBezTo>
                    <a:pt x="9272" y="174613"/>
                    <a:pt x="16948" y="172180"/>
                    <a:pt x="22023" y="170222"/>
                  </a:cubicBezTo>
                  <a:cubicBezTo>
                    <a:pt x="29721" y="167250"/>
                    <a:pt x="37640" y="164884"/>
                    <a:pt x="45443" y="162213"/>
                  </a:cubicBezTo>
                  <a:cubicBezTo>
                    <a:pt x="53654" y="159402"/>
                    <a:pt x="76915" y="153527"/>
                    <a:pt x="75605" y="141408"/>
                  </a:cubicBezTo>
                  <a:cubicBezTo>
                    <a:pt x="74502" y="131200"/>
                    <a:pt x="57767" y="124219"/>
                    <a:pt x="50174" y="119876"/>
                  </a:cubicBezTo>
                  <a:cubicBezTo>
                    <a:pt x="37843" y="112823"/>
                    <a:pt x="21762" y="105395"/>
                    <a:pt x="14608" y="92375"/>
                  </a:cubicBezTo>
                  <a:cubicBezTo>
                    <a:pt x="10637" y="85145"/>
                    <a:pt x="11114" y="75461"/>
                    <a:pt x="9393" y="67456"/>
                  </a:cubicBezTo>
                  <a:cubicBezTo>
                    <a:pt x="7640" y="59301"/>
                    <a:pt x="5036" y="51267"/>
                    <a:pt x="3793" y="43006"/>
                  </a:cubicBezTo>
                  <a:cubicBezTo>
                    <a:pt x="0" y="17774"/>
                    <a:pt x="23064" y="8008"/>
                    <a:pt x="43062" y="1"/>
                  </a:cubicBezTo>
                  <a:lnTo>
                    <a:pt x="45648" y="1"/>
                  </a:lnTo>
                  <a:cubicBezTo>
                    <a:pt x="25853" y="8345"/>
                    <a:pt x="4092" y="18254"/>
                    <a:pt x="8833" y="43049"/>
                  </a:cubicBezTo>
                  <a:cubicBezTo>
                    <a:pt x="10230" y="50360"/>
                    <a:pt x="12623" y="57459"/>
                    <a:pt x="14323" y="64701"/>
                  </a:cubicBezTo>
                  <a:cubicBezTo>
                    <a:pt x="16367" y="73414"/>
                    <a:pt x="15694" y="83390"/>
                    <a:pt x="20134" y="91264"/>
                  </a:cubicBezTo>
                  <a:cubicBezTo>
                    <a:pt x="26959" y="103370"/>
                    <a:pt x="41439" y="110728"/>
                    <a:pt x="52897" y="117675"/>
                  </a:cubicBezTo>
                  <a:cubicBezTo>
                    <a:pt x="60274" y="122149"/>
                    <a:pt x="76499" y="129506"/>
                    <a:pt x="77822" y="139423"/>
                  </a:cubicBezTo>
                  <a:cubicBezTo>
                    <a:pt x="79437" y="151515"/>
                    <a:pt x="58621" y="157766"/>
                    <a:pt x="50382" y="160819"/>
                  </a:cubicBezTo>
                  <a:cubicBezTo>
                    <a:pt x="41990" y="163928"/>
                    <a:pt x="33417" y="166566"/>
                    <a:pt x="25109" y="169904"/>
                  </a:cubicBezTo>
                  <a:cubicBezTo>
                    <a:pt x="20033" y="171944"/>
                    <a:pt x="12781" y="174366"/>
                    <a:pt x="9589" y="179211"/>
                  </a:cubicBezTo>
                  <a:cubicBezTo>
                    <a:pt x="5109" y="186011"/>
                    <a:pt x="11690" y="192048"/>
                    <a:pt x="17457" y="194816"/>
                  </a:cubicBezTo>
                  <a:cubicBezTo>
                    <a:pt x="24369" y="198133"/>
                    <a:pt x="31813" y="200243"/>
                    <a:pt x="32260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3141525" y="240875"/>
              <a:ext cx="2040550" cy="5232775"/>
            </a:xfrm>
            <a:custGeom>
              <a:avLst/>
              <a:gdLst/>
              <a:ahLst/>
              <a:cxnLst/>
              <a:rect l="l" t="t" r="r" b="b"/>
              <a:pathLst>
                <a:path w="81622" h="209311" fill="none" extrusionOk="0">
                  <a:moveTo>
                    <a:pt x="33538" y="209310"/>
                  </a:moveTo>
                  <a:lnTo>
                    <a:pt x="30401" y="209310"/>
                  </a:lnTo>
                  <a:cubicBezTo>
                    <a:pt x="30337" y="199774"/>
                    <a:pt x="21279" y="198275"/>
                    <a:pt x="14167" y="195566"/>
                  </a:cubicBezTo>
                  <a:cubicBezTo>
                    <a:pt x="8256" y="193314"/>
                    <a:pt x="1566" y="187945"/>
                    <a:pt x="5297" y="180803"/>
                  </a:cubicBezTo>
                  <a:cubicBezTo>
                    <a:pt x="8073" y="175490"/>
                    <a:pt x="16635" y="172750"/>
                    <a:pt x="21785" y="170790"/>
                  </a:cubicBezTo>
                  <a:cubicBezTo>
                    <a:pt x="30169" y="167601"/>
                    <a:pt x="38824" y="165176"/>
                    <a:pt x="47359" y="162439"/>
                  </a:cubicBezTo>
                  <a:cubicBezTo>
                    <a:pt x="54940" y="160007"/>
                    <a:pt x="78489" y="154708"/>
                    <a:pt x="78026" y="143397"/>
                  </a:cubicBezTo>
                  <a:cubicBezTo>
                    <a:pt x="77591" y="132782"/>
                    <a:pt x="58284" y="125440"/>
                    <a:pt x="50719" y="121437"/>
                  </a:cubicBezTo>
                  <a:cubicBezTo>
                    <a:pt x="38006" y="114712"/>
                    <a:pt x="20952" y="107460"/>
                    <a:pt x="13715" y="94162"/>
                  </a:cubicBezTo>
                  <a:cubicBezTo>
                    <a:pt x="9685" y="86760"/>
                    <a:pt x="10013" y="77139"/>
                    <a:pt x="8238" y="68998"/>
                  </a:cubicBezTo>
                  <a:cubicBezTo>
                    <a:pt x="6287" y="60044"/>
                    <a:pt x="3439" y="51111"/>
                    <a:pt x="2528" y="41960"/>
                  </a:cubicBezTo>
                  <a:cubicBezTo>
                    <a:pt x="1" y="16572"/>
                    <a:pt x="24946" y="7268"/>
                    <a:pt x="44935" y="1"/>
                  </a:cubicBezTo>
                  <a:lnTo>
                    <a:pt x="47771" y="1"/>
                  </a:lnTo>
                  <a:cubicBezTo>
                    <a:pt x="27789" y="7709"/>
                    <a:pt x="3900" y="17306"/>
                    <a:pt x="7067" y="42609"/>
                  </a:cubicBezTo>
                  <a:cubicBezTo>
                    <a:pt x="8102" y="50885"/>
                    <a:pt x="10634" y="58943"/>
                    <a:pt x="12408" y="67074"/>
                  </a:cubicBezTo>
                  <a:cubicBezTo>
                    <a:pt x="14171" y="75166"/>
                    <a:pt x="13886" y="85044"/>
                    <a:pt x="17548" y="92559"/>
                  </a:cubicBezTo>
                  <a:cubicBezTo>
                    <a:pt x="24301" y="106421"/>
                    <a:pt x="42354" y="114120"/>
                    <a:pt x="55091" y="121144"/>
                  </a:cubicBezTo>
                  <a:cubicBezTo>
                    <a:pt x="62312" y="125128"/>
                    <a:pt x="79921" y="132317"/>
                    <a:pt x="80701" y="142335"/>
                  </a:cubicBezTo>
                  <a:cubicBezTo>
                    <a:pt x="81621" y="154138"/>
                    <a:pt x="58026" y="159785"/>
                    <a:pt x="50223" y="162389"/>
                  </a:cubicBezTo>
                  <a:cubicBezTo>
                    <a:pt x="42393" y="165000"/>
                    <a:pt x="34455" y="167318"/>
                    <a:pt x="26717" y="170198"/>
                  </a:cubicBezTo>
                  <a:cubicBezTo>
                    <a:pt x="21295" y="172216"/>
                    <a:pt x="12787" y="174861"/>
                    <a:pt x="9337" y="180065"/>
                  </a:cubicBezTo>
                  <a:cubicBezTo>
                    <a:pt x="4551" y="187284"/>
                    <a:pt x="12317" y="193232"/>
                    <a:pt x="18285" y="195572"/>
                  </a:cubicBezTo>
                  <a:cubicBezTo>
                    <a:pt x="25315" y="198331"/>
                    <a:pt x="33191" y="200243"/>
                    <a:pt x="33538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2925625" y="240850"/>
              <a:ext cx="2121450" cy="5232800"/>
            </a:xfrm>
            <a:custGeom>
              <a:avLst/>
              <a:gdLst/>
              <a:ahLst/>
              <a:cxnLst/>
              <a:rect l="l" t="t" r="r" b="b"/>
              <a:pathLst>
                <a:path w="84858" h="209312" fill="none" extrusionOk="0">
                  <a:moveTo>
                    <a:pt x="36919" y="209311"/>
                  </a:moveTo>
                  <a:lnTo>
                    <a:pt x="33782" y="209311"/>
                  </a:lnTo>
                  <a:cubicBezTo>
                    <a:pt x="34149" y="193994"/>
                    <a:pt x="0" y="197858"/>
                    <a:pt x="8309" y="180767"/>
                  </a:cubicBezTo>
                  <a:cubicBezTo>
                    <a:pt x="10966" y="175302"/>
                    <a:pt x="19410" y="172465"/>
                    <a:pt x="24606" y="170464"/>
                  </a:cubicBezTo>
                  <a:cubicBezTo>
                    <a:pt x="33012" y="167227"/>
                    <a:pt x="41722" y="164829"/>
                    <a:pt x="50317" y="162158"/>
                  </a:cubicBezTo>
                  <a:cubicBezTo>
                    <a:pt x="57894" y="159804"/>
                    <a:pt x="81583" y="154916"/>
                    <a:pt x="81631" y="143810"/>
                  </a:cubicBezTo>
                  <a:cubicBezTo>
                    <a:pt x="81679" y="132951"/>
                    <a:pt x="61374" y="125483"/>
                    <a:pt x="53804" y="121593"/>
                  </a:cubicBezTo>
                  <a:cubicBezTo>
                    <a:pt x="40752" y="114886"/>
                    <a:pt x="22680" y="107611"/>
                    <a:pt x="15369" y="93918"/>
                  </a:cubicBezTo>
                  <a:cubicBezTo>
                    <a:pt x="11376" y="86441"/>
                    <a:pt x="11509" y="76660"/>
                    <a:pt x="9756" y="68455"/>
                  </a:cubicBezTo>
                  <a:cubicBezTo>
                    <a:pt x="7836" y="59475"/>
                    <a:pt x="5185" y="50394"/>
                    <a:pt x="4657" y="41179"/>
                  </a:cubicBezTo>
                  <a:cubicBezTo>
                    <a:pt x="3213" y="15924"/>
                    <a:pt x="28479" y="6935"/>
                    <a:pt x="48454" y="6"/>
                  </a:cubicBezTo>
                  <a:cubicBezTo>
                    <a:pt x="49697" y="0"/>
                    <a:pt x="50343" y="2"/>
                    <a:pt x="51561" y="2"/>
                  </a:cubicBezTo>
                  <a:cubicBezTo>
                    <a:pt x="31754" y="6891"/>
                    <a:pt x="6121" y="15809"/>
                    <a:pt x="8267" y="41133"/>
                  </a:cubicBezTo>
                  <a:cubicBezTo>
                    <a:pt x="9038" y="50242"/>
                    <a:pt x="11865" y="59110"/>
                    <a:pt x="13901" y="67984"/>
                  </a:cubicBezTo>
                  <a:cubicBezTo>
                    <a:pt x="15895" y="76675"/>
                    <a:pt x="15689" y="87300"/>
                    <a:pt x="20125" y="95129"/>
                  </a:cubicBezTo>
                  <a:cubicBezTo>
                    <a:pt x="27569" y="108268"/>
                    <a:pt x="45093" y="115382"/>
                    <a:pt x="57834" y="122017"/>
                  </a:cubicBezTo>
                  <a:cubicBezTo>
                    <a:pt x="65056" y="125779"/>
                    <a:pt x="84857" y="133276"/>
                    <a:pt x="84857" y="143735"/>
                  </a:cubicBezTo>
                  <a:cubicBezTo>
                    <a:pt x="84857" y="155330"/>
                    <a:pt x="60033" y="160369"/>
                    <a:pt x="52047" y="162864"/>
                  </a:cubicBezTo>
                  <a:cubicBezTo>
                    <a:pt x="44251" y="165300"/>
                    <a:pt x="36374" y="167540"/>
                    <a:pt x="28732" y="170434"/>
                  </a:cubicBezTo>
                  <a:cubicBezTo>
                    <a:pt x="23376" y="172460"/>
                    <a:pt x="15175" y="175109"/>
                    <a:pt x="11961" y="180383"/>
                  </a:cubicBezTo>
                  <a:cubicBezTo>
                    <a:pt x="7464" y="187767"/>
                    <a:pt x="14493" y="193465"/>
                    <a:pt x="20775" y="195733"/>
                  </a:cubicBezTo>
                  <a:cubicBezTo>
                    <a:pt x="27899" y="198303"/>
                    <a:pt x="36973" y="199783"/>
                    <a:pt x="36920" y="209311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880125" y="241425"/>
              <a:ext cx="2033350" cy="5232225"/>
            </a:xfrm>
            <a:custGeom>
              <a:avLst/>
              <a:gdLst/>
              <a:ahLst/>
              <a:cxnLst/>
              <a:rect l="l" t="t" r="r" b="b"/>
              <a:pathLst>
                <a:path w="81334" h="209289" fill="none" extrusionOk="0">
                  <a:moveTo>
                    <a:pt x="33485" y="209288"/>
                  </a:moveTo>
                  <a:lnTo>
                    <a:pt x="30346" y="209288"/>
                  </a:lnTo>
                  <a:cubicBezTo>
                    <a:pt x="30544" y="199829"/>
                    <a:pt x="21068" y="197974"/>
                    <a:pt x="14015" y="195287"/>
                  </a:cubicBezTo>
                  <a:cubicBezTo>
                    <a:pt x="7315" y="192736"/>
                    <a:pt x="1" y="186775"/>
                    <a:pt x="5107" y="178948"/>
                  </a:cubicBezTo>
                  <a:cubicBezTo>
                    <a:pt x="8143" y="174296"/>
                    <a:pt x="15273" y="171847"/>
                    <a:pt x="20153" y="169987"/>
                  </a:cubicBezTo>
                  <a:cubicBezTo>
                    <a:pt x="28306" y="166879"/>
                    <a:pt x="36774" y="164645"/>
                    <a:pt x="45125" y="162151"/>
                  </a:cubicBezTo>
                  <a:cubicBezTo>
                    <a:pt x="52946" y="159815"/>
                    <a:pt x="77540" y="155150"/>
                    <a:pt x="77438" y="143702"/>
                  </a:cubicBezTo>
                  <a:cubicBezTo>
                    <a:pt x="77341" y="132902"/>
                    <a:pt x="57305" y="125138"/>
                    <a:pt x="49716" y="121133"/>
                  </a:cubicBezTo>
                  <a:cubicBezTo>
                    <a:pt x="36130" y="113962"/>
                    <a:pt x="17133" y="106389"/>
                    <a:pt x="9220" y="92276"/>
                  </a:cubicBezTo>
                  <a:cubicBezTo>
                    <a:pt x="5290" y="85264"/>
                    <a:pt x="5538" y="75819"/>
                    <a:pt x="4348" y="68035"/>
                  </a:cubicBezTo>
                  <a:cubicBezTo>
                    <a:pt x="2927" y="58743"/>
                    <a:pt x="1020" y="49104"/>
                    <a:pt x="1757" y="39652"/>
                  </a:cubicBezTo>
                  <a:cubicBezTo>
                    <a:pt x="3557" y="16612"/>
                    <a:pt x="26380" y="7365"/>
                    <a:pt x="45170" y="51"/>
                  </a:cubicBezTo>
                  <a:cubicBezTo>
                    <a:pt x="46369" y="26"/>
                    <a:pt x="46975" y="16"/>
                    <a:pt x="48198" y="1"/>
                  </a:cubicBezTo>
                  <a:cubicBezTo>
                    <a:pt x="27561" y="7495"/>
                    <a:pt x="3451" y="16951"/>
                    <a:pt x="4473" y="42571"/>
                  </a:cubicBezTo>
                  <a:cubicBezTo>
                    <a:pt x="4785" y="50390"/>
                    <a:pt x="6562" y="58136"/>
                    <a:pt x="8021" y="65797"/>
                  </a:cubicBezTo>
                  <a:cubicBezTo>
                    <a:pt x="9759" y="74922"/>
                    <a:pt x="9411" y="85994"/>
                    <a:pt x="14226" y="94088"/>
                  </a:cubicBezTo>
                  <a:cubicBezTo>
                    <a:pt x="22186" y="107466"/>
                    <a:pt x="40083" y="114628"/>
                    <a:pt x="53293" y="121465"/>
                  </a:cubicBezTo>
                  <a:cubicBezTo>
                    <a:pt x="60755" y="125326"/>
                    <a:pt x="81333" y="133074"/>
                    <a:pt x="81239" y="143768"/>
                  </a:cubicBezTo>
                  <a:cubicBezTo>
                    <a:pt x="81141" y="154867"/>
                    <a:pt x="58150" y="159506"/>
                    <a:pt x="50432" y="161883"/>
                  </a:cubicBezTo>
                  <a:cubicBezTo>
                    <a:pt x="41581" y="164608"/>
                    <a:pt x="32588" y="167020"/>
                    <a:pt x="23933" y="170349"/>
                  </a:cubicBezTo>
                  <a:cubicBezTo>
                    <a:pt x="18712" y="172356"/>
                    <a:pt x="11304" y="174876"/>
                    <a:pt x="8294" y="180047"/>
                  </a:cubicBezTo>
                  <a:cubicBezTo>
                    <a:pt x="3876" y="187639"/>
                    <a:pt x="10733" y="193160"/>
                    <a:pt x="17164" y="195544"/>
                  </a:cubicBezTo>
                  <a:cubicBezTo>
                    <a:pt x="24283" y="198184"/>
                    <a:pt x="33609" y="199704"/>
                    <a:pt x="33485" y="209288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617775" y="243875"/>
              <a:ext cx="2137800" cy="5229775"/>
            </a:xfrm>
            <a:custGeom>
              <a:avLst/>
              <a:gdLst/>
              <a:ahLst/>
              <a:cxnLst/>
              <a:rect l="l" t="t" r="r" b="b"/>
              <a:pathLst>
                <a:path w="85512" h="209191" fill="none" extrusionOk="0">
                  <a:moveTo>
                    <a:pt x="38724" y="209190"/>
                  </a:moveTo>
                  <a:lnTo>
                    <a:pt x="35585" y="209190"/>
                  </a:lnTo>
                  <a:cubicBezTo>
                    <a:pt x="36932" y="193284"/>
                    <a:pt x="0" y="196052"/>
                    <a:pt x="8660" y="178499"/>
                  </a:cubicBezTo>
                  <a:cubicBezTo>
                    <a:pt x="11224" y="173301"/>
                    <a:pt x="18689" y="170777"/>
                    <a:pt x="23726" y="168898"/>
                  </a:cubicBezTo>
                  <a:cubicBezTo>
                    <a:pt x="31584" y="165969"/>
                    <a:pt x="39758" y="163932"/>
                    <a:pt x="47827" y="161686"/>
                  </a:cubicBezTo>
                  <a:cubicBezTo>
                    <a:pt x="55897" y="159441"/>
                    <a:pt x="81117" y="155148"/>
                    <a:pt x="81171" y="143418"/>
                  </a:cubicBezTo>
                  <a:cubicBezTo>
                    <a:pt x="81221" y="132257"/>
                    <a:pt x="60110" y="123537"/>
                    <a:pt x="52420" y="119261"/>
                  </a:cubicBezTo>
                  <a:cubicBezTo>
                    <a:pt x="39254" y="111941"/>
                    <a:pt x="20790" y="104062"/>
                    <a:pt x="13186" y="90163"/>
                  </a:cubicBezTo>
                  <a:cubicBezTo>
                    <a:pt x="9127" y="82745"/>
                    <a:pt x="9338" y="72805"/>
                    <a:pt x="8542" y="64539"/>
                  </a:cubicBezTo>
                  <a:cubicBezTo>
                    <a:pt x="7762" y="56417"/>
                    <a:pt x="7021" y="48082"/>
                    <a:pt x="8353" y="39975"/>
                  </a:cubicBezTo>
                  <a:cubicBezTo>
                    <a:pt x="11949" y="18082"/>
                    <a:pt x="32282" y="8244"/>
                    <a:pt x="50720" y="92"/>
                  </a:cubicBezTo>
                  <a:cubicBezTo>
                    <a:pt x="51884" y="52"/>
                    <a:pt x="52470" y="33"/>
                    <a:pt x="53655" y="0"/>
                  </a:cubicBezTo>
                  <a:cubicBezTo>
                    <a:pt x="34448" y="7861"/>
                    <a:pt x="12512" y="17607"/>
                    <a:pt x="10477" y="40905"/>
                  </a:cubicBezTo>
                  <a:cubicBezTo>
                    <a:pt x="9775" y="48941"/>
                    <a:pt x="10908" y="57109"/>
                    <a:pt x="11938" y="65064"/>
                  </a:cubicBezTo>
                  <a:cubicBezTo>
                    <a:pt x="13068" y="73808"/>
                    <a:pt x="12679" y="84598"/>
                    <a:pt x="17500" y="92228"/>
                  </a:cubicBezTo>
                  <a:cubicBezTo>
                    <a:pt x="26224" y="106034"/>
                    <a:pt x="44239" y="113449"/>
                    <a:pt x="58068" y="120894"/>
                  </a:cubicBezTo>
                  <a:cubicBezTo>
                    <a:pt x="65369" y="124825"/>
                    <a:pt x="85512" y="133012"/>
                    <a:pt x="85432" y="143549"/>
                  </a:cubicBezTo>
                  <a:cubicBezTo>
                    <a:pt x="85346" y="154915"/>
                    <a:pt x="61523" y="159322"/>
                    <a:pt x="53640" y="161635"/>
                  </a:cubicBezTo>
                  <a:cubicBezTo>
                    <a:pt x="45028" y="164164"/>
                    <a:pt x="36278" y="166386"/>
                    <a:pt x="27873" y="169570"/>
                  </a:cubicBezTo>
                  <a:cubicBezTo>
                    <a:pt x="23018" y="171410"/>
                    <a:pt x="15517" y="173969"/>
                    <a:pt x="12780" y="178869"/>
                  </a:cubicBezTo>
                  <a:cubicBezTo>
                    <a:pt x="2913" y="196530"/>
                    <a:pt x="39987" y="193507"/>
                    <a:pt x="38724" y="20919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460825" y="248000"/>
              <a:ext cx="2122050" cy="5225650"/>
            </a:xfrm>
            <a:custGeom>
              <a:avLst/>
              <a:gdLst/>
              <a:ahLst/>
              <a:cxnLst/>
              <a:rect l="l" t="t" r="r" b="b"/>
              <a:pathLst>
                <a:path w="84882" h="209026" fill="none" extrusionOk="0">
                  <a:moveTo>
                    <a:pt x="39746" y="209025"/>
                  </a:moveTo>
                  <a:lnTo>
                    <a:pt x="36609" y="209025"/>
                  </a:lnTo>
                  <a:cubicBezTo>
                    <a:pt x="36785" y="193256"/>
                    <a:pt x="1" y="193448"/>
                    <a:pt x="8404" y="176377"/>
                  </a:cubicBezTo>
                  <a:cubicBezTo>
                    <a:pt x="11145" y="170810"/>
                    <a:pt x="19592" y="168299"/>
                    <a:pt x="24910" y="166526"/>
                  </a:cubicBezTo>
                  <a:cubicBezTo>
                    <a:pt x="32568" y="163972"/>
                    <a:pt x="40452" y="162163"/>
                    <a:pt x="48261" y="160147"/>
                  </a:cubicBezTo>
                  <a:cubicBezTo>
                    <a:pt x="56159" y="158109"/>
                    <a:pt x="79855" y="154438"/>
                    <a:pt x="80090" y="142985"/>
                  </a:cubicBezTo>
                  <a:cubicBezTo>
                    <a:pt x="80318" y="131921"/>
                    <a:pt x="60917" y="122998"/>
                    <a:pt x="53335" y="118459"/>
                  </a:cubicBezTo>
                  <a:cubicBezTo>
                    <a:pt x="39971" y="110459"/>
                    <a:pt x="21456" y="102163"/>
                    <a:pt x="13728" y="87818"/>
                  </a:cubicBezTo>
                  <a:cubicBezTo>
                    <a:pt x="9900" y="80712"/>
                    <a:pt x="10250" y="71371"/>
                    <a:pt x="9810" y="63503"/>
                  </a:cubicBezTo>
                  <a:cubicBezTo>
                    <a:pt x="9377" y="55763"/>
                    <a:pt x="9317" y="47780"/>
                    <a:pt x="11098" y="40179"/>
                  </a:cubicBezTo>
                  <a:cubicBezTo>
                    <a:pt x="15919" y="19625"/>
                    <a:pt x="34711" y="9057"/>
                    <a:pt x="52182" y="125"/>
                  </a:cubicBezTo>
                  <a:cubicBezTo>
                    <a:pt x="53319" y="72"/>
                    <a:pt x="53890" y="47"/>
                    <a:pt x="55044" y="1"/>
                  </a:cubicBezTo>
                  <a:cubicBezTo>
                    <a:pt x="37427" y="8241"/>
                    <a:pt x="17762" y="18179"/>
                    <a:pt x="13334" y="38947"/>
                  </a:cubicBezTo>
                  <a:cubicBezTo>
                    <a:pt x="11584" y="47154"/>
                    <a:pt x="12034" y="55780"/>
                    <a:pt x="12700" y="64075"/>
                  </a:cubicBezTo>
                  <a:cubicBezTo>
                    <a:pt x="13371" y="72439"/>
                    <a:pt x="12997" y="82644"/>
                    <a:pt x="17545" y="90053"/>
                  </a:cubicBezTo>
                  <a:cubicBezTo>
                    <a:pt x="25855" y="103585"/>
                    <a:pt x="43396" y="111338"/>
                    <a:pt x="56629" y="118899"/>
                  </a:cubicBezTo>
                  <a:cubicBezTo>
                    <a:pt x="64199" y="123226"/>
                    <a:pt x="84882" y="132102"/>
                    <a:pt x="84703" y="143180"/>
                  </a:cubicBezTo>
                  <a:cubicBezTo>
                    <a:pt x="84515" y="154837"/>
                    <a:pt x="59920" y="158798"/>
                    <a:pt x="51902" y="160970"/>
                  </a:cubicBezTo>
                  <a:cubicBezTo>
                    <a:pt x="43565" y="163227"/>
                    <a:pt x="35104" y="165234"/>
                    <a:pt x="26991" y="168229"/>
                  </a:cubicBezTo>
                  <a:cubicBezTo>
                    <a:pt x="22093" y="170039"/>
                    <a:pt x="15567" y="172301"/>
                    <a:pt x="12770" y="177025"/>
                  </a:cubicBezTo>
                  <a:cubicBezTo>
                    <a:pt x="2478" y="194398"/>
                    <a:pt x="41093" y="193342"/>
                    <a:pt x="39746" y="209025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257125" y="253425"/>
              <a:ext cx="2137575" cy="5220225"/>
            </a:xfrm>
            <a:custGeom>
              <a:avLst/>
              <a:gdLst/>
              <a:ahLst/>
              <a:cxnLst/>
              <a:rect l="l" t="t" r="r" b="b"/>
              <a:pathLst>
                <a:path w="85503" h="208809" fill="none" extrusionOk="0">
                  <a:moveTo>
                    <a:pt x="42639" y="208808"/>
                  </a:moveTo>
                  <a:lnTo>
                    <a:pt x="39502" y="208808"/>
                  </a:lnTo>
                  <a:cubicBezTo>
                    <a:pt x="39552" y="193143"/>
                    <a:pt x="0" y="189927"/>
                    <a:pt x="9980" y="173096"/>
                  </a:cubicBezTo>
                  <a:cubicBezTo>
                    <a:pt x="12998" y="168008"/>
                    <a:pt x="21004" y="165825"/>
                    <a:pt x="26192" y="164244"/>
                  </a:cubicBezTo>
                  <a:cubicBezTo>
                    <a:pt x="33430" y="162039"/>
                    <a:pt x="40871" y="160527"/>
                    <a:pt x="48236" y="158822"/>
                  </a:cubicBezTo>
                  <a:cubicBezTo>
                    <a:pt x="56272" y="156963"/>
                    <a:pt x="79810" y="154168"/>
                    <a:pt x="80572" y="142513"/>
                  </a:cubicBezTo>
                  <a:cubicBezTo>
                    <a:pt x="81324" y="131026"/>
                    <a:pt x="62095" y="121492"/>
                    <a:pt x="54418" y="116526"/>
                  </a:cubicBezTo>
                  <a:cubicBezTo>
                    <a:pt x="41743" y="108327"/>
                    <a:pt x="24987" y="100070"/>
                    <a:pt x="17398" y="86348"/>
                  </a:cubicBezTo>
                  <a:cubicBezTo>
                    <a:pt x="13437" y="79188"/>
                    <a:pt x="13584" y="69292"/>
                    <a:pt x="13505" y="61279"/>
                  </a:cubicBezTo>
                  <a:cubicBezTo>
                    <a:pt x="13423" y="53224"/>
                    <a:pt x="14135" y="45061"/>
                    <a:pt x="16987" y="37457"/>
                  </a:cubicBezTo>
                  <a:cubicBezTo>
                    <a:pt x="23588" y="19863"/>
                    <a:pt x="40288" y="9439"/>
                    <a:pt x="55610" y="149"/>
                  </a:cubicBezTo>
                  <a:cubicBezTo>
                    <a:pt x="56729" y="88"/>
                    <a:pt x="57290" y="57"/>
                    <a:pt x="58418" y="1"/>
                  </a:cubicBezTo>
                  <a:cubicBezTo>
                    <a:pt x="41864" y="9033"/>
                    <a:pt x="24213" y="19365"/>
                    <a:pt x="18431" y="38529"/>
                  </a:cubicBezTo>
                  <a:cubicBezTo>
                    <a:pt x="16157" y="46065"/>
                    <a:pt x="15785" y="54016"/>
                    <a:pt x="16045" y="61844"/>
                  </a:cubicBezTo>
                  <a:cubicBezTo>
                    <a:pt x="16315" y="69956"/>
                    <a:pt x="16203" y="79272"/>
                    <a:pt x="19900" y="86668"/>
                  </a:cubicBezTo>
                  <a:cubicBezTo>
                    <a:pt x="26919" y="100713"/>
                    <a:pt x="44957" y="109151"/>
                    <a:pt x="57665" y="116966"/>
                  </a:cubicBezTo>
                  <a:cubicBezTo>
                    <a:pt x="65573" y="121828"/>
                    <a:pt x="85503" y="131137"/>
                    <a:pt x="85141" y="142641"/>
                  </a:cubicBezTo>
                  <a:cubicBezTo>
                    <a:pt x="84767" y="154503"/>
                    <a:pt x="60496" y="157703"/>
                    <a:pt x="52082" y="159776"/>
                  </a:cubicBezTo>
                  <a:cubicBezTo>
                    <a:pt x="44171" y="161726"/>
                    <a:pt x="36131" y="163441"/>
                    <a:pt x="28436" y="166147"/>
                  </a:cubicBezTo>
                  <a:cubicBezTo>
                    <a:pt x="23622" y="167839"/>
                    <a:pt x="16094" y="170133"/>
                    <a:pt x="13649" y="175192"/>
                  </a:cubicBezTo>
                  <a:cubicBezTo>
                    <a:pt x="5397" y="192267"/>
                    <a:pt x="42741" y="192999"/>
                    <a:pt x="42639" y="208808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2081025" y="259800"/>
              <a:ext cx="2124250" cy="5213850"/>
            </a:xfrm>
            <a:custGeom>
              <a:avLst/>
              <a:gdLst/>
              <a:ahLst/>
              <a:cxnLst/>
              <a:rect l="l" t="t" r="r" b="b"/>
              <a:pathLst>
                <a:path w="84970" h="208554" fill="none" extrusionOk="0">
                  <a:moveTo>
                    <a:pt x="44429" y="208553"/>
                  </a:moveTo>
                  <a:lnTo>
                    <a:pt x="41291" y="208553"/>
                  </a:lnTo>
                  <a:cubicBezTo>
                    <a:pt x="41505" y="191902"/>
                    <a:pt x="0" y="187824"/>
                    <a:pt x="9723" y="170063"/>
                  </a:cubicBezTo>
                  <a:cubicBezTo>
                    <a:pt x="12360" y="165246"/>
                    <a:pt x="20515" y="163338"/>
                    <a:pt x="25222" y="162001"/>
                  </a:cubicBezTo>
                  <a:cubicBezTo>
                    <a:pt x="33021" y="159786"/>
                    <a:pt x="41057" y="158453"/>
                    <a:pt x="48990" y="156826"/>
                  </a:cubicBezTo>
                  <a:cubicBezTo>
                    <a:pt x="57349" y="155109"/>
                    <a:pt x="78088" y="153211"/>
                    <a:pt x="79488" y="141925"/>
                  </a:cubicBezTo>
                  <a:cubicBezTo>
                    <a:pt x="80950" y="130122"/>
                    <a:pt x="61408" y="119427"/>
                    <a:pt x="53724" y="114057"/>
                  </a:cubicBezTo>
                  <a:cubicBezTo>
                    <a:pt x="41803" y="105722"/>
                    <a:pt x="24160" y="96284"/>
                    <a:pt x="18729" y="81823"/>
                  </a:cubicBezTo>
                  <a:cubicBezTo>
                    <a:pt x="13543" y="68018"/>
                    <a:pt x="15505" y="48267"/>
                    <a:pt x="22163" y="35294"/>
                  </a:cubicBezTo>
                  <a:cubicBezTo>
                    <a:pt x="29925" y="20170"/>
                    <a:pt x="44747" y="10056"/>
                    <a:pt x="58000" y="164"/>
                  </a:cubicBezTo>
                  <a:cubicBezTo>
                    <a:pt x="59107" y="98"/>
                    <a:pt x="59660" y="64"/>
                    <a:pt x="60773" y="0"/>
                  </a:cubicBezTo>
                  <a:cubicBezTo>
                    <a:pt x="45586" y="9964"/>
                    <a:pt x="28922" y="20887"/>
                    <a:pt x="22311" y="38721"/>
                  </a:cubicBezTo>
                  <a:cubicBezTo>
                    <a:pt x="17630" y="51348"/>
                    <a:pt x="16112" y="71787"/>
                    <a:pt x="21992" y="84207"/>
                  </a:cubicBezTo>
                  <a:cubicBezTo>
                    <a:pt x="28864" y="98719"/>
                    <a:pt x="46762" y="107605"/>
                    <a:pt x="59517" y="116167"/>
                  </a:cubicBezTo>
                  <a:cubicBezTo>
                    <a:pt x="67213" y="121333"/>
                    <a:pt x="84969" y="130731"/>
                    <a:pt x="84243" y="142033"/>
                  </a:cubicBezTo>
                  <a:cubicBezTo>
                    <a:pt x="83506" y="153476"/>
                    <a:pt x="61142" y="156019"/>
                    <a:pt x="52879" y="157846"/>
                  </a:cubicBezTo>
                  <a:cubicBezTo>
                    <a:pt x="45233" y="159538"/>
                    <a:pt x="37495" y="160994"/>
                    <a:pt x="29981" y="163226"/>
                  </a:cubicBezTo>
                  <a:cubicBezTo>
                    <a:pt x="24646" y="164811"/>
                    <a:pt x="16453" y="166896"/>
                    <a:pt x="13778" y="172441"/>
                  </a:cubicBezTo>
                  <a:cubicBezTo>
                    <a:pt x="5437" y="189733"/>
                    <a:pt x="44363" y="192224"/>
                    <a:pt x="44429" y="208553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2029325" y="266725"/>
              <a:ext cx="1982200" cy="5206925"/>
            </a:xfrm>
            <a:custGeom>
              <a:avLst/>
              <a:gdLst/>
              <a:ahLst/>
              <a:cxnLst/>
              <a:rect l="l" t="t" r="r" b="b"/>
              <a:pathLst>
                <a:path w="79288" h="208277" fill="none" extrusionOk="0">
                  <a:moveTo>
                    <a:pt x="41242" y="208276"/>
                  </a:moveTo>
                  <a:lnTo>
                    <a:pt x="38105" y="208276"/>
                  </a:lnTo>
                  <a:cubicBezTo>
                    <a:pt x="36198" y="196308"/>
                    <a:pt x="24786" y="192136"/>
                    <a:pt x="15559" y="186246"/>
                  </a:cubicBezTo>
                  <a:cubicBezTo>
                    <a:pt x="9681" y="182493"/>
                    <a:pt x="0" y="175168"/>
                    <a:pt x="4521" y="166906"/>
                  </a:cubicBezTo>
                  <a:cubicBezTo>
                    <a:pt x="7275" y="161873"/>
                    <a:pt x="16344" y="160253"/>
                    <a:pt x="21219" y="159091"/>
                  </a:cubicBezTo>
                  <a:cubicBezTo>
                    <a:pt x="29516" y="157112"/>
                    <a:pt x="38004" y="156029"/>
                    <a:pt x="46388" y="154496"/>
                  </a:cubicBezTo>
                  <a:cubicBezTo>
                    <a:pt x="54349" y="153039"/>
                    <a:pt x="71933" y="151664"/>
                    <a:pt x="73269" y="141297"/>
                  </a:cubicBezTo>
                  <a:cubicBezTo>
                    <a:pt x="74722" y="130020"/>
                    <a:pt x="59526" y="120376"/>
                    <a:pt x="51871" y="114496"/>
                  </a:cubicBezTo>
                  <a:cubicBezTo>
                    <a:pt x="39886" y="105290"/>
                    <a:pt x="21008" y="94933"/>
                    <a:pt x="16104" y="79555"/>
                  </a:cubicBezTo>
                  <a:cubicBezTo>
                    <a:pt x="11858" y="66234"/>
                    <a:pt x="13747" y="48960"/>
                    <a:pt x="20448" y="36912"/>
                  </a:cubicBezTo>
                  <a:cubicBezTo>
                    <a:pt x="28684" y="22105"/>
                    <a:pt x="43489" y="11749"/>
                    <a:pt x="55445" y="172"/>
                  </a:cubicBezTo>
                  <a:cubicBezTo>
                    <a:pt x="56548" y="104"/>
                    <a:pt x="57099" y="69"/>
                    <a:pt x="58203" y="1"/>
                  </a:cubicBezTo>
                  <a:cubicBezTo>
                    <a:pt x="45545" y="10415"/>
                    <a:pt x="30971" y="20608"/>
                    <a:pt x="22983" y="35354"/>
                  </a:cubicBezTo>
                  <a:cubicBezTo>
                    <a:pt x="16033" y="48185"/>
                    <a:pt x="13647" y="68119"/>
                    <a:pt x="19380" y="81840"/>
                  </a:cubicBezTo>
                  <a:cubicBezTo>
                    <a:pt x="25457" y="96382"/>
                    <a:pt x="43011" y="105833"/>
                    <a:pt x="55116" y="114651"/>
                  </a:cubicBezTo>
                  <a:cubicBezTo>
                    <a:pt x="62752" y="120214"/>
                    <a:pt x="79287" y="129949"/>
                    <a:pt x="78138" y="141372"/>
                  </a:cubicBezTo>
                  <a:cubicBezTo>
                    <a:pt x="77054" y="152135"/>
                    <a:pt x="58213" y="153918"/>
                    <a:pt x="50193" y="155510"/>
                  </a:cubicBezTo>
                  <a:cubicBezTo>
                    <a:pt x="42130" y="157110"/>
                    <a:pt x="33974" y="158340"/>
                    <a:pt x="26000" y="160364"/>
                  </a:cubicBezTo>
                  <a:cubicBezTo>
                    <a:pt x="21092" y="161611"/>
                    <a:pt x="12449" y="163269"/>
                    <a:pt x="9368" y="167972"/>
                  </a:cubicBezTo>
                  <a:cubicBezTo>
                    <a:pt x="3598" y="176777"/>
                    <a:pt x="14195" y="184287"/>
                    <a:pt x="20772" y="188159"/>
                  </a:cubicBezTo>
                  <a:cubicBezTo>
                    <a:pt x="29500" y="193297"/>
                    <a:pt x="39657" y="197170"/>
                    <a:pt x="41242" y="208276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1847450" y="273900"/>
              <a:ext cx="1970625" cy="5199750"/>
            </a:xfrm>
            <a:custGeom>
              <a:avLst/>
              <a:gdLst/>
              <a:ahLst/>
              <a:cxnLst/>
              <a:rect l="l" t="t" r="r" b="b"/>
              <a:pathLst>
                <a:path w="78825" h="207990" fill="none" extrusionOk="0">
                  <a:moveTo>
                    <a:pt x="43262" y="207989"/>
                  </a:moveTo>
                  <a:lnTo>
                    <a:pt x="40124" y="207989"/>
                  </a:lnTo>
                  <a:cubicBezTo>
                    <a:pt x="38023" y="196442"/>
                    <a:pt x="27812" y="191570"/>
                    <a:pt x="18718" y="185644"/>
                  </a:cubicBezTo>
                  <a:cubicBezTo>
                    <a:pt x="12683" y="181711"/>
                    <a:pt x="1" y="173595"/>
                    <a:pt x="4089" y="164458"/>
                  </a:cubicBezTo>
                  <a:cubicBezTo>
                    <a:pt x="6498" y="159074"/>
                    <a:pt x="15790" y="157647"/>
                    <a:pt x="20663" y="156621"/>
                  </a:cubicBezTo>
                  <a:cubicBezTo>
                    <a:pt x="27109" y="155263"/>
                    <a:pt x="33671" y="154519"/>
                    <a:pt x="40189" y="153608"/>
                  </a:cubicBezTo>
                  <a:cubicBezTo>
                    <a:pt x="48959" y="152382"/>
                    <a:pt x="70423" y="152114"/>
                    <a:pt x="72231" y="140453"/>
                  </a:cubicBezTo>
                  <a:cubicBezTo>
                    <a:pt x="74084" y="128507"/>
                    <a:pt x="58097" y="117973"/>
                    <a:pt x="50372" y="111615"/>
                  </a:cubicBezTo>
                  <a:cubicBezTo>
                    <a:pt x="39435" y="102613"/>
                    <a:pt x="23738" y="92999"/>
                    <a:pt x="18928" y="78912"/>
                  </a:cubicBezTo>
                  <a:cubicBezTo>
                    <a:pt x="14039" y="64592"/>
                    <a:pt x="16947" y="47995"/>
                    <a:pt x="25396" y="35716"/>
                  </a:cubicBezTo>
                  <a:cubicBezTo>
                    <a:pt x="34578" y="22368"/>
                    <a:pt x="48511" y="13260"/>
                    <a:pt x="58100" y="170"/>
                  </a:cubicBezTo>
                  <a:cubicBezTo>
                    <a:pt x="59206" y="104"/>
                    <a:pt x="59757" y="70"/>
                    <a:pt x="60861" y="0"/>
                  </a:cubicBezTo>
                  <a:cubicBezTo>
                    <a:pt x="49609" y="12362"/>
                    <a:pt x="34786" y="22478"/>
                    <a:pt x="26245" y="37090"/>
                  </a:cubicBezTo>
                  <a:cubicBezTo>
                    <a:pt x="19199" y="49144"/>
                    <a:pt x="16990" y="66542"/>
                    <a:pt x="21836" y="79778"/>
                  </a:cubicBezTo>
                  <a:cubicBezTo>
                    <a:pt x="26816" y="93380"/>
                    <a:pt x="42154" y="102644"/>
                    <a:pt x="53105" y="111186"/>
                  </a:cubicBezTo>
                  <a:cubicBezTo>
                    <a:pt x="61144" y="117456"/>
                    <a:pt x="78824" y="128365"/>
                    <a:pt x="77148" y="140686"/>
                  </a:cubicBezTo>
                  <a:cubicBezTo>
                    <a:pt x="75601" y="152055"/>
                    <a:pt x="55065" y="152912"/>
                    <a:pt x="46542" y="154283"/>
                  </a:cubicBezTo>
                  <a:cubicBezTo>
                    <a:pt x="36684" y="155867"/>
                    <a:pt x="16140" y="156087"/>
                    <a:pt x="9384" y="164771"/>
                  </a:cubicBezTo>
                  <a:cubicBezTo>
                    <a:pt x="3323" y="172564"/>
                    <a:pt x="13965" y="181045"/>
                    <a:pt x="19722" y="184878"/>
                  </a:cubicBezTo>
                  <a:cubicBezTo>
                    <a:pt x="29187" y="191176"/>
                    <a:pt x="41184" y="195607"/>
                    <a:pt x="43262" y="207989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1621375" y="280950"/>
              <a:ext cx="2005500" cy="5192700"/>
            </a:xfrm>
            <a:custGeom>
              <a:avLst/>
              <a:gdLst/>
              <a:ahLst/>
              <a:cxnLst/>
              <a:rect l="l" t="t" r="r" b="b"/>
              <a:pathLst>
                <a:path w="80220" h="207708" fill="none" extrusionOk="0">
                  <a:moveTo>
                    <a:pt x="47051" y="207707"/>
                  </a:moveTo>
                  <a:lnTo>
                    <a:pt x="43912" y="207707"/>
                  </a:lnTo>
                  <a:cubicBezTo>
                    <a:pt x="41420" y="195270"/>
                    <a:pt x="29969" y="189734"/>
                    <a:pt x="20348" y="182995"/>
                  </a:cubicBezTo>
                  <a:cubicBezTo>
                    <a:pt x="14924" y="179196"/>
                    <a:pt x="0" y="168561"/>
                    <a:pt x="6944" y="160024"/>
                  </a:cubicBezTo>
                  <a:cubicBezTo>
                    <a:pt x="9850" y="156451"/>
                    <a:pt x="15806" y="155482"/>
                    <a:pt x="20077" y="154600"/>
                  </a:cubicBezTo>
                  <a:cubicBezTo>
                    <a:pt x="28780" y="152803"/>
                    <a:pt x="37729" y="152320"/>
                    <a:pt x="46537" y="151274"/>
                  </a:cubicBezTo>
                  <a:cubicBezTo>
                    <a:pt x="54836" y="150289"/>
                    <a:pt x="71310" y="150179"/>
                    <a:pt x="73169" y="139809"/>
                  </a:cubicBezTo>
                  <a:cubicBezTo>
                    <a:pt x="75205" y="128457"/>
                    <a:pt x="61267" y="118197"/>
                    <a:pt x="53795" y="111707"/>
                  </a:cubicBezTo>
                  <a:cubicBezTo>
                    <a:pt x="43234" y="102535"/>
                    <a:pt x="26445" y="91961"/>
                    <a:pt x="22082" y="77636"/>
                  </a:cubicBezTo>
                  <a:cubicBezTo>
                    <a:pt x="17411" y="62305"/>
                    <a:pt x="22000" y="45884"/>
                    <a:pt x="32263" y="34115"/>
                  </a:cubicBezTo>
                  <a:cubicBezTo>
                    <a:pt x="42425" y="22459"/>
                    <a:pt x="55994" y="14703"/>
                    <a:pt x="62490" y="160"/>
                  </a:cubicBezTo>
                  <a:cubicBezTo>
                    <a:pt x="63608" y="98"/>
                    <a:pt x="64164" y="65"/>
                    <a:pt x="65275" y="0"/>
                  </a:cubicBezTo>
                  <a:cubicBezTo>
                    <a:pt x="57142" y="13217"/>
                    <a:pt x="44271" y="21531"/>
                    <a:pt x="34635" y="33449"/>
                  </a:cubicBezTo>
                  <a:cubicBezTo>
                    <a:pt x="24792" y="45625"/>
                    <a:pt x="21370" y="61640"/>
                    <a:pt x="25207" y="76908"/>
                  </a:cubicBezTo>
                  <a:cubicBezTo>
                    <a:pt x="28810" y="91235"/>
                    <a:pt x="45250" y="101473"/>
                    <a:pt x="55978" y="110421"/>
                  </a:cubicBezTo>
                  <a:cubicBezTo>
                    <a:pt x="63595" y="116773"/>
                    <a:pt x="80219" y="128033"/>
                    <a:pt x="77990" y="140238"/>
                  </a:cubicBezTo>
                  <a:cubicBezTo>
                    <a:pt x="76038" y="150942"/>
                    <a:pt x="56529" y="151355"/>
                    <a:pt x="48597" y="152394"/>
                  </a:cubicBezTo>
                  <a:cubicBezTo>
                    <a:pt x="39190" y="153624"/>
                    <a:pt x="16575" y="153182"/>
                    <a:pt x="10661" y="162321"/>
                  </a:cubicBezTo>
                  <a:cubicBezTo>
                    <a:pt x="5006" y="171059"/>
                    <a:pt x="19193" y="180657"/>
                    <a:pt x="24683" y="184351"/>
                  </a:cubicBezTo>
                  <a:cubicBezTo>
                    <a:pt x="33988" y="190609"/>
                    <a:pt x="44781" y="195776"/>
                    <a:pt x="47051" y="207707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1443150" y="287475"/>
              <a:ext cx="1980075" cy="5186175"/>
            </a:xfrm>
            <a:custGeom>
              <a:avLst/>
              <a:gdLst/>
              <a:ahLst/>
              <a:cxnLst/>
              <a:rect l="l" t="t" r="r" b="b"/>
              <a:pathLst>
                <a:path w="79203" h="207447" fill="none" extrusionOk="0">
                  <a:moveTo>
                    <a:pt x="48925" y="207446"/>
                  </a:moveTo>
                  <a:lnTo>
                    <a:pt x="45786" y="207446"/>
                  </a:lnTo>
                  <a:cubicBezTo>
                    <a:pt x="43092" y="194575"/>
                    <a:pt x="31086" y="188440"/>
                    <a:pt x="21204" y="181202"/>
                  </a:cubicBezTo>
                  <a:cubicBezTo>
                    <a:pt x="15981" y="177378"/>
                    <a:pt x="1" y="165832"/>
                    <a:pt x="7097" y="157315"/>
                  </a:cubicBezTo>
                  <a:cubicBezTo>
                    <a:pt x="9978" y="153856"/>
                    <a:pt x="15870" y="153072"/>
                    <a:pt x="20053" y="152330"/>
                  </a:cubicBezTo>
                  <a:cubicBezTo>
                    <a:pt x="28667" y="150805"/>
                    <a:pt x="37489" y="150593"/>
                    <a:pt x="46186" y="149819"/>
                  </a:cubicBezTo>
                  <a:cubicBezTo>
                    <a:pt x="54356" y="149091"/>
                    <a:pt x="70548" y="149468"/>
                    <a:pt x="72479" y="139245"/>
                  </a:cubicBezTo>
                  <a:cubicBezTo>
                    <a:pt x="74613" y="127946"/>
                    <a:pt x="60937" y="117577"/>
                    <a:pt x="53560" y="111003"/>
                  </a:cubicBezTo>
                  <a:cubicBezTo>
                    <a:pt x="43302" y="101862"/>
                    <a:pt x="26613" y="91177"/>
                    <a:pt x="22511" y="77027"/>
                  </a:cubicBezTo>
                  <a:cubicBezTo>
                    <a:pt x="17845" y="60930"/>
                    <a:pt x="24252" y="45492"/>
                    <a:pt x="35735" y="34250"/>
                  </a:cubicBezTo>
                  <a:cubicBezTo>
                    <a:pt x="46613" y="23601"/>
                    <a:pt x="61990" y="16228"/>
                    <a:pt x="64905" y="143"/>
                  </a:cubicBezTo>
                  <a:cubicBezTo>
                    <a:pt x="66040" y="88"/>
                    <a:pt x="66605" y="60"/>
                    <a:pt x="67729" y="1"/>
                  </a:cubicBezTo>
                  <a:cubicBezTo>
                    <a:pt x="62612" y="15223"/>
                    <a:pt x="48480" y="22709"/>
                    <a:pt x="38009" y="33956"/>
                  </a:cubicBezTo>
                  <a:cubicBezTo>
                    <a:pt x="27234" y="45532"/>
                    <a:pt x="22022" y="61509"/>
                    <a:pt x="26645" y="77142"/>
                  </a:cubicBezTo>
                  <a:cubicBezTo>
                    <a:pt x="30862" y="91403"/>
                    <a:pt x="47582" y="102045"/>
                    <a:pt x="57997" y="111222"/>
                  </a:cubicBezTo>
                  <a:cubicBezTo>
                    <a:pt x="65428" y="117768"/>
                    <a:pt x="79202" y="128080"/>
                    <a:pt x="77106" y="139418"/>
                  </a:cubicBezTo>
                  <a:cubicBezTo>
                    <a:pt x="75201" y="149726"/>
                    <a:pt x="58869" y="149632"/>
                    <a:pt x="50614" y="150511"/>
                  </a:cubicBezTo>
                  <a:cubicBezTo>
                    <a:pt x="41853" y="151443"/>
                    <a:pt x="32956" y="151813"/>
                    <a:pt x="24291" y="153497"/>
                  </a:cubicBezTo>
                  <a:cubicBezTo>
                    <a:pt x="20057" y="154320"/>
                    <a:pt x="14127" y="155212"/>
                    <a:pt x="11232" y="158736"/>
                  </a:cubicBezTo>
                  <a:cubicBezTo>
                    <a:pt x="4225" y="167266"/>
                    <a:pt x="19594" y="178280"/>
                    <a:pt x="24933" y="182091"/>
                  </a:cubicBezTo>
                  <a:cubicBezTo>
                    <a:pt x="34667" y="189041"/>
                    <a:pt x="46346" y="194826"/>
                    <a:pt x="48925" y="207446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1304050" y="293175"/>
              <a:ext cx="1928125" cy="5180475"/>
            </a:xfrm>
            <a:custGeom>
              <a:avLst/>
              <a:gdLst/>
              <a:ahLst/>
              <a:cxnLst/>
              <a:rect l="l" t="t" r="r" b="b"/>
              <a:pathLst>
                <a:path w="77125" h="207219" fill="none" extrusionOk="0">
                  <a:moveTo>
                    <a:pt x="49233" y="207218"/>
                  </a:moveTo>
                  <a:lnTo>
                    <a:pt x="46096" y="207218"/>
                  </a:lnTo>
                  <a:cubicBezTo>
                    <a:pt x="43353" y="194232"/>
                    <a:pt x="31178" y="187607"/>
                    <a:pt x="21251" y="180138"/>
                  </a:cubicBezTo>
                  <a:cubicBezTo>
                    <a:pt x="15576" y="175868"/>
                    <a:pt x="1" y="165021"/>
                    <a:pt x="5464" y="155690"/>
                  </a:cubicBezTo>
                  <a:cubicBezTo>
                    <a:pt x="10427" y="147218"/>
                    <a:pt x="34082" y="149212"/>
                    <a:pt x="42198" y="148755"/>
                  </a:cubicBezTo>
                  <a:cubicBezTo>
                    <a:pt x="49802" y="148329"/>
                    <a:pt x="68549" y="149348"/>
                    <a:pt x="70624" y="139006"/>
                  </a:cubicBezTo>
                  <a:cubicBezTo>
                    <a:pt x="73036" y="126997"/>
                    <a:pt x="56772" y="115444"/>
                    <a:pt x="49377" y="109007"/>
                  </a:cubicBezTo>
                  <a:cubicBezTo>
                    <a:pt x="39299" y="100238"/>
                    <a:pt x="22890" y="89888"/>
                    <a:pt x="19746" y="76113"/>
                  </a:cubicBezTo>
                  <a:cubicBezTo>
                    <a:pt x="15849" y="59043"/>
                    <a:pt x="24664" y="44805"/>
                    <a:pt x="37507" y="34319"/>
                  </a:cubicBezTo>
                  <a:cubicBezTo>
                    <a:pt x="49068" y="24881"/>
                    <a:pt x="66543" y="17038"/>
                    <a:pt x="65658" y="114"/>
                  </a:cubicBezTo>
                  <a:cubicBezTo>
                    <a:pt x="66820" y="73"/>
                    <a:pt x="67398" y="50"/>
                    <a:pt x="68544" y="0"/>
                  </a:cubicBezTo>
                  <a:cubicBezTo>
                    <a:pt x="67156" y="16592"/>
                    <a:pt x="50738" y="24043"/>
                    <a:pt x="39590" y="34324"/>
                  </a:cubicBezTo>
                  <a:cubicBezTo>
                    <a:pt x="27682" y="45302"/>
                    <a:pt x="20241" y="60475"/>
                    <a:pt x="25031" y="76890"/>
                  </a:cubicBezTo>
                  <a:cubicBezTo>
                    <a:pt x="29137" y="90955"/>
                    <a:pt x="45860" y="101622"/>
                    <a:pt x="56057" y="110713"/>
                  </a:cubicBezTo>
                  <a:cubicBezTo>
                    <a:pt x="63407" y="117267"/>
                    <a:pt x="77124" y="127655"/>
                    <a:pt x="75003" y="138914"/>
                  </a:cubicBezTo>
                  <a:cubicBezTo>
                    <a:pt x="73087" y="149088"/>
                    <a:pt x="56936" y="148537"/>
                    <a:pt x="48839" y="149168"/>
                  </a:cubicBezTo>
                  <a:cubicBezTo>
                    <a:pt x="40184" y="149843"/>
                    <a:pt x="31407" y="149952"/>
                    <a:pt x="22827" y="151380"/>
                  </a:cubicBezTo>
                  <a:cubicBezTo>
                    <a:pt x="18675" y="152071"/>
                    <a:pt x="12807" y="152789"/>
                    <a:pt x="9932" y="156209"/>
                  </a:cubicBezTo>
                  <a:cubicBezTo>
                    <a:pt x="2781" y="164719"/>
                    <a:pt x="19130" y="176593"/>
                    <a:pt x="24285" y="180425"/>
                  </a:cubicBezTo>
                  <a:cubicBezTo>
                    <a:pt x="34258" y="187838"/>
                    <a:pt x="46473" y="194192"/>
                    <a:pt x="49233" y="207218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1107025" y="297625"/>
              <a:ext cx="1948775" cy="5176025"/>
            </a:xfrm>
            <a:custGeom>
              <a:avLst/>
              <a:gdLst/>
              <a:ahLst/>
              <a:cxnLst/>
              <a:rect l="l" t="t" r="r" b="b"/>
              <a:pathLst>
                <a:path w="77951" h="207041" fill="none" extrusionOk="0">
                  <a:moveTo>
                    <a:pt x="51861" y="207040"/>
                  </a:moveTo>
                  <a:lnTo>
                    <a:pt x="48722" y="207040"/>
                  </a:lnTo>
                  <a:cubicBezTo>
                    <a:pt x="45921" y="193361"/>
                    <a:pt x="32381" y="186246"/>
                    <a:pt x="22171" y="178179"/>
                  </a:cubicBezTo>
                  <a:cubicBezTo>
                    <a:pt x="16500" y="173697"/>
                    <a:pt x="0" y="161481"/>
                    <a:pt x="8189" y="152852"/>
                  </a:cubicBezTo>
                  <a:cubicBezTo>
                    <a:pt x="10812" y="150088"/>
                    <a:pt x="17397" y="149374"/>
                    <a:pt x="20738" y="148954"/>
                  </a:cubicBezTo>
                  <a:cubicBezTo>
                    <a:pt x="28791" y="147942"/>
                    <a:pt x="36975" y="148103"/>
                    <a:pt x="45071" y="147795"/>
                  </a:cubicBezTo>
                  <a:cubicBezTo>
                    <a:pt x="52618" y="147507"/>
                    <a:pt x="69699" y="148545"/>
                    <a:pt x="71728" y="138652"/>
                  </a:cubicBezTo>
                  <a:cubicBezTo>
                    <a:pt x="73961" y="127766"/>
                    <a:pt x="56947" y="115919"/>
                    <a:pt x="50344" y="110448"/>
                  </a:cubicBezTo>
                  <a:cubicBezTo>
                    <a:pt x="40030" y="101902"/>
                    <a:pt x="24457" y="92540"/>
                    <a:pt x="18824" y="79640"/>
                  </a:cubicBezTo>
                  <a:cubicBezTo>
                    <a:pt x="11919" y="63828"/>
                    <a:pt x="23581" y="48807"/>
                    <a:pt x="35055" y="39293"/>
                  </a:cubicBezTo>
                  <a:cubicBezTo>
                    <a:pt x="43140" y="32590"/>
                    <a:pt x="52609" y="27712"/>
                    <a:pt x="60594" y="20885"/>
                  </a:cubicBezTo>
                  <a:cubicBezTo>
                    <a:pt x="67994" y="14557"/>
                    <a:pt x="70931" y="9611"/>
                    <a:pt x="68601" y="79"/>
                  </a:cubicBezTo>
                  <a:cubicBezTo>
                    <a:pt x="69799" y="53"/>
                    <a:pt x="70391" y="36"/>
                    <a:pt x="71567" y="1"/>
                  </a:cubicBezTo>
                  <a:cubicBezTo>
                    <a:pt x="73873" y="17415"/>
                    <a:pt x="55215" y="25434"/>
                    <a:pt x="43306" y="34673"/>
                  </a:cubicBezTo>
                  <a:cubicBezTo>
                    <a:pt x="30237" y="44813"/>
                    <a:pt x="19716" y="59050"/>
                    <a:pt x="23962" y="76438"/>
                  </a:cubicBezTo>
                  <a:cubicBezTo>
                    <a:pt x="27297" y="90099"/>
                    <a:pt x="43883" y="100312"/>
                    <a:pt x="54001" y="108972"/>
                  </a:cubicBezTo>
                  <a:cubicBezTo>
                    <a:pt x="61367" y="115275"/>
                    <a:pt x="77951" y="126806"/>
                    <a:pt x="75694" y="138748"/>
                  </a:cubicBezTo>
                  <a:cubicBezTo>
                    <a:pt x="73743" y="149072"/>
                    <a:pt x="54822" y="147892"/>
                    <a:pt x="47370" y="148241"/>
                  </a:cubicBezTo>
                  <a:cubicBezTo>
                    <a:pt x="39307" y="148619"/>
                    <a:pt x="15747" y="146414"/>
                    <a:pt x="10775" y="154834"/>
                  </a:cubicBezTo>
                  <a:cubicBezTo>
                    <a:pt x="5256" y="164182"/>
                    <a:pt x="21101" y="175254"/>
                    <a:pt x="26742" y="179548"/>
                  </a:cubicBezTo>
                  <a:cubicBezTo>
                    <a:pt x="36722" y="187146"/>
                    <a:pt x="49087" y="193943"/>
                    <a:pt x="51861" y="20704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1009175" y="300550"/>
              <a:ext cx="1877325" cy="5173100"/>
            </a:xfrm>
            <a:custGeom>
              <a:avLst/>
              <a:gdLst/>
              <a:ahLst/>
              <a:cxnLst/>
              <a:rect l="l" t="t" r="r" b="b"/>
              <a:pathLst>
                <a:path w="75093" h="206924" fill="none" extrusionOk="0">
                  <a:moveTo>
                    <a:pt x="50519" y="206923"/>
                  </a:moveTo>
                  <a:lnTo>
                    <a:pt x="47381" y="206923"/>
                  </a:lnTo>
                  <a:cubicBezTo>
                    <a:pt x="44672" y="192801"/>
                    <a:pt x="29776" y="185066"/>
                    <a:pt x="19383" y="176695"/>
                  </a:cubicBezTo>
                  <a:cubicBezTo>
                    <a:pt x="14164" y="172492"/>
                    <a:pt x="0" y="161724"/>
                    <a:pt x="5285" y="153097"/>
                  </a:cubicBezTo>
                  <a:cubicBezTo>
                    <a:pt x="8025" y="148623"/>
                    <a:pt x="16487" y="148342"/>
                    <a:pt x="20905" y="147961"/>
                  </a:cubicBezTo>
                  <a:cubicBezTo>
                    <a:pt x="28739" y="147285"/>
                    <a:pt x="36631" y="147540"/>
                    <a:pt x="44483" y="147325"/>
                  </a:cubicBezTo>
                  <a:cubicBezTo>
                    <a:pt x="51732" y="147127"/>
                    <a:pt x="68276" y="148294"/>
                    <a:pt x="69626" y="138446"/>
                  </a:cubicBezTo>
                  <a:cubicBezTo>
                    <a:pt x="71044" y="128105"/>
                    <a:pt x="53823" y="117658"/>
                    <a:pt x="46849" y="112421"/>
                  </a:cubicBezTo>
                  <a:cubicBezTo>
                    <a:pt x="39549" y="106942"/>
                    <a:pt x="32003" y="101773"/>
                    <a:pt x="24916" y="96015"/>
                  </a:cubicBezTo>
                  <a:cubicBezTo>
                    <a:pt x="19680" y="91762"/>
                    <a:pt x="12927" y="86645"/>
                    <a:pt x="10298" y="80143"/>
                  </a:cubicBezTo>
                  <a:cubicBezTo>
                    <a:pt x="3589" y="63546"/>
                    <a:pt x="21722" y="48156"/>
                    <a:pt x="33313" y="40146"/>
                  </a:cubicBezTo>
                  <a:cubicBezTo>
                    <a:pt x="42430" y="33847"/>
                    <a:pt x="52724" y="28880"/>
                    <a:pt x="61158" y="21627"/>
                  </a:cubicBezTo>
                  <a:cubicBezTo>
                    <a:pt x="69021" y="14869"/>
                    <a:pt x="71122" y="9656"/>
                    <a:pt x="67419" y="35"/>
                  </a:cubicBezTo>
                  <a:cubicBezTo>
                    <a:pt x="68659" y="27"/>
                    <a:pt x="69272" y="20"/>
                    <a:pt x="70484" y="1"/>
                  </a:cubicBezTo>
                  <a:cubicBezTo>
                    <a:pt x="73444" y="9737"/>
                    <a:pt x="70678" y="14795"/>
                    <a:pt x="62947" y="21328"/>
                  </a:cubicBezTo>
                  <a:cubicBezTo>
                    <a:pt x="54606" y="28375"/>
                    <a:pt x="44660" y="33274"/>
                    <a:pt x="36087" y="40018"/>
                  </a:cubicBezTo>
                  <a:cubicBezTo>
                    <a:pt x="24488" y="49142"/>
                    <a:pt x="10734" y="64445"/>
                    <a:pt x="18383" y="80419"/>
                  </a:cubicBezTo>
                  <a:cubicBezTo>
                    <a:pt x="24494" y="93182"/>
                    <a:pt x="40263" y="102274"/>
                    <a:pt x="50810" y="110702"/>
                  </a:cubicBezTo>
                  <a:cubicBezTo>
                    <a:pt x="57325" y="115907"/>
                    <a:pt x="75093" y="127751"/>
                    <a:pt x="73119" y="138488"/>
                  </a:cubicBezTo>
                  <a:cubicBezTo>
                    <a:pt x="71295" y="148409"/>
                    <a:pt x="53888" y="147269"/>
                    <a:pt x="46514" y="147499"/>
                  </a:cubicBezTo>
                  <a:cubicBezTo>
                    <a:pt x="38442" y="147750"/>
                    <a:pt x="30284" y="147528"/>
                    <a:pt x="22249" y="148487"/>
                  </a:cubicBezTo>
                  <a:cubicBezTo>
                    <a:pt x="18906" y="148887"/>
                    <a:pt x="12357" y="149565"/>
                    <a:pt x="9727" y="152321"/>
                  </a:cubicBezTo>
                  <a:cubicBezTo>
                    <a:pt x="1483" y="160958"/>
                    <a:pt x="18140" y="173297"/>
                    <a:pt x="23791" y="177796"/>
                  </a:cubicBezTo>
                  <a:cubicBezTo>
                    <a:pt x="34009" y="185930"/>
                    <a:pt x="47734" y="193191"/>
                    <a:pt x="50519" y="206923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883150" y="301075"/>
              <a:ext cx="1859425" cy="5172575"/>
            </a:xfrm>
            <a:custGeom>
              <a:avLst/>
              <a:gdLst/>
              <a:ahLst/>
              <a:cxnLst/>
              <a:rect l="l" t="t" r="r" b="b"/>
              <a:pathLst>
                <a:path w="74377" h="206903" fill="none" extrusionOk="0">
                  <a:moveTo>
                    <a:pt x="50305" y="206902"/>
                  </a:moveTo>
                  <a:lnTo>
                    <a:pt x="47168" y="206902"/>
                  </a:lnTo>
                  <a:cubicBezTo>
                    <a:pt x="44175" y="192941"/>
                    <a:pt x="29720" y="185092"/>
                    <a:pt x="19429" y="176593"/>
                  </a:cubicBezTo>
                  <a:cubicBezTo>
                    <a:pt x="14267" y="172329"/>
                    <a:pt x="208" y="161516"/>
                    <a:pt x="5536" y="153057"/>
                  </a:cubicBezTo>
                  <a:cubicBezTo>
                    <a:pt x="8298" y="148673"/>
                    <a:pt x="16688" y="148302"/>
                    <a:pt x="21082" y="147886"/>
                  </a:cubicBezTo>
                  <a:cubicBezTo>
                    <a:pt x="28734" y="147160"/>
                    <a:pt x="36450" y="147342"/>
                    <a:pt x="44124" y="147067"/>
                  </a:cubicBezTo>
                  <a:cubicBezTo>
                    <a:pt x="50942" y="146822"/>
                    <a:pt x="68071" y="147744"/>
                    <a:pt x="69184" y="138143"/>
                  </a:cubicBezTo>
                  <a:cubicBezTo>
                    <a:pt x="70316" y="128398"/>
                    <a:pt x="51928" y="117821"/>
                    <a:pt x="45274" y="113048"/>
                  </a:cubicBezTo>
                  <a:cubicBezTo>
                    <a:pt x="33529" y="104623"/>
                    <a:pt x="14638" y="95573"/>
                    <a:pt x="7913" y="82041"/>
                  </a:cubicBezTo>
                  <a:cubicBezTo>
                    <a:pt x="0" y="66118"/>
                    <a:pt x="21515" y="49181"/>
                    <a:pt x="32130" y="41802"/>
                  </a:cubicBezTo>
                  <a:cubicBezTo>
                    <a:pt x="41463" y="35312"/>
                    <a:pt x="51970" y="30065"/>
                    <a:pt x="60522" y="22502"/>
                  </a:cubicBezTo>
                  <a:cubicBezTo>
                    <a:pt x="68506" y="15440"/>
                    <a:pt x="70675" y="9957"/>
                    <a:pt x="67065" y="0"/>
                  </a:cubicBezTo>
                  <a:cubicBezTo>
                    <a:pt x="68431" y="14"/>
                    <a:pt x="69091" y="17"/>
                    <a:pt x="70356" y="18"/>
                  </a:cubicBezTo>
                  <a:cubicBezTo>
                    <a:pt x="74376" y="9651"/>
                    <a:pt x="72585" y="14994"/>
                    <a:pt x="64616" y="21925"/>
                  </a:cubicBezTo>
                  <a:cubicBezTo>
                    <a:pt x="56088" y="29345"/>
                    <a:pt x="45518" y="34347"/>
                    <a:pt x="36130" y="40536"/>
                  </a:cubicBezTo>
                  <a:cubicBezTo>
                    <a:pt x="23868" y="48618"/>
                    <a:pt x="2207" y="65021"/>
                    <a:pt x="11137" y="82383"/>
                  </a:cubicBezTo>
                  <a:cubicBezTo>
                    <a:pt x="17636" y="95022"/>
                    <a:pt x="35180" y="103588"/>
                    <a:pt x="46327" y="111460"/>
                  </a:cubicBezTo>
                  <a:cubicBezTo>
                    <a:pt x="53724" y="116683"/>
                    <a:pt x="72972" y="127299"/>
                    <a:pt x="72320" y="138360"/>
                  </a:cubicBezTo>
                  <a:cubicBezTo>
                    <a:pt x="71709" y="148763"/>
                    <a:pt x="52008" y="147211"/>
                    <a:pt x="45119" y="147332"/>
                  </a:cubicBezTo>
                  <a:cubicBezTo>
                    <a:pt x="36826" y="147478"/>
                    <a:pt x="12644" y="144112"/>
                    <a:pt x="7808" y="153624"/>
                  </a:cubicBezTo>
                  <a:cubicBezTo>
                    <a:pt x="3334" y="162421"/>
                    <a:pt x="17450" y="172735"/>
                    <a:pt x="22850" y="177067"/>
                  </a:cubicBezTo>
                  <a:cubicBezTo>
                    <a:pt x="33059" y="185261"/>
                    <a:pt x="47710" y="193039"/>
                    <a:pt x="50305" y="206902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788750" y="298700"/>
              <a:ext cx="1796475" cy="5174950"/>
            </a:xfrm>
            <a:custGeom>
              <a:avLst/>
              <a:gdLst/>
              <a:ahLst/>
              <a:cxnLst/>
              <a:rect l="l" t="t" r="r" b="b"/>
              <a:pathLst>
                <a:path w="71859" h="206998" fill="none" extrusionOk="0">
                  <a:moveTo>
                    <a:pt x="48826" y="206997"/>
                  </a:moveTo>
                  <a:lnTo>
                    <a:pt x="45688" y="206997"/>
                  </a:lnTo>
                  <a:cubicBezTo>
                    <a:pt x="42408" y="193082"/>
                    <a:pt x="28697" y="185079"/>
                    <a:pt x="18576" y="176161"/>
                  </a:cubicBezTo>
                  <a:cubicBezTo>
                    <a:pt x="12981" y="171231"/>
                    <a:pt x="206" y="160735"/>
                    <a:pt x="6371" y="152552"/>
                  </a:cubicBezTo>
                  <a:cubicBezTo>
                    <a:pt x="11888" y="145230"/>
                    <a:pt x="31250" y="146871"/>
                    <a:pt x="39225" y="146418"/>
                  </a:cubicBezTo>
                  <a:cubicBezTo>
                    <a:pt x="46031" y="146029"/>
                    <a:pt x="65822" y="146809"/>
                    <a:pt x="66531" y="136752"/>
                  </a:cubicBezTo>
                  <a:cubicBezTo>
                    <a:pt x="67277" y="126171"/>
                    <a:pt x="47542" y="114982"/>
                    <a:pt x="40541" y="109891"/>
                  </a:cubicBezTo>
                  <a:cubicBezTo>
                    <a:pt x="29930" y="102172"/>
                    <a:pt x="15588" y="94484"/>
                    <a:pt x="8795" y="82932"/>
                  </a:cubicBezTo>
                  <a:cubicBezTo>
                    <a:pt x="1" y="67975"/>
                    <a:pt x="20148" y="50648"/>
                    <a:pt x="30341" y="42949"/>
                  </a:cubicBezTo>
                  <a:cubicBezTo>
                    <a:pt x="39296" y="36185"/>
                    <a:pt x="49405" y="30657"/>
                    <a:pt x="57658" y="22994"/>
                  </a:cubicBezTo>
                  <a:cubicBezTo>
                    <a:pt x="65430" y="15779"/>
                    <a:pt x="67823" y="10123"/>
                    <a:pt x="64806" y="1"/>
                  </a:cubicBezTo>
                  <a:cubicBezTo>
                    <a:pt x="66318" y="32"/>
                    <a:pt x="67055" y="45"/>
                    <a:pt x="68484" y="66"/>
                  </a:cubicBezTo>
                  <a:cubicBezTo>
                    <a:pt x="71859" y="10260"/>
                    <a:pt x="69436" y="15842"/>
                    <a:pt x="61395" y="23009"/>
                  </a:cubicBezTo>
                  <a:cubicBezTo>
                    <a:pt x="52794" y="30674"/>
                    <a:pt x="42309" y="36089"/>
                    <a:pt x="33013" y="42826"/>
                  </a:cubicBezTo>
                  <a:cubicBezTo>
                    <a:pt x="22481" y="50459"/>
                    <a:pt x="1705" y="67778"/>
                    <a:pt x="10714" y="83155"/>
                  </a:cubicBezTo>
                  <a:cubicBezTo>
                    <a:pt x="17634" y="94968"/>
                    <a:pt x="32621" y="102736"/>
                    <a:pt x="43526" y="110507"/>
                  </a:cubicBezTo>
                  <a:cubicBezTo>
                    <a:pt x="50716" y="115629"/>
                    <a:pt x="71058" y="126878"/>
                    <a:pt x="70296" y="137730"/>
                  </a:cubicBezTo>
                  <a:cubicBezTo>
                    <a:pt x="69575" y="148016"/>
                    <a:pt x="49069" y="146746"/>
                    <a:pt x="42209" y="146997"/>
                  </a:cubicBezTo>
                  <a:cubicBezTo>
                    <a:pt x="34171" y="147289"/>
                    <a:pt x="13916" y="145171"/>
                    <a:pt x="8297" y="152574"/>
                  </a:cubicBezTo>
                  <a:cubicBezTo>
                    <a:pt x="2008" y="160860"/>
                    <a:pt x="15225" y="171375"/>
                    <a:pt x="20895" y="176195"/>
                  </a:cubicBezTo>
                  <a:cubicBezTo>
                    <a:pt x="31230" y="184976"/>
                    <a:pt x="45616" y="192908"/>
                    <a:pt x="48826" y="206997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710725" y="294650"/>
              <a:ext cx="1710225" cy="5179000"/>
            </a:xfrm>
            <a:custGeom>
              <a:avLst/>
              <a:gdLst/>
              <a:ahLst/>
              <a:cxnLst/>
              <a:rect l="l" t="t" r="r" b="b"/>
              <a:pathLst>
                <a:path w="68409" h="207160" fill="none" extrusionOk="0">
                  <a:moveTo>
                    <a:pt x="46693" y="207159"/>
                  </a:moveTo>
                  <a:lnTo>
                    <a:pt x="43554" y="207159"/>
                  </a:lnTo>
                  <a:cubicBezTo>
                    <a:pt x="40522" y="194164"/>
                    <a:pt x="29076" y="186324"/>
                    <a:pt x="19835" y="177586"/>
                  </a:cubicBezTo>
                  <a:cubicBezTo>
                    <a:pt x="14399" y="172446"/>
                    <a:pt x="1" y="160260"/>
                    <a:pt x="7650" y="151986"/>
                  </a:cubicBezTo>
                  <a:cubicBezTo>
                    <a:pt x="14343" y="144745"/>
                    <a:pt x="30765" y="145934"/>
                    <a:pt x="39481" y="144967"/>
                  </a:cubicBezTo>
                  <a:cubicBezTo>
                    <a:pt x="45875" y="144257"/>
                    <a:pt x="62222" y="143620"/>
                    <a:pt x="63230" y="134580"/>
                  </a:cubicBezTo>
                  <a:cubicBezTo>
                    <a:pt x="64231" y="125581"/>
                    <a:pt x="46058" y="113809"/>
                    <a:pt x="40662" y="109626"/>
                  </a:cubicBezTo>
                  <a:cubicBezTo>
                    <a:pt x="30500" y="101746"/>
                    <a:pt x="17072" y="93922"/>
                    <a:pt x="9999" y="82757"/>
                  </a:cubicBezTo>
                  <a:cubicBezTo>
                    <a:pt x="905" y="68400"/>
                    <a:pt x="18480" y="51853"/>
                    <a:pt x="28450" y="43461"/>
                  </a:cubicBezTo>
                  <a:cubicBezTo>
                    <a:pt x="36779" y="36449"/>
                    <a:pt x="46356" y="30832"/>
                    <a:pt x="54131" y="23160"/>
                  </a:cubicBezTo>
                  <a:cubicBezTo>
                    <a:pt x="61559" y="15831"/>
                    <a:pt x="63930" y="10062"/>
                    <a:pt x="61335" y="0"/>
                  </a:cubicBezTo>
                  <a:cubicBezTo>
                    <a:pt x="62967" y="46"/>
                    <a:pt x="63767" y="67"/>
                    <a:pt x="65332" y="104"/>
                  </a:cubicBezTo>
                  <a:cubicBezTo>
                    <a:pt x="68175" y="10365"/>
                    <a:pt x="65646" y="16099"/>
                    <a:pt x="57873" y="23410"/>
                  </a:cubicBezTo>
                  <a:cubicBezTo>
                    <a:pt x="49645" y="31148"/>
                    <a:pt x="39593" y="36703"/>
                    <a:pt x="30822" y="43762"/>
                  </a:cubicBezTo>
                  <a:cubicBezTo>
                    <a:pt x="20527" y="52048"/>
                    <a:pt x="1816" y="68953"/>
                    <a:pt x="11415" y="83643"/>
                  </a:cubicBezTo>
                  <a:cubicBezTo>
                    <a:pt x="18882" y="95068"/>
                    <a:pt x="33026" y="102932"/>
                    <a:pt x="43652" y="110877"/>
                  </a:cubicBezTo>
                  <a:cubicBezTo>
                    <a:pt x="49103" y="114954"/>
                    <a:pt x="68408" y="126972"/>
                    <a:pt x="67317" y="136128"/>
                  </a:cubicBezTo>
                  <a:cubicBezTo>
                    <a:pt x="66218" y="145351"/>
                    <a:pt x="48842" y="145412"/>
                    <a:pt x="42439" y="145921"/>
                  </a:cubicBezTo>
                  <a:cubicBezTo>
                    <a:pt x="33496" y="146635"/>
                    <a:pt x="16050" y="144810"/>
                    <a:pt x="9009" y="152098"/>
                  </a:cubicBezTo>
                  <a:cubicBezTo>
                    <a:pt x="1002" y="160386"/>
                    <a:pt x="16313" y="172700"/>
                    <a:pt x="21812" y="177635"/>
                  </a:cubicBezTo>
                  <a:cubicBezTo>
                    <a:pt x="31395" y="186234"/>
                    <a:pt x="43541" y="193966"/>
                    <a:pt x="46691" y="207159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699150" y="289300"/>
              <a:ext cx="1544150" cy="5184350"/>
            </a:xfrm>
            <a:custGeom>
              <a:avLst/>
              <a:gdLst/>
              <a:ahLst/>
              <a:cxnLst/>
              <a:rect l="l" t="t" r="r" b="b"/>
              <a:pathLst>
                <a:path w="61766" h="207374" fill="none" extrusionOk="0">
                  <a:moveTo>
                    <a:pt x="41901" y="207373"/>
                  </a:moveTo>
                  <a:lnTo>
                    <a:pt x="38762" y="207373"/>
                  </a:lnTo>
                  <a:cubicBezTo>
                    <a:pt x="36215" y="195375"/>
                    <a:pt x="26968" y="187562"/>
                    <a:pt x="18741" y="179094"/>
                  </a:cubicBezTo>
                  <a:cubicBezTo>
                    <a:pt x="13503" y="173704"/>
                    <a:pt x="1208" y="162657"/>
                    <a:pt x="5078" y="153851"/>
                  </a:cubicBezTo>
                  <a:cubicBezTo>
                    <a:pt x="8744" y="145507"/>
                    <a:pt x="24560" y="145047"/>
                    <a:pt x="32096" y="143745"/>
                  </a:cubicBezTo>
                  <a:cubicBezTo>
                    <a:pt x="39153" y="142528"/>
                    <a:pt x="55628" y="141285"/>
                    <a:pt x="56173" y="131536"/>
                  </a:cubicBezTo>
                  <a:cubicBezTo>
                    <a:pt x="56714" y="121859"/>
                    <a:pt x="41958" y="111973"/>
                    <a:pt x="35623" y="106621"/>
                  </a:cubicBezTo>
                  <a:cubicBezTo>
                    <a:pt x="26587" y="98987"/>
                    <a:pt x="13468" y="90952"/>
                    <a:pt x="8246" y="79911"/>
                  </a:cubicBezTo>
                  <a:cubicBezTo>
                    <a:pt x="1222" y="65062"/>
                    <a:pt x="17301" y="49559"/>
                    <a:pt x="27421" y="40834"/>
                  </a:cubicBezTo>
                  <a:cubicBezTo>
                    <a:pt x="40316" y="29718"/>
                    <a:pt x="59350" y="19416"/>
                    <a:pt x="54770" y="0"/>
                  </a:cubicBezTo>
                  <a:cubicBezTo>
                    <a:pt x="56491" y="56"/>
                    <a:pt x="57341" y="84"/>
                    <a:pt x="59013" y="135"/>
                  </a:cubicBezTo>
                  <a:cubicBezTo>
                    <a:pt x="61471" y="10029"/>
                    <a:pt x="59237" y="15807"/>
                    <a:pt x="52066" y="23138"/>
                  </a:cubicBezTo>
                  <a:cubicBezTo>
                    <a:pt x="44621" y="30746"/>
                    <a:pt x="35391" y="36387"/>
                    <a:pt x="27386" y="43350"/>
                  </a:cubicBezTo>
                  <a:cubicBezTo>
                    <a:pt x="17643" y="51823"/>
                    <a:pt x="965" y="68049"/>
                    <a:pt x="9651" y="82187"/>
                  </a:cubicBezTo>
                  <a:cubicBezTo>
                    <a:pt x="16403" y="93176"/>
                    <a:pt x="29322" y="100985"/>
                    <a:pt x="39130" y="108822"/>
                  </a:cubicBezTo>
                  <a:cubicBezTo>
                    <a:pt x="44509" y="113120"/>
                    <a:pt x="61765" y="124665"/>
                    <a:pt x="60836" y="133588"/>
                  </a:cubicBezTo>
                  <a:cubicBezTo>
                    <a:pt x="59906" y="142513"/>
                    <a:pt x="44382" y="143568"/>
                    <a:pt x="37975" y="144442"/>
                  </a:cubicBezTo>
                  <a:cubicBezTo>
                    <a:pt x="29445" y="145606"/>
                    <a:pt x="13763" y="144880"/>
                    <a:pt x="7356" y="152098"/>
                  </a:cubicBezTo>
                  <a:cubicBezTo>
                    <a:pt x="0" y="160386"/>
                    <a:pt x="13692" y="172460"/>
                    <a:pt x="19076" y="177763"/>
                  </a:cubicBezTo>
                  <a:cubicBezTo>
                    <a:pt x="28048" y="186599"/>
                    <a:pt x="38997" y="194517"/>
                    <a:pt x="41901" y="207373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720550" y="282975"/>
              <a:ext cx="1385000" cy="5190675"/>
            </a:xfrm>
            <a:custGeom>
              <a:avLst/>
              <a:gdLst/>
              <a:ahLst/>
              <a:cxnLst/>
              <a:rect l="l" t="t" r="r" b="b"/>
              <a:pathLst>
                <a:path w="55400" h="207627" fill="none" extrusionOk="0">
                  <a:moveTo>
                    <a:pt x="35789" y="207626"/>
                  </a:moveTo>
                  <a:lnTo>
                    <a:pt x="32652" y="207626"/>
                  </a:lnTo>
                  <a:cubicBezTo>
                    <a:pt x="30611" y="195996"/>
                    <a:pt x="22607" y="187961"/>
                    <a:pt x="15229" y="179240"/>
                  </a:cubicBezTo>
                  <a:cubicBezTo>
                    <a:pt x="10207" y="173304"/>
                    <a:pt x="1" y="162621"/>
                    <a:pt x="3324" y="153841"/>
                  </a:cubicBezTo>
                  <a:cubicBezTo>
                    <a:pt x="9318" y="138007"/>
                    <a:pt x="47038" y="146824"/>
                    <a:pt x="47814" y="128039"/>
                  </a:cubicBezTo>
                  <a:cubicBezTo>
                    <a:pt x="48205" y="118558"/>
                    <a:pt x="36064" y="109255"/>
                    <a:pt x="29977" y="103498"/>
                  </a:cubicBezTo>
                  <a:cubicBezTo>
                    <a:pt x="21916" y="95872"/>
                    <a:pt x="10504" y="87850"/>
                    <a:pt x="6122" y="77284"/>
                  </a:cubicBezTo>
                  <a:cubicBezTo>
                    <a:pt x="209" y="63026"/>
                    <a:pt x="13526" y="48839"/>
                    <a:pt x="22853" y="39717"/>
                  </a:cubicBezTo>
                  <a:cubicBezTo>
                    <a:pt x="34588" y="28239"/>
                    <a:pt x="50823" y="18407"/>
                    <a:pt x="46567" y="1"/>
                  </a:cubicBezTo>
                  <a:cubicBezTo>
                    <a:pt x="48351" y="64"/>
                    <a:pt x="49236" y="95"/>
                    <a:pt x="50987" y="156"/>
                  </a:cubicBezTo>
                  <a:cubicBezTo>
                    <a:pt x="55400" y="19133"/>
                    <a:pt x="37541" y="29379"/>
                    <a:pt x="25047" y="40581"/>
                  </a:cubicBezTo>
                  <a:cubicBezTo>
                    <a:pt x="15201" y="49409"/>
                    <a:pt x="250" y="64504"/>
                    <a:pt x="6828" y="79075"/>
                  </a:cubicBezTo>
                  <a:cubicBezTo>
                    <a:pt x="11725" y="89925"/>
                    <a:pt x="24172" y="97953"/>
                    <a:pt x="32831" y="105579"/>
                  </a:cubicBezTo>
                  <a:cubicBezTo>
                    <a:pt x="39074" y="111078"/>
                    <a:pt x="52808" y="120739"/>
                    <a:pt x="52326" y="130334"/>
                  </a:cubicBezTo>
                  <a:cubicBezTo>
                    <a:pt x="51843" y="139954"/>
                    <a:pt x="36553" y="141709"/>
                    <a:pt x="29465" y="143187"/>
                  </a:cubicBezTo>
                  <a:cubicBezTo>
                    <a:pt x="22022" y="144738"/>
                    <a:pt x="7255" y="145713"/>
                    <a:pt x="3798" y="154005"/>
                  </a:cubicBezTo>
                  <a:cubicBezTo>
                    <a:pt x="135" y="162792"/>
                    <a:pt x="11616" y="173710"/>
                    <a:pt x="16777" y="179305"/>
                  </a:cubicBezTo>
                  <a:cubicBezTo>
                    <a:pt x="24679" y="187874"/>
                    <a:pt x="33433" y="195774"/>
                    <a:pt x="35789" y="207626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582225" y="276025"/>
              <a:ext cx="1330800" cy="5197625"/>
            </a:xfrm>
            <a:custGeom>
              <a:avLst/>
              <a:gdLst/>
              <a:ahLst/>
              <a:cxnLst/>
              <a:rect l="l" t="t" r="r" b="b"/>
              <a:pathLst>
                <a:path w="53232" h="207905" fill="none" extrusionOk="0">
                  <a:moveTo>
                    <a:pt x="36069" y="207904"/>
                  </a:moveTo>
                  <a:lnTo>
                    <a:pt x="32930" y="207904"/>
                  </a:lnTo>
                  <a:cubicBezTo>
                    <a:pt x="31463" y="196658"/>
                    <a:pt x="24749" y="188381"/>
                    <a:pt x="18346" y="179400"/>
                  </a:cubicBezTo>
                  <a:cubicBezTo>
                    <a:pt x="13647" y="172813"/>
                    <a:pt x="5671" y="162630"/>
                    <a:pt x="8351" y="153819"/>
                  </a:cubicBezTo>
                  <a:cubicBezTo>
                    <a:pt x="13216" y="137823"/>
                    <a:pt x="45154" y="142566"/>
                    <a:pt x="45643" y="124209"/>
                  </a:cubicBezTo>
                  <a:cubicBezTo>
                    <a:pt x="45891" y="114925"/>
                    <a:pt x="36484" y="106251"/>
                    <a:pt x="30764" y="99983"/>
                  </a:cubicBezTo>
                  <a:cubicBezTo>
                    <a:pt x="23771" y="92317"/>
                    <a:pt x="14170" y="84297"/>
                    <a:pt x="10705" y="74201"/>
                  </a:cubicBezTo>
                  <a:cubicBezTo>
                    <a:pt x="1" y="43000"/>
                    <a:pt x="51684" y="30265"/>
                    <a:pt x="44556" y="1"/>
                  </a:cubicBezTo>
                  <a:cubicBezTo>
                    <a:pt x="46372" y="69"/>
                    <a:pt x="47278" y="103"/>
                    <a:pt x="49078" y="169"/>
                  </a:cubicBezTo>
                  <a:cubicBezTo>
                    <a:pt x="53232" y="18068"/>
                    <a:pt x="38179" y="27824"/>
                    <a:pt x="26936" y="39349"/>
                  </a:cubicBezTo>
                  <a:cubicBezTo>
                    <a:pt x="17926" y="48585"/>
                    <a:pt x="5835" y="62280"/>
                    <a:pt x="11245" y="76253"/>
                  </a:cubicBezTo>
                  <a:cubicBezTo>
                    <a:pt x="15262" y="86631"/>
                    <a:pt x="25954" y="94651"/>
                    <a:pt x="33594" y="102286"/>
                  </a:cubicBezTo>
                  <a:cubicBezTo>
                    <a:pt x="39551" y="108240"/>
                    <a:pt x="50592" y="117289"/>
                    <a:pt x="50260" y="126694"/>
                  </a:cubicBezTo>
                  <a:cubicBezTo>
                    <a:pt x="49604" y="145331"/>
                    <a:pt x="14185" y="138092"/>
                    <a:pt x="8619" y="154003"/>
                  </a:cubicBezTo>
                  <a:cubicBezTo>
                    <a:pt x="5546" y="162788"/>
                    <a:pt x="14860" y="173282"/>
                    <a:pt x="19768" y="179471"/>
                  </a:cubicBezTo>
                  <a:cubicBezTo>
                    <a:pt x="26766" y="188296"/>
                    <a:pt x="34255" y="196427"/>
                    <a:pt x="36067" y="207904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603800" y="268875"/>
              <a:ext cx="1191650" cy="5204775"/>
            </a:xfrm>
            <a:custGeom>
              <a:avLst/>
              <a:gdLst/>
              <a:ahLst/>
              <a:cxnLst/>
              <a:rect l="l" t="t" r="r" b="b"/>
              <a:pathLst>
                <a:path w="47666" h="208191" fill="none" extrusionOk="0">
                  <a:moveTo>
                    <a:pt x="29950" y="208190"/>
                  </a:moveTo>
                  <a:lnTo>
                    <a:pt x="26812" y="208190"/>
                  </a:lnTo>
                  <a:cubicBezTo>
                    <a:pt x="25885" y="197143"/>
                    <a:pt x="20270" y="188455"/>
                    <a:pt x="14883" y="179085"/>
                  </a:cubicBezTo>
                  <a:cubicBezTo>
                    <a:pt x="10716" y="171840"/>
                    <a:pt x="4855" y="161836"/>
                    <a:pt x="7322" y="152990"/>
                  </a:cubicBezTo>
                  <a:cubicBezTo>
                    <a:pt x="11600" y="137657"/>
                    <a:pt x="36629" y="137690"/>
                    <a:pt x="37052" y="120230"/>
                  </a:cubicBezTo>
                  <a:cubicBezTo>
                    <a:pt x="37529" y="100581"/>
                    <a:pt x="12840" y="88388"/>
                    <a:pt x="8700" y="69976"/>
                  </a:cubicBezTo>
                  <a:cubicBezTo>
                    <a:pt x="2254" y="41313"/>
                    <a:pt x="42790" y="27801"/>
                    <a:pt x="36067" y="0"/>
                  </a:cubicBezTo>
                  <a:cubicBezTo>
                    <a:pt x="37888" y="70"/>
                    <a:pt x="38801" y="104"/>
                    <a:pt x="40623" y="172"/>
                  </a:cubicBezTo>
                  <a:cubicBezTo>
                    <a:pt x="47666" y="29653"/>
                    <a:pt x="0" y="42551"/>
                    <a:pt x="9505" y="73049"/>
                  </a:cubicBezTo>
                  <a:cubicBezTo>
                    <a:pt x="12594" y="82957"/>
                    <a:pt x="21451" y="90975"/>
                    <a:pt x="27995" y="98671"/>
                  </a:cubicBezTo>
                  <a:cubicBezTo>
                    <a:pt x="33516" y="105165"/>
                    <a:pt x="41843" y="113587"/>
                    <a:pt x="41647" y="122789"/>
                  </a:cubicBezTo>
                  <a:cubicBezTo>
                    <a:pt x="41258" y="140905"/>
                    <a:pt x="11700" y="137958"/>
                    <a:pt x="7341" y="153978"/>
                  </a:cubicBezTo>
                  <a:cubicBezTo>
                    <a:pt x="4938" y="162813"/>
                    <a:pt x="12021" y="172769"/>
                    <a:pt x="16543" y="179637"/>
                  </a:cubicBezTo>
                  <a:cubicBezTo>
                    <a:pt x="22525" y="188720"/>
                    <a:pt x="28717" y="197099"/>
                    <a:pt x="29950" y="20819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679500" y="261825"/>
              <a:ext cx="913600" cy="5211825"/>
            </a:xfrm>
            <a:custGeom>
              <a:avLst/>
              <a:gdLst/>
              <a:ahLst/>
              <a:cxnLst/>
              <a:rect l="l" t="t" r="r" b="b"/>
              <a:pathLst>
                <a:path w="36544" h="208473" fill="none" extrusionOk="0">
                  <a:moveTo>
                    <a:pt x="21667" y="208472"/>
                  </a:moveTo>
                  <a:lnTo>
                    <a:pt x="18530" y="208472"/>
                  </a:lnTo>
                  <a:cubicBezTo>
                    <a:pt x="17822" y="189429"/>
                    <a:pt x="189" y="172199"/>
                    <a:pt x="3795" y="152925"/>
                  </a:cubicBezTo>
                  <a:cubicBezTo>
                    <a:pt x="6660" y="137611"/>
                    <a:pt x="26015" y="132923"/>
                    <a:pt x="26188" y="116305"/>
                  </a:cubicBezTo>
                  <a:cubicBezTo>
                    <a:pt x="26385" y="97412"/>
                    <a:pt x="7560" y="84733"/>
                    <a:pt x="4854" y="66606"/>
                  </a:cubicBezTo>
                  <a:cubicBezTo>
                    <a:pt x="981" y="40650"/>
                    <a:pt x="31733" y="25089"/>
                    <a:pt x="25451" y="0"/>
                  </a:cubicBezTo>
                  <a:cubicBezTo>
                    <a:pt x="27250" y="67"/>
                    <a:pt x="28156" y="99"/>
                    <a:pt x="29971" y="167"/>
                  </a:cubicBezTo>
                  <a:cubicBezTo>
                    <a:pt x="36544" y="26913"/>
                    <a:pt x="0" y="41149"/>
                    <a:pt x="5365" y="68780"/>
                  </a:cubicBezTo>
                  <a:cubicBezTo>
                    <a:pt x="8928" y="87131"/>
                    <a:pt x="31200" y="99408"/>
                    <a:pt x="30856" y="118797"/>
                  </a:cubicBezTo>
                  <a:cubicBezTo>
                    <a:pt x="30551" y="135927"/>
                    <a:pt x="7812" y="137783"/>
                    <a:pt x="4115" y="153130"/>
                  </a:cubicBezTo>
                  <a:cubicBezTo>
                    <a:pt x="1977" y="162010"/>
                    <a:pt x="7016" y="171793"/>
                    <a:pt x="10939" y="179318"/>
                  </a:cubicBezTo>
                  <a:cubicBezTo>
                    <a:pt x="15871" y="188777"/>
                    <a:pt x="20964" y="197579"/>
                    <a:pt x="21667" y="208472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693200" y="255250"/>
              <a:ext cx="629350" cy="5218400"/>
            </a:xfrm>
            <a:custGeom>
              <a:avLst/>
              <a:gdLst/>
              <a:ahLst/>
              <a:cxnLst/>
              <a:rect l="l" t="t" r="r" b="b"/>
              <a:pathLst>
                <a:path w="25174" h="208736" fill="none" extrusionOk="0">
                  <a:moveTo>
                    <a:pt x="15864" y="208735"/>
                  </a:moveTo>
                  <a:lnTo>
                    <a:pt x="12726" y="208735"/>
                  </a:lnTo>
                  <a:cubicBezTo>
                    <a:pt x="12781" y="189392"/>
                    <a:pt x="1120" y="172424"/>
                    <a:pt x="2448" y="152875"/>
                  </a:cubicBezTo>
                  <a:cubicBezTo>
                    <a:pt x="3482" y="137648"/>
                    <a:pt x="17921" y="128517"/>
                    <a:pt x="17979" y="112644"/>
                  </a:cubicBezTo>
                  <a:cubicBezTo>
                    <a:pt x="18044" y="94754"/>
                    <a:pt x="4783" y="80877"/>
                    <a:pt x="3198" y="63393"/>
                  </a:cubicBezTo>
                  <a:cubicBezTo>
                    <a:pt x="2172" y="52079"/>
                    <a:pt x="5321" y="42094"/>
                    <a:pt x="10403" y="32090"/>
                  </a:cubicBezTo>
                  <a:cubicBezTo>
                    <a:pt x="15886" y="21296"/>
                    <a:pt x="20567" y="12316"/>
                    <a:pt x="17474" y="0"/>
                  </a:cubicBezTo>
                  <a:cubicBezTo>
                    <a:pt x="19219" y="59"/>
                    <a:pt x="20104" y="90"/>
                    <a:pt x="21884" y="154"/>
                  </a:cubicBezTo>
                  <a:cubicBezTo>
                    <a:pt x="25173" y="13199"/>
                    <a:pt x="19305" y="22196"/>
                    <a:pt x="12794" y="33076"/>
                  </a:cubicBezTo>
                  <a:cubicBezTo>
                    <a:pt x="6805" y="43084"/>
                    <a:pt x="2426" y="53547"/>
                    <a:pt x="3907" y="65435"/>
                  </a:cubicBezTo>
                  <a:cubicBezTo>
                    <a:pt x="6134" y="83320"/>
                    <a:pt x="22654" y="96448"/>
                    <a:pt x="22525" y="114940"/>
                  </a:cubicBezTo>
                  <a:cubicBezTo>
                    <a:pt x="22413" y="131226"/>
                    <a:pt x="5316" y="137786"/>
                    <a:pt x="2974" y="153057"/>
                  </a:cubicBezTo>
                  <a:cubicBezTo>
                    <a:pt x="0" y="172450"/>
                    <a:pt x="15481" y="189553"/>
                    <a:pt x="15864" y="208735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719225" y="249525"/>
              <a:ext cx="411125" cy="5224125"/>
            </a:xfrm>
            <a:custGeom>
              <a:avLst/>
              <a:gdLst/>
              <a:ahLst/>
              <a:cxnLst/>
              <a:rect l="l" t="t" r="r" b="b"/>
              <a:pathLst>
                <a:path w="16445" h="208965" fill="none" extrusionOk="0">
                  <a:moveTo>
                    <a:pt x="9569" y="208964"/>
                  </a:moveTo>
                  <a:lnTo>
                    <a:pt x="6430" y="208964"/>
                  </a:lnTo>
                  <a:cubicBezTo>
                    <a:pt x="7025" y="190011"/>
                    <a:pt x="1" y="171899"/>
                    <a:pt x="80" y="152851"/>
                  </a:cubicBezTo>
                  <a:cubicBezTo>
                    <a:pt x="111" y="145113"/>
                    <a:pt x="3091" y="138233"/>
                    <a:pt x="5736" y="131135"/>
                  </a:cubicBezTo>
                  <a:cubicBezTo>
                    <a:pt x="8547" y="123588"/>
                    <a:pt x="9570" y="117469"/>
                    <a:pt x="9582" y="109449"/>
                  </a:cubicBezTo>
                  <a:cubicBezTo>
                    <a:pt x="9610" y="92444"/>
                    <a:pt x="1244" y="77387"/>
                    <a:pt x="550" y="60546"/>
                  </a:cubicBezTo>
                  <a:cubicBezTo>
                    <a:pt x="120" y="50146"/>
                    <a:pt x="1681" y="40702"/>
                    <a:pt x="5188" y="30872"/>
                  </a:cubicBezTo>
                  <a:cubicBezTo>
                    <a:pt x="8954" y="20317"/>
                    <a:pt x="11929" y="11235"/>
                    <a:pt x="9279" y="0"/>
                  </a:cubicBezTo>
                  <a:cubicBezTo>
                    <a:pt x="10945" y="49"/>
                    <a:pt x="11793" y="76"/>
                    <a:pt x="13511" y="132"/>
                  </a:cubicBezTo>
                  <a:cubicBezTo>
                    <a:pt x="16444" y="11988"/>
                    <a:pt x="12495" y="20988"/>
                    <a:pt x="7709" y="31701"/>
                  </a:cubicBezTo>
                  <a:cubicBezTo>
                    <a:pt x="3260" y="41660"/>
                    <a:pt x="822" y="51388"/>
                    <a:pt x="1581" y="62322"/>
                  </a:cubicBezTo>
                  <a:cubicBezTo>
                    <a:pt x="2776" y="79534"/>
                    <a:pt x="13973" y="93916"/>
                    <a:pt x="13931" y="111422"/>
                  </a:cubicBezTo>
                  <a:cubicBezTo>
                    <a:pt x="13911" y="119476"/>
                    <a:pt x="12230" y="125154"/>
                    <a:pt x="8541" y="132296"/>
                  </a:cubicBezTo>
                  <a:cubicBezTo>
                    <a:pt x="5111" y="138933"/>
                    <a:pt x="1250" y="145282"/>
                    <a:pt x="949" y="152993"/>
                  </a:cubicBezTo>
                  <a:cubicBezTo>
                    <a:pt x="191" y="172357"/>
                    <a:pt x="9876" y="189760"/>
                    <a:pt x="9569" y="208964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662875" y="244950"/>
              <a:ext cx="279475" cy="5228700"/>
            </a:xfrm>
            <a:custGeom>
              <a:avLst/>
              <a:gdLst/>
              <a:ahLst/>
              <a:cxnLst/>
              <a:rect l="l" t="t" r="r" b="b"/>
              <a:pathLst>
                <a:path w="11179" h="209148" fill="none" extrusionOk="0">
                  <a:moveTo>
                    <a:pt x="6568" y="209147"/>
                  </a:moveTo>
                  <a:lnTo>
                    <a:pt x="3430" y="209147"/>
                  </a:lnTo>
                  <a:cubicBezTo>
                    <a:pt x="4244" y="190499"/>
                    <a:pt x="850" y="171533"/>
                    <a:pt x="253" y="152868"/>
                  </a:cubicBezTo>
                  <a:cubicBezTo>
                    <a:pt x="1" y="144989"/>
                    <a:pt x="1708" y="137390"/>
                    <a:pt x="3172" y="129711"/>
                  </a:cubicBezTo>
                  <a:cubicBezTo>
                    <a:pt x="4668" y="121857"/>
                    <a:pt x="4909" y="114863"/>
                    <a:pt x="4918" y="106920"/>
                  </a:cubicBezTo>
                  <a:cubicBezTo>
                    <a:pt x="4938" y="90497"/>
                    <a:pt x="590" y="74654"/>
                    <a:pt x="491" y="58271"/>
                  </a:cubicBezTo>
                  <a:cubicBezTo>
                    <a:pt x="433" y="48636"/>
                    <a:pt x="965" y="39456"/>
                    <a:pt x="2990" y="29975"/>
                  </a:cubicBezTo>
                  <a:cubicBezTo>
                    <a:pt x="5172" y="19754"/>
                    <a:pt x="6802" y="10409"/>
                    <a:pt x="4774" y="0"/>
                  </a:cubicBezTo>
                  <a:cubicBezTo>
                    <a:pt x="6333" y="37"/>
                    <a:pt x="7130" y="58"/>
                    <a:pt x="8757" y="102"/>
                  </a:cubicBezTo>
                  <a:cubicBezTo>
                    <a:pt x="11179" y="10969"/>
                    <a:pt x="8789" y="20141"/>
                    <a:pt x="5687" y="30569"/>
                  </a:cubicBezTo>
                  <a:cubicBezTo>
                    <a:pt x="2801" y="40272"/>
                    <a:pt x="1717" y="49584"/>
                    <a:pt x="1968" y="59652"/>
                  </a:cubicBezTo>
                  <a:cubicBezTo>
                    <a:pt x="2385" y="76279"/>
                    <a:pt x="9014" y="91712"/>
                    <a:pt x="8990" y="108441"/>
                  </a:cubicBezTo>
                  <a:cubicBezTo>
                    <a:pt x="8978" y="116432"/>
                    <a:pt x="8315" y="122896"/>
                    <a:pt x="6068" y="130615"/>
                  </a:cubicBezTo>
                  <a:cubicBezTo>
                    <a:pt x="3928" y="137973"/>
                    <a:pt x="1491" y="145174"/>
                    <a:pt x="1599" y="152955"/>
                  </a:cubicBezTo>
                  <a:cubicBezTo>
                    <a:pt x="1863" y="171813"/>
                    <a:pt x="7293" y="190347"/>
                    <a:pt x="6568" y="209147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581425" y="242000"/>
              <a:ext cx="179625" cy="5231650"/>
            </a:xfrm>
            <a:custGeom>
              <a:avLst/>
              <a:gdLst/>
              <a:ahLst/>
              <a:cxnLst/>
              <a:rect l="l" t="t" r="r" b="b"/>
              <a:pathLst>
                <a:path w="7185" h="209266" fill="none" extrusionOk="0">
                  <a:moveTo>
                    <a:pt x="4570" y="209265"/>
                  </a:moveTo>
                  <a:lnTo>
                    <a:pt x="1433" y="209265"/>
                  </a:lnTo>
                  <a:cubicBezTo>
                    <a:pt x="2089" y="190278"/>
                    <a:pt x="932" y="170983"/>
                    <a:pt x="420" y="151989"/>
                  </a:cubicBezTo>
                  <a:cubicBezTo>
                    <a:pt x="0" y="136447"/>
                    <a:pt x="1938" y="120856"/>
                    <a:pt x="1940" y="105294"/>
                  </a:cubicBezTo>
                  <a:cubicBezTo>
                    <a:pt x="1941" y="89427"/>
                    <a:pt x="101" y="73537"/>
                    <a:pt x="498" y="57690"/>
                  </a:cubicBezTo>
                  <a:cubicBezTo>
                    <a:pt x="972" y="38721"/>
                    <a:pt x="4010" y="18856"/>
                    <a:pt x="1789" y="0"/>
                  </a:cubicBezTo>
                  <a:cubicBezTo>
                    <a:pt x="3210" y="19"/>
                    <a:pt x="3943" y="33"/>
                    <a:pt x="5449" y="62"/>
                  </a:cubicBezTo>
                  <a:cubicBezTo>
                    <a:pt x="7185" y="10403"/>
                    <a:pt x="5907" y="20072"/>
                    <a:pt x="4273" y="30301"/>
                  </a:cubicBezTo>
                  <a:cubicBezTo>
                    <a:pt x="2754" y="39814"/>
                    <a:pt x="2755" y="48974"/>
                    <a:pt x="2547" y="58541"/>
                  </a:cubicBezTo>
                  <a:cubicBezTo>
                    <a:pt x="2203" y="74474"/>
                    <a:pt x="5699" y="90266"/>
                    <a:pt x="5691" y="106249"/>
                  </a:cubicBezTo>
                  <a:cubicBezTo>
                    <a:pt x="5684" y="121599"/>
                    <a:pt x="2006" y="136717"/>
                    <a:pt x="2380" y="152008"/>
                  </a:cubicBezTo>
                  <a:cubicBezTo>
                    <a:pt x="2844" y="171008"/>
                    <a:pt x="5377" y="190291"/>
                    <a:pt x="4570" y="209265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485850" y="240875"/>
              <a:ext cx="117575" cy="5232775"/>
            </a:xfrm>
            <a:custGeom>
              <a:avLst/>
              <a:gdLst/>
              <a:ahLst/>
              <a:cxnLst/>
              <a:rect l="l" t="t" r="r" b="b"/>
              <a:pathLst>
                <a:path w="4703" h="209311" fill="none" extrusionOk="0">
                  <a:moveTo>
                    <a:pt x="3139" y="209310"/>
                  </a:moveTo>
                  <a:lnTo>
                    <a:pt x="1" y="209310"/>
                  </a:lnTo>
                  <a:lnTo>
                    <a:pt x="1" y="1"/>
                  </a:lnTo>
                  <a:cubicBezTo>
                    <a:pt x="1256" y="1"/>
                    <a:pt x="1911" y="4"/>
                    <a:pt x="3268" y="17"/>
                  </a:cubicBezTo>
                  <a:cubicBezTo>
                    <a:pt x="4702" y="18957"/>
                    <a:pt x="3100" y="38385"/>
                    <a:pt x="2723" y="57372"/>
                  </a:cubicBezTo>
                  <a:cubicBezTo>
                    <a:pt x="2408" y="73203"/>
                    <a:pt x="3357" y="89078"/>
                    <a:pt x="3358" y="104916"/>
                  </a:cubicBezTo>
                  <a:cubicBezTo>
                    <a:pt x="3361" y="120617"/>
                    <a:pt x="2352" y="136359"/>
                    <a:pt x="2688" y="152053"/>
                  </a:cubicBezTo>
                  <a:cubicBezTo>
                    <a:pt x="3094" y="171083"/>
                    <a:pt x="3596" y="190281"/>
                    <a:pt x="3139" y="209310"/>
                  </a:cubicBezTo>
                  <a:close/>
                </a:path>
              </a:pathLst>
            </a:custGeom>
            <a:noFill/>
            <a:ln w="5550" cap="flat" cmpd="sng">
              <a:solidFill>
                <a:schemeClr val="dk1"/>
              </a:solidFill>
              <a:prstDash val="solid"/>
              <a:miter lim="14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28"/>
          <p:cNvSpPr/>
          <p:nvPr/>
        </p:nvSpPr>
        <p:spPr>
          <a:xfrm>
            <a:off x="380375" y="459250"/>
            <a:ext cx="8383200" cy="425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28"/>
          <p:cNvSpPr/>
          <p:nvPr/>
        </p:nvSpPr>
        <p:spPr>
          <a:xfrm>
            <a:off x="8669725" y="3280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28"/>
          <p:cNvSpPr/>
          <p:nvPr/>
        </p:nvSpPr>
        <p:spPr>
          <a:xfrm>
            <a:off x="256788" y="3280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28"/>
          <p:cNvSpPr/>
          <p:nvPr/>
        </p:nvSpPr>
        <p:spPr>
          <a:xfrm>
            <a:off x="8669725" y="46040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28"/>
          <p:cNvSpPr/>
          <p:nvPr/>
        </p:nvSpPr>
        <p:spPr>
          <a:xfrm>
            <a:off x="256788" y="46040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73" r:id="rId5"/>
    <p:sldLayoutId id="214748367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32"/>
          <p:cNvSpPr/>
          <p:nvPr/>
        </p:nvSpPr>
        <p:spPr>
          <a:xfrm>
            <a:off x="380375" y="459250"/>
            <a:ext cx="5101800" cy="340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32"/>
          <p:cNvSpPr txBox="1">
            <a:spLocks noGrp="1"/>
          </p:cNvSpPr>
          <p:nvPr>
            <p:ph type="ctrTitle"/>
          </p:nvPr>
        </p:nvSpPr>
        <p:spPr>
          <a:xfrm>
            <a:off x="874950" y="622300"/>
            <a:ext cx="4366200" cy="30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Epilogue SemiBold"/>
                <a:sym typeface="Epilogue SemiBold"/>
              </a:rPr>
              <a:t>XXXX </a:t>
            </a:r>
            <a:br>
              <a:rPr lang="en" sz="5000">
                <a:latin typeface="Epilogue SemiBold"/>
                <a:sym typeface="Epilogue SemiBold"/>
              </a:rPr>
            </a:br>
            <a:r>
              <a:rPr lang="en" sz="5000">
                <a:latin typeface="Epilogue SemiBold"/>
                <a:sym typeface="Epilogue SemiBold"/>
              </a:rPr>
              <a:t>XXXX</a:t>
            </a:r>
            <a:r>
              <a:rPr lang="en" sz="4800"/>
              <a:t> </a:t>
            </a:r>
            <a:br>
              <a:rPr lang="en" sz="4800"/>
            </a:br>
            <a:r>
              <a:rPr lang="en" sz="4800"/>
              <a:t>Personal </a:t>
            </a:r>
            <a:r>
              <a:rPr lang="en" sz="4800" dirty="0"/>
              <a:t>Project </a:t>
            </a:r>
            <a:r>
              <a:rPr lang="en" sz="5600" dirty="0"/>
              <a:t> </a:t>
            </a:r>
            <a:endParaRPr sz="5600" dirty="0"/>
          </a:p>
        </p:txBody>
      </p:sp>
      <p:sp>
        <p:nvSpPr>
          <p:cNvPr id="1471" name="Google Shape;1471;p32"/>
          <p:cNvSpPr txBox="1">
            <a:spLocks noGrp="1"/>
          </p:cNvSpPr>
          <p:nvPr>
            <p:ph type="subTitle" idx="1"/>
          </p:nvPr>
        </p:nvSpPr>
        <p:spPr>
          <a:xfrm>
            <a:off x="5917075" y="3911900"/>
            <a:ext cx="2513700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Pablo Gomez Hidalgo</a:t>
            </a:r>
            <a:endParaRPr dirty="0"/>
          </a:p>
        </p:txBody>
      </p:sp>
      <p:sp>
        <p:nvSpPr>
          <p:cNvPr id="1472" name="Google Shape;1472;p32"/>
          <p:cNvSpPr/>
          <p:nvPr/>
        </p:nvSpPr>
        <p:spPr>
          <a:xfrm>
            <a:off x="274625" y="16096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2"/>
          <p:cNvSpPr/>
          <p:nvPr/>
        </p:nvSpPr>
        <p:spPr>
          <a:xfrm>
            <a:off x="7535550" y="2915275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32"/>
          <p:cNvSpPr/>
          <p:nvPr/>
        </p:nvSpPr>
        <p:spPr>
          <a:xfrm>
            <a:off x="3885175" y="4042975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2"/>
          <p:cNvSpPr/>
          <p:nvPr/>
        </p:nvSpPr>
        <p:spPr>
          <a:xfrm>
            <a:off x="6425725" y="814775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03BD2F-4264-0C9F-6F27-D954D5D9E2D0}"/>
              </a:ext>
            </a:extLst>
          </p:cNvPr>
          <p:cNvSpPr txBox="1"/>
          <p:nvPr/>
        </p:nvSpPr>
        <p:spPr>
          <a:xfrm>
            <a:off x="1120461" y="961087"/>
            <a:ext cx="465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Transform</a:t>
            </a:r>
            <a:r>
              <a:rPr lang="es-ES" sz="2400" b="1" dirty="0"/>
              <a:t> </a:t>
            </a:r>
            <a:r>
              <a:rPr lang="es-ES" sz="2400" b="1" dirty="0" err="1"/>
              <a:t>to</a:t>
            </a:r>
            <a:r>
              <a:rPr lang="es-ES" sz="2400" b="1" dirty="0"/>
              <a:t> </a:t>
            </a:r>
            <a:r>
              <a:rPr lang="es-ES" sz="2400" b="1" dirty="0" err="1"/>
              <a:t>dummies</a:t>
            </a:r>
            <a:r>
              <a:rPr lang="es-ES" sz="2400" b="1" dirty="0"/>
              <a:t>: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D86DD5-C959-939E-E4EE-134006FE3AB6}"/>
              </a:ext>
            </a:extLst>
          </p:cNvPr>
          <p:cNvSpPr txBox="1"/>
          <p:nvPr/>
        </p:nvSpPr>
        <p:spPr>
          <a:xfrm>
            <a:off x="1752600" y="1905000"/>
            <a:ext cx="5626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Industry Code Kind of Business: </a:t>
            </a:r>
            <a:r>
              <a:rPr lang="en-US" sz="1800" dirty="0"/>
              <a:t>no </a:t>
            </a:r>
            <a:r>
              <a:rPr lang="en-US" sz="1800" dirty="0" err="1"/>
              <a:t>mach</a:t>
            </a:r>
            <a:r>
              <a:rPr lang="en-US" sz="1800" dirty="0"/>
              <a:t>,</a:t>
            </a:r>
            <a:r>
              <a:rPr lang="es-ES" sz="1800" b="1" dirty="0"/>
              <a:t> </a:t>
            </a:r>
            <a:r>
              <a:rPr lang="es-ES" sz="1800" dirty="0" err="1"/>
              <a:t>but</a:t>
            </a:r>
            <a:r>
              <a:rPr lang="es-ES" sz="1800" dirty="0"/>
              <a:t> </a:t>
            </a:r>
            <a:r>
              <a:rPr lang="es-ES" sz="1800" dirty="0" err="1"/>
              <a:t>it</a:t>
            </a:r>
            <a:r>
              <a:rPr lang="es-ES" sz="1800" dirty="0"/>
              <a:t> </a:t>
            </a:r>
            <a:r>
              <a:rPr lang="es-ES" sz="1800" dirty="0" err="1"/>
              <a:t>still</a:t>
            </a:r>
            <a:r>
              <a:rPr lang="es-ES" sz="1800" dirty="0"/>
              <a:t> </a:t>
            </a:r>
            <a:r>
              <a:rPr lang="es-ES" sz="1800" dirty="0" err="1"/>
              <a:t>encapsulates</a:t>
            </a:r>
            <a:r>
              <a:rPr lang="es-ES" sz="1800" dirty="0"/>
              <a:t> </a:t>
            </a:r>
            <a:r>
              <a:rPr lang="es-ES" sz="1800" dirty="0" err="1"/>
              <a:t>information</a:t>
            </a:r>
            <a:r>
              <a:rPr lang="es-ES" sz="1800" dirty="0"/>
              <a:t>.  </a:t>
            </a:r>
            <a:endParaRPr lang="es-E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 err="1"/>
              <a:t>Public</a:t>
            </a:r>
            <a:r>
              <a:rPr lang="es-ES" sz="1800" b="1" dirty="0"/>
              <a:t> </a:t>
            </a:r>
            <a:r>
              <a:rPr lang="es-ES" sz="1800" b="1" dirty="0" err="1"/>
              <a:t>Record</a:t>
            </a:r>
            <a:r>
              <a:rPr lang="es-ES" sz="1800" b="1" dirty="0"/>
              <a:t> </a:t>
            </a:r>
            <a:r>
              <a:rPr lang="es-ES" sz="1800" b="1" dirty="0" err="1"/>
              <a:t>Type</a:t>
            </a:r>
            <a:r>
              <a:rPr lang="es-ES" sz="1800" b="1" dirty="0"/>
              <a:t> </a:t>
            </a:r>
            <a:r>
              <a:rPr lang="es-ES" sz="1800" b="1" dirty="0" err="1"/>
              <a:t>Code</a:t>
            </a:r>
            <a:r>
              <a:rPr lang="es-ES" sz="1800" b="1" dirty="0"/>
              <a:t>, </a:t>
            </a:r>
            <a:r>
              <a:rPr lang="es-ES" sz="1800" b="1" dirty="0" err="1"/>
              <a:t>Public</a:t>
            </a:r>
            <a:r>
              <a:rPr lang="es-ES" sz="1800" b="1" dirty="0"/>
              <a:t> </a:t>
            </a:r>
            <a:r>
              <a:rPr lang="es-ES" sz="1800" b="1" dirty="0" err="1"/>
              <a:t>Record</a:t>
            </a:r>
            <a:r>
              <a:rPr lang="es-ES" sz="1800" b="1" dirty="0"/>
              <a:t> </a:t>
            </a:r>
            <a:r>
              <a:rPr lang="es-ES" sz="1800" b="1" dirty="0" err="1"/>
              <a:t>Source</a:t>
            </a:r>
            <a:r>
              <a:rPr lang="es-ES" sz="1800" b="1" dirty="0"/>
              <a:t> </a:t>
            </a:r>
            <a:r>
              <a:rPr lang="es-ES" sz="1800" b="1" dirty="0" err="1"/>
              <a:t>Type</a:t>
            </a:r>
            <a:r>
              <a:rPr lang="es-ES" sz="1800" b="1" dirty="0"/>
              <a:t> </a:t>
            </a:r>
            <a:r>
              <a:rPr lang="es-ES" sz="1800" b="1" dirty="0" err="1"/>
              <a:t>Code</a:t>
            </a:r>
            <a:r>
              <a:rPr lang="es-ES" sz="1800" b="1" dirty="0"/>
              <a:t>: </a:t>
            </a:r>
            <a:r>
              <a:rPr lang="es-ES" sz="1800" dirty="0" err="1"/>
              <a:t>Correlation</a:t>
            </a:r>
            <a:r>
              <a:rPr lang="es-ES" sz="1800" dirty="0"/>
              <a:t> and </a:t>
            </a:r>
            <a:r>
              <a:rPr lang="es-ES" sz="1800" dirty="0" err="1"/>
              <a:t>Interpretation</a:t>
            </a:r>
            <a:endParaRPr lang="es-E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Equal Credit Opportunity Act Code, Legislative Prohibited Code. </a:t>
            </a:r>
            <a:r>
              <a:rPr lang="en-US" sz="1800" dirty="0"/>
              <a:t>Binary and informative</a:t>
            </a:r>
            <a:r>
              <a:rPr lang="en-US" sz="1800" b="1" dirty="0"/>
              <a:t> 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74603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03BD2F-4264-0C9F-6F27-D954D5D9E2D0}"/>
              </a:ext>
            </a:extLst>
          </p:cNvPr>
          <p:cNvSpPr txBox="1"/>
          <p:nvPr/>
        </p:nvSpPr>
        <p:spPr>
          <a:xfrm>
            <a:off x="1120461" y="961087"/>
            <a:ext cx="465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Dates: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D86DD5-C959-939E-E4EE-134006FE3AB6}"/>
              </a:ext>
            </a:extLst>
          </p:cNvPr>
          <p:cNvSpPr txBox="1"/>
          <p:nvPr/>
        </p:nvSpPr>
        <p:spPr>
          <a:xfrm>
            <a:off x="1752600" y="1905000"/>
            <a:ext cx="562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Effective Date Verified: </a:t>
            </a:r>
            <a:r>
              <a:rPr lang="en-US" sz="1800" dirty="0"/>
              <a:t>the process takes effect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Filed Date: </a:t>
            </a:r>
            <a:r>
              <a:rPr lang="en-US" sz="1800" dirty="0"/>
              <a:t>Beginning of the process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 err="1"/>
              <a:t>Both</a:t>
            </a:r>
            <a:r>
              <a:rPr lang="es-ES" sz="1800" b="1" dirty="0"/>
              <a:t> </a:t>
            </a:r>
            <a:r>
              <a:rPr lang="es-ES" sz="1800" b="1" dirty="0" err="1"/>
              <a:t>follow</a:t>
            </a:r>
            <a:r>
              <a:rPr lang="es-ES" sz="1800" b="1" dirty="0"/>
              <a:t> </a:t>
            </a:r>
            <a:r>
              <a:rPr lang="es-ES" sz="1800" b="1" dirty="0" err="1"/>
              <a:t>the</a:t>
            </a:r>
            <a:r>
              <a:rPr lang="es-ES" sz="1800" b="1" dirty="0"/>
              <a:t> </a:t>
            </a:r>
            <a:r>
              <a:rPr lang="es-ES" sz="1800" b="1" dirty="0" err="1"/>
              <a:t>order</a:t>
            </a:r>
            <a:r>
              <a:rPr lang="es-ES" sz="1800" b="1" dirty="0"/>
              <a:t>: </a:t>
            </a:r>
            <a:r>
              <a:rPr lang="es-ES" sz="1800" dirty="0"/>
              <a:t>Data </a:t>
            </a:r>
            <a:r>
              <a:rPr lang="es-ES" sz="1800" dirty="0" err="1"/>
              <a:t>correct</a:t>
            </a:r>
            <a:r>
              <a:rPr lang="es-ES" sz="18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31944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03BD2F-4264-0C9F-6F27-D954D5D9E2D0}"/>
              </a:ext>
            </a:extLst>
          </p:cNvPr>
          <p:cNvSpPr txBox="1"/>
          <p:nvPr/>
        </p:nvSpPr>
        <p:spPr>
          <a:xfrm>
            <a:off x="1120461" y="961087"/>
            <a:ext cx="465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Amount</a:t>
            </a:r>
            <a:r>
              <a:rPr lang="es-ES" sz="2400" b="1" dirty="0"/>
              <a:t>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0D65C2-F0E3-0528-F7EC-24001F54D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523" y="1515656"/>
            <a:ext cx="3874370" cy="220509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8170A7D-3960-3DE8-3B78-9A45193BD68F}"/>
              </a:ext>
            </a:extLst>
          </p:cNvPr>
          <p:cNvSpPr txBox="1"/>
          <p:nvPr/>
        </p:nvSpPr>
        <p:spPr>
          <a:xfrm>
            <a:off x="1346557" y="1811178"/>
            <a:ext cx="4203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/>
              <a:t>Empty</a:t>
            </a:r>
            <a:r>
              <a:rPr lang="es-ES" sz="1600" b="1" dirty="0"/>
              <a:t> Data: </a:t>
            </a:r>
            <a:r>
              <a:rPr lang="es-ES" sz="1600" dirty="0"/>
              <a:t>0.2827</a:t>
            </a:r>
            <a:r>
              <a:rPr lang="es-ES" sz="16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/>
              <a:t>Incorrect</a:t>
            </a:r>
            <a:r>
              <a:rPr lang="es-ES" sz="1600" b="1" dirty="0"/>
              <a:t> Data: </a:t>
            </a:r>
            <a:r>
              <a:rPr lang="es-ES" sz="1600" dirty="0"/>
              <a:t>9.999.999</a:t>
            </a:r>
            <a:r>
              <a:rPr lang="es-ES" sz="1600" b="1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Try </a:t>
            </a:r>
            <a:r>
              <a:rPr lang="es-ES" sz="1600" b="1" dirty="0" err="1"/>
              <a:t>to</a:t>
            </a:r>
            <a:r>
              <a:rPr lang="es-ES" sz="1600" b="1" dirty="0"/>
              <a:t> </a:t>
            </a:r>
            <a:r>
              <a:rPr lang="es-ES" sz="1600" b="1" dirty="0" err="1"/>
              <a:t>Interpolate</a:t>
            </a:r>
            <a:r>
              <a:rPr lang="es-ES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63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03BD2F-4264-0C9F-6F27-D954D5D9E2D0}"/>
              </a:ext>
            </a:extLst>
          </p:cNvPr>
          <p:cNvSpPr txBox="1"/>
          <p:nvPr/>
        </p:nvSpPr>
        <p:spPr>
          <a:xfrm>
            <a:off x="1120461" y="961087"/>
            <a:ext cx="465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Paid</a:t>
            </a:r>
            <a:r>
              <a:rPr lang="es-ES" sz="2400" b="1" dirty="0"/>
              <a:t> Date 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D86DD5-C959-939E-E4EE-134006FE3AB6}"/>
              </a:ext>
            </a:extLst>
          </p:cNvPr>
          <p:cNvSpPr txBox="1"/>
          <p:nvPr/>
        </p:nvSpPr>
        <p:spPr>
          <a:xfrm>
            <a:off x="1752600" y="1905000"/>
            <a:ext cx="5626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Empty in  40.71%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Dummy transformation  </a:t>
            </a:r>
            <a:endParaRPr lang="es-E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A670CB-D205-CA52-A6CF-9E8A2F06F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373" y="1067873"/>
            <a:ext cx="3169202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8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03BD2F-4264-0C9F-6F27-D954D5D9E2D0}"/>
              </a:ext>
            </a:extLst>
          </p:cNvPr>
          <p:cNvSpPr txBox="1"/>
          <p:nvPr/>
        </p:nvSpPr>
        <p:spPr>
          <a:xfrm>
            <a:off x="1120461" y="961087"/>
            <a:ext cx="465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Analytics</a:t>
            </a:r>
            <a:r>
              <a:rPr lang="es-ES" sz="2400" b="1" dirty="0"/>
              <a:t> </a:t>
            </a:r>
            <a:r>
              <a:rPr lang="es-ES" sz="2400" b="1" dirty="0" err="1"/>
              <a:t>Matchkey</a:t>
            </a:r>
            <a:r>
              <a:rPr lang="es-ES" sz="2400" b="1" dirty="0"/>
              <a:t> 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D86DD5-C959-939E-E4EE-134006FE3AB6}"/>
              </a:ext>
            </a:extLst>
          </p:cNvPr>
          <p:cNvSpPr txBox="1"/>
          <p:nvPr/>
        </p:nvSpPr>
        <p:spPr>
          <a:xfrm>
            <a:off x="1752600" y="1905000"/>
            <a:ext cx="5626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Important Meaning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Strongly repeated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Number of bankruptcies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Create new column: </a:t>
            </a:r>
            <a:r>
              <a:rPr lang="en-US" sz="1800" dirty="0"/>
              <a:t>Number of </a:t>
            </a:r>
            <a:r>
              <a:rPr lang="en-US" sz="1800" dirty="0" err="1"/>
              <a:t>bankrupticies</a:t>
            </a:r>
            <a:endParaRPr lang="es-E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C8EA49-714F-7630-93A4-F86F47DA7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863" y="1422752"/>
            <a:ext cx="3017337" cy="20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9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6"/>
          <p:cNvSpPr/>
          <p:nvPr/>
        </p:nvSpPr>
        <p:spPr>
          <a:xfrm>
            <a:off x="380375" y="459250"/>
            <a:ext cx="5589900" cy="209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6"/>
          <p:cNvSpPr txBox="1">
            <a:spLocks noGrp="1"/>
          </p:cNvSpPr>
          <p:nvPr>
            <p:ph type="title"/>
          </p:nvPr>
        </p:nvSpPr>
        <p:spPr>
          <a:xfrm>
            <a:off x="2029825" y="1163875"/>
            <a:ext cx="3771620" cy="76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Primary key  </a:t>
            </a:r>
            <a:endParaRPr sz="4400" dirty="0"/>
          </a:p>
        </p:txBody>
      </p:sp>
      <p:sp>
        <p:nvSpPr>
          <p:cNvPr id="1530" name="Google Shape;1530;p36"/>
          <p:cNvSpPr txBox="1">
            <a:spLocks noGrp="1"/>
          </p:cNvSpPr>
          <p:nvPr>
            <p:ph type="title" idx="2"/>
          </p:nvPr>
        </p:nvSpPr>
        <p:spPr>
          <a:xfrm>
            <a:off x="720000" y="1084825"/>
            <a:ext cx="14858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532" name="Google Shape;1532;p36"/>
          <p:cNvSpPr/>
          <p:nvPr/>
        </p:nvSpPr>
        <p:spPr>
          <a:xfrm>
            <a:off x="3632125" y="24660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36"/>
          <p:cNvSpPr/>
          <p:nvPr/>
        </p:nvSpPr>
        <p:spPr>
          <a:xfrm>
            <a:off x="8122950" y="9893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36"/>
          <p:cNvSpPr/>
          <p:nvPr/>
        </p:nvSpPr>
        <p:spPr>
          <a:xfrm>
            <a:off x="2439825" y="438295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36"/>
          <p:cNvSpPr/>
          <p:nvPr/>
        </p:nvSpPr>
        <p:spPr>
          <a:xfrm>
            <a:off x="8058375" y="3245650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36"/>
          <p:cNvSpPr/>
          <p:nvPr/>
        </p:nvSpPr>
        <p:spPr>
          <a:xfrm>
            <a:off x="857500" y="3902650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28;p36">
            <a:extLst>
              <a:ext uri="{FF2B5EF4-FFF2-40B4-BE49-F238E27FC236}">
                <a16:creationId xmlns:a16="http://schemas.microsoft.com/office/drawing/2014/main" id="{07AD41A7-D34F-7FF4-2C41-2CEFB5C2E3D7}"/>
              </a:ext>
            </a:extLst>
          </p:cNvPr>
          <p:cNvSpPr/>
          <p:nvPr/>
        </p:nvSpPr>
        <p:spPr>
          <a:xfrm>
            <a:off x="3721592" y="3091725"/>
            <a:ext cx="4159705" cy="14375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sz="1800" dirty="0" err="1"/>
              <a:t>Public</a:t>
            </a:r>
            <a:r>
              <a:rPr lang="es-ES" sz="1800" dirty="0"/>
              <a:t> </a:t>
            </a:r>
            <a:r>
              <a:rPr lang="es-ES" sz="1800" dirty="0" err="1"/>
              <a:t>Records</a:t>
            </a:r>
            <a:r>
              <a:rPr lang="es-ES" sz="1800" dirty="0"/>
              <a:t> &amp; Loan performance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20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E3C845-0FA1-691B-8A55-26D0C511261E}"/>
              </a:ext>
            </a:extLst>
          </p:cNvPr>
          <p:cNvSpPr txBox="1"/>
          <p:nvPr/>
        </p:nvSpPr>
        <p:spPr>
          <a:xfrm>
            <a:off x="1451728" y="1357460"/>
            <a:ext cx="6231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/>
              <a:t>Why</a:t>
            </a:r>
            <a:r>
              <a:rPr lang="es-ES" sz="3200" b="1" dirty="0"/>
              <a:t> </a:t>
            </a:r>
            <a:r>
              <a:rPr lang="es-ES" sz="3200" b="1" dirty="0" err="1"/>
              <a:t>is</a:t>
            </a:r>
            <a:r>
              <a:rPr lang="es-ES" sz="3200" b="1" dirty="0"/>
              <a:t> </a:t>
            </a:r>
            <a:r>
              <a:rPr lang="es-ES" sz="3200" b="1" dirty="0" err="1"/>
              <a:t>it</a:t>
            </a:r>
            <a:r>
              <a:rPr lang="es-ES" sz="3200" b="1" dirty="0"/>
              <a:t> </a:t>
            </a:r>
            <a:r>
              <a:rPr lang="es-ES" sz="3200" b="1" dirty="0" err="1"/>
              <a:t>important</a:t>
            </a:r>
            <a:r>
              <a:rPr lang="es-ES" sz="3200" b="1" dirty="0"/>
              <a:t>?</a:t>
            </a:r>
          </a:p>
          <a:p>
            <a:endParaRPr lang="es-ES" sz="3200" b="1" dirty="0"/>
          </a:p>
          <a:p>
            <a:pPr lvl="1"/>
            <a:r>
              <a:rPr lang="es-ES" sz="3200" b="1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F0242A-2448-4F65-40C4-1D53C388B8D4}"/>
              </a:ext>
            </a:extLst>
          </p:cNvPr>
          <p:cNvSpPr txBox="1"/>
          <p:nvPr/>
        </p:nvSpPr>
        <p:spPr>
          <a:xfrm>
            <a:off x="2733773" y="2121031"/>
            <a:ext cx="4722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helps to understand the meaning of the table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Helps understand the meaning of each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Helps to merge both tables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85280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7D70E2-99A4-5775-7C9E-363ED4546D6C}"/>
              </a:ext>
            </a:extLst>
          </p:cNvPr>
          <p:cNvSpPr txBox="1"/>
          <p:nvPr/>
        </p:nvSpPr>
        <p:spPr>
          <a:xfrm>
            <a:off x="1319752" y="923827"/>
            <a:ext cx="24038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Loan Performance:</a:t>
            </a:r>
          </a:p>
          <a:p>
            <a:endParaRPr lang="es-ES" sz="1800" b="1" dirty="0"/>
          </a:p>
          <a:p>
            <a:endParaRPr lang="es-E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/>
              <a:t>It</a:t>
            </a:r>
            <a:r>
              <a:rPr lang="es-ES" sz="1600" dirty="0"/>
              <a:t> has a </a:t>
            </a:r>
            <a:r>
              <a:rPr lang="es-ES" sz="1600" dirty="0" err="1"/>
              <a:t>primary</a:t>
            </a:r>
            <a:r>
              <a:rPr lang="es-ES" sz="1600" dirty="0"/>
              <a:t> </a:t>
            </a:r>
            <a:r>
              <a:rPr lang="es-ES" sz="1600" dirty="0" err="1"/>
              <a:t>key</a:t>
            </a: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600" dirty="0"/>
          </a:p>
          <a:p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/>
              <a:t>Delay</a:t>
            </a:r>
            <a:r>
              <a:rPr lang="es-ES" sz="1600" dirty="0"/>
              <a:t> in </a:t>
            </a:r>
            <a:r>
              <a:rPr lang="es-ES" sz="1600" dirty="0" err="1"/>
              <a:t>repaying</a:t>
            </a: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/>
              <a:t>Matchkey</a:t>
            </a:r>
            <a:r>
              <a:rPr lang="es-ES" sz="1600" dirty="0"/>
              <a:t> </a:t>
            </a:r>
            <a:r>
              <a:rPr lang="es-ES" sz="1600" dirty="0" err="1"/>
              <a:t>represents</a:t>
            </a:r>
            <a:r>
              <a:rPr lang="es-ES" sz="1600" dirty="0"/>
              <a:t> a </a:t>
            </a:r>
            <a:r>
              <a:rPr lang="es-ES" sz="1600" dirty="0" err="1"/>
              <a:t>person</a:t>
            </a:r>
            <a:r>
              <a:rPr lang="es-ES" sz="1600" dirty="0"/>
              <a:t> </a:t>
            </a:r>
            <a:r>
              <a:rPr lang="es-ES" sz="1600" dirty="0" err="1"/>
              <a:t>repaying</a:t>
            </a: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800" b="1" dirty="0"/>
          </a:p>
          <a:p>
            <a:endParaRPr lang="es-ES" sz="1800" b="1" dirty="0"/>
          </a:p>
          <a:p>
            <a:endParaRPr lang="es-ES" sz="1800" b="1" dirty="0"/>
          </a:p>
          <a:p>
            <a:endParaRPr lang="es-ES" sz="1800" b="1" dirty="0"/>
          </a:p>
          <a:p>
            <a:endParaRPr lang="es-ES" sz="18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BB2B74-AC6B-EC4C-348F-73D2DA9E418F}"/>
              </a:ext>
            </a:extLst>
          </p:cNvPr>
          <p:cNvSpPr txBox="1"/>
          <p:nvPr/>
        </p:nvSpPr>
        <p:spPr>
          <a:xfrm>
            <a:off x="5420414" y="923827"/>
            <a:ext cx="27337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err="1"/>
              <a:t>Public</a:t>
            </a:r>
            <a:r>
              <a:rPr lang="es-ES" sz="1800" b="1" dirty="0"/>
              <a:t> </a:t>
            </a:r>
            <a:r>
              <a:rPr lang="es-ES" sz="1800" b="1" dirty="0" err="1"/>
              <a:t>Records</a:t>
            </a:r>
            <a:r>
              <a:rPr lang="es-ES" sz="1800" b="1" dirty="0"/>
              <a:t>:</a:t>
            </a:r>
          </a:p>
          <a:p>
            <a:endParaRPr lang="es-ES" sz="1800" b="1" dirty="0"/>
          </a:p>
          <a:p>
            <a:endParaRPr lang="es-E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does</a:t>
            </a:r>
            <a:r>
              <a:rPr lang="es-ES" sz="1600" dirty="0"/>
              <a:t> </a:t>
            </a: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have</a:t>
            </a:r>
            <a:r>
              <a:rPr lang="es-ES" sz="1600" dirty="0"/>
              <a:t> </a:t>
            </a:r>
            <a:r>
              <a:rPr lang="es-ES" sz="1600" dirty="0" err="1"/>
              <a:t>primary</a:t>
            </a:r>
            <a:r>
              <a:rPr lang="es-ES" sz="1600" dirty="0"/>
              <a:t> </a:t>
            </a:r>
            <a:r>
              <a:rPr lang="es-ES" sz="1600" dirty="0" err="1"/>
              <a:t>key</a:t>
            </a:r>
            <a:endParaRPr lang="es-ES" sz="1600" dirty="0"/>
          </a:p>
          <a:p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/>
              <a:t>Payment</a:t>
            </a:r>
            <a:r>
              <a:rPr lang="es-ES" sz="1600" dirty="0"/>
              <a:t> in a </a:t>
            </a:r>
            <a:r>
              <a:rPr lang="es-ES" sz="1600" dirty="0" err="1"/>
              <a:t>bankruptcy</a:t>
            </a:r>
            <a:r>
              <a:rPr lang="es-ES" sz="1600" dirty="0"/>
              <a:t> case  </a:t>
            </a:r>
            <a:endParaRPr lang="es-E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/>
              <a:t>Every</a:t>
            </a:r>
            <a:r>
              <a:rPr lang="es-ES" sz="1600" dirty="0"/>
              <a:t> </a:t>
            </a:r>
            <a:r>
              <a:rPr lang="es-ES" sz="1600" dirty="0" err="1"/>
              <a:t>machkey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a </a:t>
            </a:r>
            <a:r>
              <a:rPr lang="es-ES" sz="1600" dirty="0" err="1"/>
              <a:t>person</a:t>
            </a:r>
            <a:r>
              <a:rPr lang="es-ES" sz="1600" dirty="0"/>
              <a:t> </a:t>
            </a:r>
            <a:r>
              <a:rPr lang="es-ES" sz="1600" dirty="0" err="1"/>
              <a:t>who</a:t>
            </a:r>
            <a:r>
              <a:rPr lang="es-ES" sz="1600" dirty="0"/>
              <a:t> </a:t>
            </a:r>
            <a:r>
              <a:rPr lang="es-ES" sz="1600" dirty="0" err="1"/>
              <a:t>filled</a:t>
            </a:r>
            <a:r>
              <a:rPr lang="es-ES" sz="1600" dirty="0"/>
              <a:t> a </a:t>
            </a:r>
            <a:r>
              <a:rPr lang="es-ES" sz="1600" dirty="0" err="1"/>
              <a:t>bankruptcy</a:t>
            </a:r>
            <a:r>
              <a:rPr lang="es-ES" sz="1600" dirty="0"/>
              <a:t> 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74655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6"/>
          <p:cNvSpPr/>
          <p:nvPr/>
        </p:nvSpPr>
        <p:spPr>
          <a:xfrm>
            <a:off x="380375" y="459250"/>
            <a:ext cx="5589900" cy="209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6"/>
          <p:cNvSpPr txBox="1">
            <a:spLocks noGrp="1"/>
          </p:cNvSpPr>
          <p:nvPr>
            <p:ph type="title"/>
          </p:nvPr>
        </p:nvSpPr>
        <p:spPr>
          <a:xfrm>
            <a:off x="2029825" y="1163875"/>
            <a:ext cx="3771620" cy="76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Merge   </a:t>
            </a:r>
            <a:endParaRPr sz="4400" dirty="0"/>
          </a:p>
        </p:txBody>
      </p:sp>
      <p:sp>
        <p:nvSpPr>
          <p:cNvPr id="1530" name="Google Shape;1530;p36"/>
          <p:cNvSpPr txBox="1">
            <a:spLocks noGrp="1"/>
          </p:cNvSpPr>
          <p:nvPr>
            <p:ph type="title" idx="2"/>
          </p:nvPr>
        </p:nvSpPr>
        <p:spPr>
          <a:xfrm>
            <a:off x="720000" y="1084825"/>
            <a:ext cx="14858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532" name="Google Shape;1532;p36"/>
          <p:cNvSpPr/>
          <p:nvPr/>
        </p:nvSpPr>
        <p:spPr>
          <a:xfrm>
            <a:off x="3632125" y="24660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36"/>
          <p:cNvSpPr/>
          <p:nvPr/>
        </p:nvSpPr>
        <p:spPr>
          <a:xfrm>
            <a:off x="8122950" y="9893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36"/>
          <p:cNvSpPr/>
          <p:nvPr/>
        </p:nvSpPr>
        <p:spPr>
          <a:xfrm>
            <a:off x="2439825" y="438295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36"/>
          <p:cNvSpPr/>
          <p:nvPr/>
        </p:nvSpPr>
        <p:spPr>
          <a:xfrm>
            <a:off x="8058375" y="3245650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36"/>
          <p:cNvSpPr/>
          <p:nvPr/>
        </p:nvSpPr>
        <p:spPr>
          <a:xfrm>
            <a:off x="857500" y="3902650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28;p36">
            <a:extLst>
              <a:ext uri="{FF2B5EF4-FFF2-40B4-BE49-F238E27FC236}">
                <a16:creationId xmlns:a16="http://schemas.microsoft.com/office/drawing/2014/main" id="{07AD41A7-D34F-7FF4-2C41-2CEFB5C2E3D7}"/>
              </a:ext>
            </a:extLst>
          </p:cNvPr>
          <p:cNvSpPr/>
          <p:nvPr/>
        </p:nvSpPr>
        <p:spPr>
          <a:xfrm>
            <a:off x="3721592" y="3091725"/>
            <a:ext cx="4159705" cy="14375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sz="1800" dirty="0" err="1"/>
              <a:t>Public</a:t>
            </a:r>
            <a:r>
              <a:rPr lang="es-ES" sz="1800" dirty="0"/>
              <a:t> </a:t>
            </a:r>
            <a:r>
              <a:rPr lang="es-ES" sz="1800" dirty="0" err="1"/>
              <a:t>Records</a:t>
            </a:r>
            <a:r>
              <a:rPr lang="es-ES" sz="1800" dirty="0"/>
              <a:t> &amp; Loan performance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00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E3C845-0FA1-691B-8A55-26D0C511261E}"/>
              </a:ext>
            </a:extLst>
          </p:cNvPr>
          <p:cNvSpPr txBox="1"/>
          <p:nvPr/>
        </p:nvSpPr>
        <p:spPr>
          <a:xfrm>
            <a:off x="1451728" y="1357460"/>
            <a:ext cx="6231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/>
              <a:t>Merge</a:t>
            </a:r>
            <a:r>
              <a:rPr lang="es-ES" sz="3200" b="1" dirty="0"/>
              <a:t> in </a:t>
            </a:r>
            <a:r>
              <a:rPr lang="es-ES" sz="3200" b="1" dirty="0" err="1"/>
              <a:t>Two</a:t>
            </a:r>
            <a:r>
              <a:rPr lang="es-ES" sz="3200" b="1" dirty="0"/>
              <a:t> </a:t>
            </a:r>
            <a:r>
              <a:rPr lang="es-ES" sz="3200" b="1" dirty="0" err="1"/>
              <a:t>Steps</a:t>
            </a:r>
            <a:r>
              <a:rPr lang="es-ES" sz="3200" b="1" dirty="0"/>
              <a:t> </a:t>
            </a:r>
          </a:p>
          <a:p>
            <a:endParaRPr lang="es-ES" sz="3200" b="1" dirty="0"/>
          </a:p>
          <a:p>
            <a:pPr lvl="1"/>
            <a:r>
              <a:rPr lang="es-ES" sz="3200" b="1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F0242A-2448-4F65-40C4-1D53C388B8D4}"/>
              </a:ext>
            </a:extLst>
          </p:cNvPr>
          <p:cNvSpPr txBox="1"/>
          <p:nvPr/>
        </p:nvSpPr>
        <p:spPr>
          <a:xfrm>
            <a:off x="2733773" y="2121031"/>
            <a:ext cx="4722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First Criteria: </a:t>
            </a:r>
            <a:r>
              <a:rPr lang="en-US" sz="1600" dirty="0"/>
              <a:t>Last Filed 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Second Criteria: </a:t>
            </a:r>
            <a:r>
              <a:rPr lang="en-US" sz="1600" dirty="0"/>
              <a:t>Randomized </a:t>
            </a:r>
          </a:p>
        </p:txBody>
      </p:sp>
    </p:spTree>
    <p:extLst>
      <p:ext uri="{BB962C8B-B14F-4D97-AF65-F5344CB8AC3E}">
        <p14:creationId xmlns:p14="http://schemas.microsoft.com/office/powerpoint/2010/main" val="414418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6"/>
          <p:cNvSpPr/>
          <p:nvPr/>
        </p:nvSpPr>
        <p:spPr>
          <a:xfrm>
            <a:off x="380375" y="459250"/>
            <a:ext cx="5589900" cy="209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6"/>
          <p:cNvSpPr txBox="1">
            <a:spLocks noGrp="1"/>
          </p:cNvSpPr>
          <p:nvPr>
            <p:ph type="title"/>
          </p:nvPr>
        </p:nvSpPr>
        <p:spPr>
          <a:xfrm>
            <a:off x="2029825" y="1163875"/>
            <a:ext cx="3771620" cy="76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Introduction</a:t>
            </a:r>
            <a:endParaRPr sz="4400" dirty="0"/>
          </a:p>
        </p:txBody>
      </p:sp>
      <p:sp>
        <p:nvSpPr>
          <p:cNvPr id="1530" name="Google Shape;1530;p36"/>
          <p:cNvSpPr txBox="1">
            <a:spLocks noGrp="1"/>
          </p:cNvSpPr>
          <p:nvPr>
            <p:ph type="title" idx="2"/>
          </p:nvPr>
        </p:nvSpPr>
        <p:spPr>
          <a:xfrm>
            <a:off x="719999" y="1084825"/>
            <a:ext cx="146701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00.</a:t>
            </a:r>
            <a:endParaRPr dirty="0"/>
          </a:p>
        </p:txBody>
      </p:sp>
      <p:sp>
        <p:nvSpPr>
          <p:cNvPr id="1532" name="Google Shape;1532;p36"/>
          <p:cNvSpPr/>
          <p:nvPr/>
        </p:nvSpPr>
        <p:spPr>
          <a:xfrm>
            <a:off x="3632125" y="24660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36"/>
          <p:cNvSpPr/>
          <p:nvPr/>
        </p:nvSpPr>
        <p:spPr>
          <a:xfrm>
            <a:off x="8122950" y="9893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36"/>
          <p:cNvSpPr/>
          <p:nvPr/>
        </p:nvSpPr>
        <p:spPr>
          <a:xfrm>
            <a:off x="2439825" y="438295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36"/>
          <p:cNvSpPr/>
          <p:nvPr/>
        </p:nvSpPr>
        <p:spPr>
          <a:xfrm>
            <a:off x="8058375" y="3245650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36"/>
          <p:cNvSpPr/>
          <p:nvPr/>
        </p:nvSpPr>
        <p:spPr>
          <a:xfrm>
            <a:off x="857500" y="3902650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6"/>
          <p:cNvSpPr/>
          <p:nvPr/>
        </p:nvSpPr>
        <p:spPr>
          <a:xfrm>
            <a:off x="380375" y="459250"/>
            <a:ext cx="5589900" cy="209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6"/>
          <p:cNvSpPr txBox="1">
            <a:spLocks noGrp="1"/>
          </p:cNvSpPr>
          <p:nvPr>
            <p:ph type="title"/>
          </p:nvPr>
        </p:nvSpPr>
        <p:spPr>
          <a:xfrm>
            <a:off x="2029825" y="1163875"/>
            <a:ext cx="3771620" cy="76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Combined Analysis   </a:t>
            </a:r>
            <a:endParaRPr sz="4400" dirty="0"/>
          </a:p>
        </p:txBody>
      </p:sp>
      <p:sp>
        <p:nvSpPr>
          <p:cNvPr id="1530" name="Google Shape;1530;p36"/>
          <p:cNvSpPr txBox="1">
            <a:spLocks noGrp="1"/>
          </p:cNvSpPr>
          <p:nvPr>
            <p:ph type="title" idx="2"/>
          </p:nvPr>
        </p:nvSpPr>
        <p:spPr>
          <a:xfrm>
            <a:off x="720000" y="1084825"/>
            <a:ext cx="14858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532" name="Google Shape;1532;p36"/>
          <p:cNvSpPr/>
          <p:nvPr/>
        </p:nvSpPr>
        <p:spPr>
          <a:xfrm>
            <a:off x="3632125" y="24660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36"/>
          <p:cNvSpPr/>
          <p:nvPr/>
        </p:nvSpPr>
        <p:spPr>
          <a:xfrm>
            <a:off x="8122950" y="9893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36"/>
          <p:cNvSpPr/>
          <p:nvPr/>
        </p:nvSpPr>
        <p:spPr>
          <a:xfrm>
            <a:off x="2439825" y="438295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36"/>
          <p:cNvSpPr/>
          <p:nvPr/>
        </p:nvSpPr>
        <p:spPr>
          <a:xfrm>
            <a:off x="8058375" y="3245650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36"/>
          <p:cNvSpPr/>
          <p:nvPr/>
        </p:nvSpPr>
        <p:spPr>
          <a:xfrm>
            <a:off x="857500" y="3902650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28;p36">
            <a:extLst>
              <a:ext uri="{FF2B5EF4-FFF2-40B4-BE49-F238E27FC236}">
                <a16:creationId xmlns:a16="http://schemas.microsoft.com/office/drawing/2014/main" id="{07AD41A7-D34F-7FF4-2C41-2CEFB5C2E3D7}"/>
              </a:ext>
            </a:extLst>
          </p:cNvPr>
          <p:cNvSpPr/>
          <p:nvPr/>
        </p:nvSpPr>
        <p:spPr>
          <a:xfrm>
            <a:off x="3721592" y="3091725"/>
            <a:ext cx="4159705" cy="14375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sz="1800" dirty="0" err="1"/>
              <a:t>Public</a:t>
            </a:r>
            <a:r>
              <a:rPr lang="es-ES" sz="1800" dirty="0"/>
              <a:t> </a:t>
            </a:r>
            <a:r>
              <a:rPr lang="es-ES" sz="1800" dirty="0" err="1"/>
              <a:t>Records</a:t>
            </a:r>
            <a:r>
              <a:rPr lang="es-ES" sz="1800" dirty="0"/>
              <a:t> &amp; Loan performance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080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459B364-771D-857D-EBFD-1A289C543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522" y="1357459"/>
            <a:ext cx="3335351" cy="317329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EE3BB2C-4AFC-04D3-D138-DB5236A78BE6}"/>
              </a:ext>
            </a:extLst>
          </p:cNvPr>
          <p:cNvSpPr txBox="1"/>
          <p:nvPr/>
        </p:nvSpPr>
        <p:spPr>
          <a:xfrm>
            <a:off x="1018095" y="782425"/>
            <a:ext cx="45908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Normalization</a:t>
            </a:r>
            <a:r>
              <a:rPr lang="es-ES" sz="2400" b="1" dirty="0"/>
              <a:t>, </a:t>
            </a:r>
            <a:r>
              <a:rPr lang="es-ES" sz="2400" b="1" dirty="0" err="1"/>
              <a:t>Correlation</a:t>
            </a:r>
            <a:r>
              <a:rPr lang="es-ES" sz="2400" b="1" dirty="0"/>
              <a:t> and </a:t>
            </a:r>
            <a:r>
              <a:rPr lang="es-ES" sz="2400" b="1" dirty="0" err="1"/>
              <a:t>Collinearity</a:t>
            </a:r>
            <a:r>
              <a:rPr lang="es-ES" sz="2400" b="1" dirty="0"/>
              <a:t> 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0A1225-A4D1-29E6-125B-7790D600924C}"/>
              </a:ext>
            </a:extLst>
          </p:cNvPr>
          <p:cNvSpPr txBox="1"/>
          <p:nvPr/>
        </p:nvSpPr>
        <p:spPr>
          <a:xfrm>
            <a:off x="1159161" y="2036167"/>
            <a:ext cx="37612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Normalization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numeric</a:t>
            </a:r>
            <a:r>
              <a:rPr lang="es-ES" b="1" dirty="0"/>
              <a:t> variables: </a:t>
            </a:r>
            <a:r>
              <a:rPr lang="es-ES" dirty="0"/>
              <a:t>Try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effect</a:t>
            </a:r>
            <a:r>
              <a:rPr lang="es-ES" dirty="0"/>
              <a:t> </a:t>
            </a:r>
            <a:r>
              <a:rPr lang="es-ES" dirty="0" err="1"/>
              <a:t>form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varibales</a:t>
            </a:r>
            <a:r>
              <a:rPr lang="es-ES" b="1" dirty="0"/>
              <a:t> </a:t>
            </a:r>
          </a:p>
          <a:p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Correlation</a:t>
            </a:r>
            <a:r>
              <a:rPr lang="es-ES" b="1" dirty="0"/>
              <a:t> </a:t>
            </a:r>
            <a:r>
              <a:rPr lang="es-ES" b="1" dirty="0" err="1"/>
              <a:t>between</a:t>
            </a:r>
            <a:r>
              <a:rPr lang="es-ES" b="1" dirty="0"/>
              <a:t> variables:</a:t>
            </a:r>
            <a:r>
              <a:rPr lang="es-ES" dirty="0"/>
              <a:t> Ideas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variables </a:t>
            </a:r>
            <a:r>
              <a:rPr lang="es-ES" dirty="0" err="1"/>
              <a:t>affect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others</a:t>
            </a:r>
            <a:r>
              <a:rPr lang="es-ES" dirty="0"/>
              <a:t> </a:t>
            </a:r>
            <a:r>
              <a:rPr lang="es-E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Variance</a:t>
            </a:r>
            <a:r>
              <a:rPr lang="es-ES" b="1" dirty="0"/>
              <a:t> </a:t>
            </a:r>
            <a:r>
              <a:rPr lang="es-ES" b="1" dirty="0" err="1"/>
              <a:t>Inflation</a:t>
            </a:r>
            <a:r>
              <a:rPr lang="es-ES" b="1" dirty="0"/>
              <a:t> Factor: </a:t>
            </a:r>
            <a:r>
              <a:rPr lang="es-ES" dirty="0" err="1"/>
              <a:t>Detect</a:t>
            </a:r>
            <a:r>
              <a:rPr lang="es-ES" dirty="0"/>
              <a:t> </a:t>
            </a:r>
            <a:r>
              <a:rPr lang="es-ES" dirty="0" err="1"/>
              <a:t>collinearity</a:t>
            </a:r>
            <a:r>
              <a:rPr lang="es-ES" dirty="0"/>
              <a:t> </a:t>
            </a:r>
            <a:r>
              <a:rPr lang="es-ES" dirty="0" err="1"/>
              <a:t>problems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linear </a:t>
            </a:r>
            <a:r>
              <a:rPr lang="es-ES" dirty="0" err="1"/>
              <a:t>models</a:t>
            </a:r>
            <a:r>
              <a:rPr lang="es-ES" dirty="0"/>
              <a:t>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9741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E8B10E-4A30-5EEE-8FC8-5C0F8BE0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2" y="1682178"/>
            <a:ext cx="4085635" cy="24373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49D2694-36E2-22C0-4A0C-B5F06EBDC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317" y="1797178"/>
            <a:ext cx="3194232" cy="23223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817BD64-C303-0592-0696-126B0F8C0351}"/>
              </a:ext>
            </a:extLst>
          </p:cNvPr>
          <p:cNvSpPr txBox="1"/>
          <p:nvPr/>
        </p:nvSpPr>
        <p:spPr>
          <a:xfrm>
            <a:off x="1055802" y="791853"/>
            <a:ext cx="5410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/>
              <a:t>Principal </a:t>
            </a:r>
            <a:r>
              <a:rPr lang="es-ES" sz="2800" b="1" dirty="0" err="1"/>
              <a:t>Component</a:t>
            </a:r>
            <a:r>
              <a:rPr lang="es-ES" sz="2800" b="1" dirty="0"/>
              <a:t> </a:t>
            </a:r>
            <a:r>
              <a:rPr lang="es-ES" sz="2800" b="1" dirty="0" err="1"/>
              <a:t>Analysis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174017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6"/>
          <p:cNvSpPr/>
          <p:nvPr/>
        </p:nvSpPr>
        <p:spPr>
          <a:xfrm>
            <a:off x="380375" y="459250"/>
            <a:ext cx="5589900" cy="209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6"/>
          <p:cNvSpPr txBox="1">
            <a:spLocks noGrp="1"/>
          </p:cNvSpPr>
          <p:nvPr>
            <p:ph type="title"/>
          </p:nvPr>
        </p:nvSpPr>
        <p:spPr>
          <a:xfrm>
            <a:off x="2029825" y="1163875"/>
            <a:ext cx="3771620" cy="76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Future Work   </a:t>
            </a:r>
            <a:endParaRPr sz="4400" dirty="0"/>
          </a:p>
        </p:txBody>
      </p:sp>
      <p:sp>
        <p:nvSpPr>
          <p:cNvPr id="1530" name="Google Shape;1530;p36"/>
          <p:cNvSpPr txBox="1">
            <a:spLocks noGrp="1"/>
          </p:cNvSpPr>
          <p:nvPr>
            <p:ph type="title" idx="2"/>
          </p:nvPr>
        </p:nvSpPr>
        <p:spPr>
          <a:xfrm>
            <a:off x="720000" y="1084825"/>
            <a:ext cx="14858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532" name="Google Shape;1532;p36"/>
          <p:cNvSpPr/>
          <p:nvPr/>
        </p:nvSpPr>
        <p:spPr>
          <a:xfrm>
            <a:off x="3632125" y="24660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36"/>
          <p:cNvSpPr/>
          <p:nvPr/>
        </p:nvSpPr>
        <p:spPr>
          <a:xfrm>
            <a:off x="8122950" y="9893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36"/>
          <p:cNvSpPr/>
          <p:nvPr/>
        </p:nvSpPr>
        <p:spPr>
          <a:xfrm>
            <a:off x="2439825" y="438295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36"/>
          <p:cNvSpPr/>
          <p:nvPr/>
        </p:nvSpPr>
        <p:spPr>
          <a:xfrm>
            <a:off x="8058375" y="3245650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36"/>
          <p:cNvSpPr/>
          <p:nvPr/>
        </p:nvSpPr>
        <p:spPr>
          <a:xfrm>
            <a:off x="857500" y="3902650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774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A86C8FE-C080-32FA-88B1-7339E268F8A3}"/>
              </a:ext>
            </a:extLst>
          </p:cNvPr>
          <p:cNvSpPr txBox="1"/>
          <p:nvPr/>
        </p:nvSpPr>
        <p:spPr>
          <a:xfrm>
            <a:off x="1687398" y="1470582"/>
            <a:ext cx="61934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Trying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catch more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columns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Deeply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meaning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rows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Matchkey</a:t>
            </a:r>
            <a:r>
              <a:rPr lang="es-E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Trying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catch more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Anaysis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outliers</a:t>
            </a:r>
            <a:r>
              <a:rPr lang="es-ES" dirty="0"/>
              <a:t> and </a:t>
            </a:r>
            <a:r>
              <a:rPr lang="es-ES" dirty="0" err="1"/>
              <a:t>levereged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dimesnionality</a:t>
            </a:r>
            <a:r>
              <a:rPr lang="es-ES" dirty="0"/>
              <a:t> </a:t>
            </a:r>
            <a:r>
              <a:rPr lang="es-ES" dirty="0" err="1"/>
              <a:t>reducction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Training linear and no linear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future </a:t>
            </a:r>
            <a:r>
              <a:rPr lang="es-ES" dirty="0" err="1"/>
              <a:t>classification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DABF936-70FD-7561-8780-061835E8B85D}"/>
              </a:ext>
            </a:extLst>
          </p:cNvPr>
          <p:cNvSpPr txBox="1"/>
          <p:nvPr/>
        </p:nvSpPr>
        <p:spPr>
          <a:xfrm>
            <a:off x="678730" y="716437"/>
            <a:ext cx="631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Possible</a:t>
            </a:r>
            <a:r>
              <a:rPr lang="es-ES" sz="2800" b="1" dirty="0"/>
              <a:t> </a:t>
            </a:r>
            <a:r>
              <a:rPr lang="es-ES" sz="2800" b="1" dirty="0" err="1"/>
              <a:t>lines</a:t>
            </a:r>
            <a:r>
              <a:rPr lang="es-ES" sz="2800" b="1" dirty="0"/>
              <a:t> </a:t>
            </a:r>
            <a:r>
              <a:rPr lang="es-ES" sz="2800" b="1" dirty="0" err="1"/>
              <a:t>to</a:t>
            </a:r>
            <a:r>
              <a:rPr lang="es-ES" sz="2800" b="1" dirty="0"/>
              <a:t> continue </a:t>
            </a:r>
            <a:r>
              <a:rPr lang="es-ES" sz="2800" b="1" dirty="0" err="1"/>
              <a:t>Working</a:t>
            </a:r>
            <a:r>
              <a:rPr lang="es-ES" sz="28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154716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BE2B011-C07A-844C-3C76-C9203591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6268" y="3044858"/>
            <a:ext cx="3764507" cy="1559142"/>
          </a:xfrm>
        </p:spPr>
        <p:txBody>
          <a:bodyPr/>
          <a:lstStyle/>
          <a:p>
            <a:pPr algn="ctr"/>
            <a:r>
              <a:rPr lang="es-ES" sz="9600" b="1" dirty="0"/>
              <a:t>END</a:t>
            </a:r>
            <a:r>
              <a:rPr lang="es-E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723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1D46385F-4EBD-6C69-BA9B-79B8139A067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6516" r="6516"/>
          <a:stretch/>
        </p:blipFill>
        <p:spPr/>
      </p:pic>
      <p:sp>
        <p:nvSpPr>
          <p:cNvPr id="1541" name="Google Shape;1541;p37"/>
          <p:cNvSpPr txBox="1">
            <a:spLocks noGrp="1"/>
          </p:cNvSpPr>
          <p:nvPr>
            <p:ph type="title"/>
          </p:nvPr>
        </p:nvSpPr>
        <p:spPr>
          <a:xfrm>
            <a:off x="716550" y="842925"/>
            <a:ext cx="41388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?</a:t>
            </a:r>
            <a:endParaRPr dirty="0"/>
          </a:p>
        </p:txBody>
      </p:sp>
      <p:sp>
        <p:nvSpPr>
          <p:cNvPr id="1542" name="Google Shape;1542;p37"/>
          <p:cNvSpPr txBox="1">
            <a:spLocks noGrp="1"/>
          </p:cNvSpPr>
          <p:nvPr>
            <p:ph type="subTitle" idx="1"/>
          </p:nvPr>
        </p:nvSpPr>
        <p:spPr>
          <a:xfrm>
            <a:off x="716550" y="2150175"/>
            <a:ext cx="4138800" cy="21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It has 4 different Points </a:t>
            </a:r>
            <a:br>
              <a:rPr lang="en" dirty="0"/>
            </a:br>
            <a:endParaRPr dirty="0"/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Font typeface="Epilogue Light"/>
              <a:buChar char="●"/>
            </a:pP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tables</a:t>
            </a: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Font typeface="Epilogue Light"/>
              <a:buChar char="●"/>
            </a:pPr>
            <a:r>
              <a:rPr lang="es-ES" dirty="0" err="1"/>
              <a:t>Primary</a:t>
            </a:r>
            <a:r>
              <a:rPr lang="es-ES" dirty="0"/>
              <a:t> Key </a:t>
            </a:r>
            <a:r>
              <a:rPr lang="es-ES" dirty="0" err="1"/>
              <a:t>search</a:t>
            </a:r>
            <a:r>
              <a:rPr lang="es-ES" dirty="0"/>
              <a:t> and </a:t>
            </a:r>
            <a:r>
              <a:rPr lang="es-ES" dirty="0" err="1"/>
              <a:t>union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tables</a:t>
            </a: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Font typeface="Epilogue Light"/>
              <a:buChar char="●"/>
            </a:pP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union</a:t>
            </a:r>
            <a:endParaRPr lang="es-ES" dirty="0"/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Font typeface="Epilogue Light"/>
              <a:buChar char="●"/>
            </a:pPr>
            <a:r>
              <a:rPr lang="es-ES" dirty="0"/>
              <a:t>Future </a:t>
            </a:r>
            <a:r>
              <a:rPr lang="es-ES" dirty="0" err="1"/>
              <a:t>Lines</a:t>
            </a:r>
            <a:r>
              <a:rPr lang="es-ES" dirty="0"/>
              <a:t> </a:t>
            </a: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Font typeface="Epilogue Light"/>
              <a:buChar char="●"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longest</a:t>
            </a:r>
            <a:r>
              <a:rPr lang="es-ES" dirty="0"/>
              <a:t> </a:t>
            </a:r>
            <a:r>
              <a:rPr lang="es-ES" dirty="0" err="1"/>
              <a:t>point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Records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. </a:t>
            </a:r>
            <a:endParaRPr dirty="0"/>
          </a:p>
        </p:txBody>
      </p:sp>
      <p:sp>
        <p:nvSpPr>
          <p:cNvPr id="1544" name="Google Shape;1544;p37"/>
          <p:cNvSpPr/>
          <p:nvPr/>
        </p:nvSpPr>
        <p:spPr>
          <a:xfrm>
            <a:off x="274625" y="38123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37"/>
          <p:cNvSpPr/>
          <p:nvPr/>
        </p:nvSpPr>
        <p:spPr>
          <a:xfrm>
            <a:off x="4643850" y="919125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6"/>
          <p:cNvSpPr/>
          <p:nvPr/>
        </p:nvSpPr>
        <p:spPr>
          <a:xfrm>
            <a:off x="380375" y="459250"/>
            <a:ext cx="5589900" cy="209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6"/>
          <p:cNvSpPr txBox="1">
            <a:spLocks noGrp="1"/>
          </p:cNvSpPr>
          <p:nvPr>
            <p:ph type="title"/>
          </p:nvPr>
        </p:nvSpPr>
        <p:spPr>
          <a:xfrm>
            <a:off x="2029825" y="1163875"/>
            <a:ext cx="3771620" cy="76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Analysis of Tables </a:t>
            </a:r>
            <a:endParaRPr sz="4400" dirty="0"/>
          </a:p>
        </p:txBody>
      </p:sp>
      <p:sp>
        <p:nvSpPr>
          <p:cNvPr id="1530" name="Google Shape;1530;p36"/>
          <p:cNvSpPr txBox="1">
            <a:spLocks noGrp="1"/>
          </p:cNvSpPr>
          <p:nvPr>
            <p:ph type="title" idx="2"/>
          </p:nvPr>
        </p:nvSpPr>
        <p:spPr>
          <a:xfrm>
            <a:off x="720000" y="1084825"/>
            <a:ext cx="130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32" name="Google Shape;1532;p36"/>
          <p:cNvSpPr/>
          <p:nvPr/>
        </p:nvSpPr>
        <p:spPr>
          <a:xfrm>
            <a:off x="3632125" y="24660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36"/>
          <p:cNvSpPr/>
          <p:nvPr/>
        </p:nvSpPr>
        <p:spPr>
          <a:xfrm>
            <a:off x="8122950" y="9893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36"/>
          <p:cNvSpPr/>
          <p:nvPr/>
        </p:nvSpPr>
        <p:spPr>
          <a:xfrm>
            <a:off x="2439825" y="438295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36"/>
          <p:cNvSpPr/>
          <p:nvPr/>
        </p:nvSpPr>
        <p:spPr>
          <a:xfrm>
            <a:off x="8058375" y="3245650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36"/>
          <p:cNvSpPr/>
          <p:nvPr/>
        </p:nvSpPr>
        <p:spPr>
          <a:xfrm>
            <a:off x="857500" y="3902650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28;p36">
            <a:extLst>
              <a:ext uri="{FF2B5EF4-FFF2-40B4-BE49-F238E27FC236}">
                <a16:creationId xmlns:a16="http://schemas.microsoft.com/office/drawing/2014/main" id="{07AD41A7-D34F-7FF4-2C41-2CEFB5C2E3D7}"/>
              </a:ext>
            </a:extLst>
          </p:cNvPr>
          <p:cNvSpPr/>
          <p:nvPr/>
        </p:nvSpPr>
        <p:spPr>
          <a:xfrm>
            <a:off x="3721592" y="3091725"/>
            <a:ext cx="4159705" cy="14375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sz="1800" b="1" dirty="0" err="1"/>
              <a:t>Part</a:t>
            </a:r>
            <a:r>
              <a:rPr lang="es-ES" sz="1800" b="1" dirty="0"/>
              <a:t> 1: </a:t>
            </a:r>
            <a:r>
              <a:rPr lang="es-ES" sz="1800" dirty="0"/>
              <a:t>Loan Performance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98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987A1-DEF3-6F55-BB87-8FB5CF00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91E3920-84C7-1630-ADE6-084BB9C7035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330062D-85C6-099C-9667-0A1D50725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6FF0AE-6B92-AAD4-19AF-D9555F39B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65" y="118847"/>
            <a:ext cx="7890635" cy="502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7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6"/>
          <p:cNvSpPr/>
          <p:nvPr/>
        </p:nvSpPr>
        <p:spPr>
          <a:xfrm>
            <a:off x="8122950" y="9893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36"/>
          <p:cNvSpPr/>
          <p:nvPr/>
        </p:nvSpPr>
        <p:spPr>
          <a:xfrm>
            <a:off x="8058375" y="3245650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36"/>
          <p:cNvSpPr/>
          <p:nvPr/>
        </p:nvSpPr>
        <p:spPr>
          <a:xfrm>
            <a:off x="857500" y="3902650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292547-D3B3-238F-E5B6-728471E0D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97" y="335066"/>
            <a:ext cx="7266528" cy="447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3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6"/>
          <p:cNvSpPr/>
          <p:nvPr/>
        </p:nvSpPr>
        <p:spPr>
          <a:xfrm>
            <a:off x="8122950" y="9893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FC5D90-9B9D-9A68-0FC6-F06E595B9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44" y="91301"/>
            <a:ext cx="7191906" cy="20074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EDD776-0718-33D6-928D-48B73B384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829" y="2455651"/>
            <a:ext cx="5738336" cy="23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6"/>
          <p:cNvSpPr/>
          <p:nvPr/>
        </p:nvSpPr>
        <p:spPr>
          <a:xfrm>
            <a:off x="380375" y="459250"/>
            <a:ext cx="5589900" cy="209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6"/>
          <p:cNvSpPr txBox="1">
            <a:spLocks noGrp="1"/>
          </p:cNvSpPr>
          <p:nvPr>
            <p:ph type="title"/>
          </p:nvPr>
        </p:nvSpPr>
        <p:spPr>
          <a:xfrm>
            <a:off x="2029825" y="1163875"/>
            <a:ext cx="3771620" cy="76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Analisys of Tables </a:t>
            </a:r>
            <a:endParaRPr sz="4400" dirty="0"/>
          </a:p>
        </p:txBody>
      </p:sp>
      <p:sp>
        <p:nvSpPr>
          <p:cNvPr id="1530" name="Google Shape;1530;p36"/>
          <p:cNvSpPr txBox="1">
            <a:spLocks noGrp="1"/>
          </p:cNvSpPr>
          <p:nvPr>
            <p:ph type="title" idx="2"/>
          </p:nvPr>
        </p:nvSpPr>
        <p:spPr>
          <a:xfrm>
            <a:off x="720000" y="1084825"/>
            <a:ext cx="130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32" name="Google Shape;1532;p36"/>
          <p:cNvSpPr/>
          <p:nvPr/>
        </p:nvSpPr>
        <p:spPr>
          <a:xfrm>
            <a:off x="3632125" y="24660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36"/>
          <p:cNvSpPr/>
          <p:nvPr/>
        </p:nvSpPr>
        <p:spPr>
          <a:xfrm>
            <a:off x="8122950" y="98930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36"/>
          <p:cNvSpPr/>
          <p:nvPr/>
        </p:nvSpPr>
        <p:spPr>
          <a:xfrm>
            <a:off x="2439825" y="4382950"/>
            <a:ext cx="2115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36"/>
          <p:cNvSpPr/>
          <p:nvPr/>
        </p:nvSpPr>
        <p:spPr>
          <a:xfrm>
            <a:off x="8058375" y="3245650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36"/>
          <p:cNvSpPr/>
          <p:nvPr/>
        </p:nvSpPr>
        <p:spPr>
          <a:xfrm>
            <a:off x="857500" y="3902650"/>
            <a:ext cx="480300" cy="480300"/>
          </a:xfrm>
          <a:prstGeom prst="ellipse">
            <a:avLst/>
          </a:prstGeom>
          <a:solidFill>
            <a:srgbClr val="EFFF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28;p36">
            <a:extLst>
              <a:ext uri="{FF2B5EF4-FFF2-40B4-BE49-F238E27FC236}">
                <a16:creationId xmlns:a16="http://schemas.microsoft.com/office/drawing/2014/main" id="{07AD41A7-D34F-7FF4-2C41-2CEFB5C2E3D7}"/>
              </a:ext>
            </a:extLst>
          </p:cNvPr>
          <p:cNvSpPr/>
          <p:nvPr/>
        </p:nvSpPr>
        <p:spPr>
          <a:xfrm>
            <a:off x="3721592" y="3091725"/>
            <a:ext cx="4159705" cy="14375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sz="1800" b="1" dirty="0" err="1"/>
              <a:t>Part</a:t>
            </a:r>
            <a:r>
              <a:rPr lang="es-ES" sz="1800" b="1" dirty="0"/>
              <a:t> 2:</a:t>
            </a:r>
            <a:r>
              <a:rPr lang="es-ES" sz="1800" dirty="0"/>
              <a:t> </a:t>
            </a:r>
            <a:r>
              <a:rPr lang="es-ES" sz="1800" dirty="0" err="1"/>
              <a:t>Public</a:t>
            </a:r>
            <a:r>
              <a:rPr lang="es-ES" sz="1800" dirty="0"/>
              <a:t> </a:t>
            </a:r>
            <a:r>
              <a:rPr lang="es-ES" sz="1800" dirty="0" err="1"/>
              <a:t>Records</a:t>
            </a:r>
            <a:r>
              <a:rPr lang="es-ES" sz="1800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2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03BD2F-4264-0C9F-6F27-D954D5D9E2D0}"/>
              </a:ext>
            </a:extLst>
          </p:cNvPr>
          <p:cNvSpPr txBox="1"/>
          <p:nvPr/>
        </p:nvSpPr>
        <p:spPr>
          <a:xfrm>
            <a:off x="1120461" y="961087"/>
            <a:ext cx="465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Delete</a:t>
            </a:r>
            <a:r>
              <a:rPr lang="es-ES" sz="2400" b="1" dirty="0"/>
              <a:t> </a:t>
            </a:r>
            <a:r>
              <a:rPr lang="es-ES" sz="2400" b="1" dirty="0" err="1"/>
              <a:t>Columns</a:t>
            </a:r>
            <a:r>
              <a:rPr lang="es-ES" sz="2400" b="1" dirty="0"/>
              <a:t>: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D86DD5-C959-939E-E4EE-134006FE3AB6}"/>
              </a:ext>
            </a:extLst>
          </p:cNvPr>
          <p:cNvSpPr txBox="1"/>
          <p:nvPr/>
        </p:nvSpPr>
        <p:spPr>
          <a:xfrm>
            <a:off x="1752600" y="1905000"/>
            <a:ext cx="562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 err="1"/>
              <a:t>Planiff</a:t>
            </a:r>
            <a:r>
              <a:rPr lang="es-ES" sz="1800" b="1" dirty="0"/>
              <a:t> </a:t>
            </a:r>
            <a:r>
              <a:rPr lang="es-ES" sz="1800" b="1" dirty="0" err="1"/>
              <a:t>Name</a:t>
            </a:r>
            <a:r>
              <a:rPr lang="es-ES" sz="1800" b="1" dirty="0"/>
              <a:t>, </a:t>
            </a:r>
            <a:r>
              <a:rPr lang="es-ES" sz="1800" b="1" dirty="0" err="1"/>
              <a:t>Attorney</a:t>
            </a:r>
            <a:r>
              <a:rPr lang="es-ES" sz="1800" b="1" dirty="0"/>
              <a:t> </a:t>
            </a:r>
            <a:r>
              <a:rPr lang="es-ES" sz="1800" b="1" dirty="0" err="1"/>
              <a:t>Name</a:t>
            </a:r>
            <a:r>
              <a:rPr lang="es-ES" sz="1800" b="1" dirty="0"/>
              <a:t> , </a:t>
            </a:r>
            <a:r>
              <a:rPr lang="es-ES" sz="1800" b="1" dirty="0" err="1"/>
              <a:t>Docket</a:t>
            </a:r>
            <a:r>
              <a:rPr lang="es-ES" sz="1800" b="1" dirty="0"/>
              <a:t> </a:t>
            </a:r>
            <a:r>
              <a:rPr lang="es-ES" sz="1800" b="1" dirty="0" err="1"/>
              <a:t>Number</a:t>
            </a:r>
            <a:r>
              <a:rPr lang="es-ES" sz="18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 err="1"/>
              <a:t>Reporting</a:t>
            </a:r>
            <a:r>
              <a:rPr lang="es-ES" sz="1800" b="1" dirty="0"/>
              <a:t> </a:t>
            </a:r>
            <a:r>
              <a:rPr lang="es-ES" sz="1800" b="1" dirty="0" err="1"/>
              <a:t>Subscriber</a:t>
            </a:r>
            <a:r>
              <a:rPr lang="es-ES" sz="1800" b="1" dirty="0"/>
              <a:t> </a:t>
            </a:r>
            <a:r>
              <a:rPr lang="es-ES" sz="1800" b="1" dirty="0" err="1"/>
              <a:t>Code</a:t>
            </a:r>
            <a:r>
              <a:rPr lang="es-ES" sz="1800" b="1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7429D2-7E58-5F1B-09C9-3CF1B8825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353" y="2312898"/>
            <a:ext cx="2556278" cy="22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73652"/>
      </p:ext>
    </p:extLst>
  </p:cSld>
  <p:clrMapOvr>
    <a:masterClrMapping/>
  </p:clrMapOvr>
</p:sld>
</file>

<file path=ppt/theme/theme1.xml><?xml version="1.0" encoding="utf-8"?>
<a:theme xmlns:a="http://schemas.openxmlformats.org/drawingml/2006/main" name="Parametric Patterns Style Theme for Business by Slidesgo">
  <a:themeElements>
    <a:clrScheme name="Simple Light">
      <a:dk1>
        <a:srgbClr val="191919"/>
      </a:dk1>
      <a:lt1>
        <a:srgbClr val="F1F1F0"/>
      </a:lt1>
      <a:dk2>
        <a:srgbClr val="EFFF61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740</Words>
  <Application>Microsoft Office PowerPoint</Application>
  <PresentationFormat>Presentación en pantalla (16:9)</PresentationFormat>
  <Paragraphs>178</Paragraphs>
  <Slides>25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Epilogue</vt:lpstr>
      <vt:lpstr>Wingdings</vt:lpstr>
      <vt:lpstr>Nunito Light</vt:lpstr>
      <vt:lpstr>Consolas</vt:lpstr>
      <vt:lpstr>Epilogue SemiBold</vt:lpstr>
      <vt:lpstr>Epilogue Light</vt:lpstr>
      <vt:lpstr>Parametric Patterns Style Theme for Business by Slidesgo</vt:lpstr>
      <vt:lpstr>XXXX  XXXX  Personal Project  </vt:lpstr>
      <vt:lpstr>Introduction</vt:lpstr>
      <vt:lpstr>What was the analysis?</vt:lpstr>
      <vt:lpstr>Analysis of Tables </vt:lpstr>
      <vt:lpstr>Presentación de PowerPoint</vt:lpstr>
      <vt:lpstr>Presentación de PowerPoint</vt:lpstr>
      <vt:lpstr>Presentación de PowerPoint</vt:lpstr>
      <vt:lpstr>Analisys of Tables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Primary key  </vt:lpstr>
      <vt:lpstr>Presentación de PowerPoint</vt:lpstr>
      <vt:lpstr>Presentación de PowerPoint</vt:lpstr>
      <vt:lpstr>Merge   </vt:lpstr>
      <vt:lpstr>Presentación de PowerPoint</vt:lpstr>
      <vt:lpstr>Combined Analysis   </vt:lpstr>
      <vt:lpstr>Presentación de PowerPoint</vt:lpstr>
      <vt:lpstr>Presentación de PowerPoint</vt:lpstr>
      <vt:lpstr>Future Work  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Cash</dc:creator>
  <cp:lastModifiedBy>PABLO GOMEZ HIDALGO</cp:lastModifiedBy>
  <cp:revision>4</cp:revision>
  <dcterms:modified xsi:type="dcterms:W3CDTF">2024-08-09T15:10:04Z</dcterms:modified>
</cp:coreProperties>
</file>