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Barlow Semi Condensed Light"/>
      <p:regular r:id="rId43"/>
      <p:bold r:id="rId44"/>
      <p:italic r:id="rId45"/>
      <p:boldItalic r:id="rId46"/>
    </p:embeddedFont>
    <p:embeddedFont>
      <p:font typeface="Fjalla One"/>
      <p:regular r:id="rId47"/>
    </p:embeddedFont>
    <p:embeddedFont>
      <p:font typeface="Barlow Semi Condensed Medium"/>
      <p:regular r:id="rId48"/>
      <p:bold r:id="rId49"/>
      <p:italic r:id="rId50"/>
      <p:boldItalic r:id="rId51"/>
    </p:embeddedFont>
    <p:embeddedFont>
      <p:font typeface="Barlow Semi Condense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orient="horz" pos="67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67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BarlowSemiCondensedLight-bold.fntdata"/><Relationship Id="rId43" Type="http://schemas.openxmlformats.org/officeDocument/2006/relationships/font" Target="fonts/BarlowSemiCondensedLight-regular.fntdata"/><Relationship Id="rId46" Type="http://schemas.openxmlformats.org/officeDocument/2006/relationships/font" Target="fonts/BarlowSemiCondensedLight-boldItalic.fntdata"/><Relationship Id="rId45" Type="http://schemas.openxmlformats.org/officeDocument/2006/relationships/font" Target="fonts/BarlowSemiCondensed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SemiCondensedMedium-regular.fntdata"/><Relationship Id="rId47" Type="http://schemas.openxmlformats.org/officeDocument/2006/relationships/font" Target="fonts/FjallaOne-regular.fntdata"/><Relationship Id="rId49" Type="http://schemas.openxmlformats.org/officeDocument/2006/relationships/font" Target="fonts/BarlowSemi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SemiCondensedMedium-boldItalic.fntdata"/><Relationship Id="rId50" Type="http://schemas.openxmlformats.org/officeDocument/2006/relationships/font" Target="fonts/BarlowSemiCondensedMedium-italic.fntdata"/><Relationship Id="rId53" Type="http://schemas.openxmlformats.org/officeDocument/2006/relationships/font" Target="fonts/BarlowSemiCondensed-bold.fntdata"/><Relationship Id="rId52" Type="http://schemas.openxmlformats.org/officeDocument/2006/relationships/font" Target="fonts/BarlowSemiCondensed-regular.fntdata"/><Relationship Id="rId11" Type="http://schemas.openxmlformats.org/officeDocument/2006/relationships/slide" Target="slides/slide6.xml"/><Relationship Id="rId55" Type="http://schemas.openxmlformats.org/officeDocument/2006/relationships/font" Target="fonts/BarlowSemiCondensed-boldItalic.fntdata"/><Relationship Id="rId10" Type="http://schemas.openxmlformats.org/officeDocument/2006/relationships/slide" Target="slides/slide5.xml"/><Relationship Id="rId54" Type="http://schemas.openxmlformats.org/officeDocument/2006/relationships/font" Target="fonts/BarlowSemiCondense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21fe00932f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21fe00932f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21f96caf2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21f96caf2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21fc0a86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21fc0a86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1f96caf2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21f96caf2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220089043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220089043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21f96caf2c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21f96caf2c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21f96caf2c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21f96caf2c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1f96caf2c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1f96caf2c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20089043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20089043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1f96caf2c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1f96caf2c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1f96caf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21f96caf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1f96caf2c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1f96caf2c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20089043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20089043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21f96caf2c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21f96caf2c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220089043d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220089043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1f96caf2c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21f96caf2c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220089043d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220089043d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1fc0a86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1fc0a86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1fc0a861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1fc0a861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220089043d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220089043d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21f96caf2c2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21f96caf2c2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21f96caf2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21f96caf2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21f96caf2c2_0_3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21f96caf2c2_0_3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1f96caf2c2_0_5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1f96caf2c2_0_5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220089043d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220089043d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21fe00932f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21fe00932f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21fe00932f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21fe00932f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220089043d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220089043d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220089043d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220089043d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21f96caf2c2_0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21f96caf2c2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21fe00932f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21fe00932f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21f96caf2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21f96caf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21f96caf2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21f96caf2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21fe00932f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21fe00932f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220089043d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220089043d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220089043d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220089043d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6" name="Shape 546"/>
        <p:cNvGrpSpPr/>
        <p:nvPr/>
      </p:nvGrpSpPr>
      <p:grpSpPr>
        <a:xfrm>
          <a:off x="0" y="0"/>
          <a:ext cx="0" cy="0"/>
          <a:chOff x="0" y="0"/>
          <a:chExt cx="0" cy="0"/>
        </a:xfrm>
      </p:grpSpPr>
      <p:grpSp>
        <p:nvGrpSpPr>
          <p:cNvPr id="547" name="Google Shape;547;p11"/>
          <p:cNvGrpSpPr/>
          <p:nvPr/>
        </p:nvGrpSpPr>
        <p:grpSpPr>
          <a:xfrm rot="10800000">
            <a:off x="1954823" y="1124844"/>
            <a:ext cx="5234354" cy="3069144"/>
            <a:chOff x="1098425" y="237675"/>
            <a:chExt cx="5358675" cy="5174750"/>
          </a:xfrm>
        </p:grpSpPr>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2" name="Google Shape;552;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5" name="Google Shape;555;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6" name="Google Shape;556;p11"/>
          <p:cNvGrpSpPr/>
          <p:nvPr/>
        </p:nvGrpSpPr>
        <p:grpSpPr>
          <a:xfrm flipH="1" rot="5400000">
            <a:off x="7407333" y="1284925"/>
            <a:ext cx="581800" cy="582350"/>
            <a:chOff x="8064275" y="887850"/>
            <a:chExt cx="581800" cy="582350"/>
          </a:xfrm>
        </p:grpSpPr>
        <p:sp>
          <p:nvSpPr>
            <p:cNvPr id="557" name="Google Shape;55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11"/>
          <p:cNvGrpSpPr/>
          <p:nvPr/>
        </p:nvGrpSpPr>
        <p:grpSpPr>
          <a:xfrm flipH="1" rot="5400000">
            <a:off x="7869720" y="2754200"/>
            <a:ext cx="292025" cy="292575"/>
            <a:chOff x="7353050" y="316275"/>
            <a:chExt cx="292025" cy="292575"/>
          </a:xfrm>
        </p:grpSpPr>
        <p:sp>
          <p:nvSpPr>
            <p:cNvPr id="564" name="Google Shape;56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1"/>
          <p:cNvGrpSpPr/>
          <p:nvPr/>
        </p:nvGrpSpPr>
        <p:grpSpPr>
          <a:xfrm flipH="1" rot="5400000">
            <a:off x="8012458" y="178175"/>
            <a:ext cx="175000" cy="175000"/>
            <a:chOff x="8792300" y="321275"/>
            <a:chExt cx="175000" cy="175000"/>
          </a:xfrm>
        </p:grpSpPr>
        <p:sp>
          <p:nvSpPr>
            <p:cNvPr id="569" name="Google Shape;56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11"/>
          <p:cNvGrpSpPr/>
          <p:nvPr/>
        </p:nvGrpSpPr>
        <p:grpSpPr>
          <a:xfrm rot="5400000">
            <a:off x="7551683" y="3879926"/>
            <a:ext cx="293111" cy="293388"/>
            <a:chOff x="3164039" y="430875"/>
            <a:chExt cx="293111" cy="293388"/>
          </a:xfrm>
        </p:grpSpPr>
        <p:sp>
          <p:nvSpPr>
            <p:cNvPr id="574" name="Google Shape;574;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1"/>
          <p:cNvGrpSpPr/>
          <p:nvPr/>
        </p:nvGrpSpPr>
        <p:grpSpPr>
          <a:xfrm flipH="1" rot="5400000">
            <a:off x="8259052" y="323144"/>
            <a:ext cx="175013" cy="27000"/>
            <a:chOff x="5662375" y="212375"/>
            <a:chExt cx="175013" cy="27000"/>
          </a:xfrm>
        </p:grpSpPr>
        <p:sp>
          <p:nvSpPr>
            <p:cNvPr id="581" name="Google Shape;581;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4" name="Google Shape;584;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6" name="Google Shape;586;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7" name="Google Shape;587;p11"/>
          <p:cNvGrpSpPr/>
          <p:nvPr/>
        </p:nvGrpSpPr>
        <p:grpSpPr>
          <a:xfrm rot="5400000">
            <a:off x="621475" y="4062025"/>
            <a:ext cx="581800" cy="582350"/>
            <a:chOff x="8064275" y="887850"/>
            <a:chExt cx="581800" cy="582350"/>
          </a:xfrm>
        </p:grpSpPr>
        <p:sp>
          <p:nvSpPr>
            <p:cNvPr id="588" name="Google Shape;588;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11"/>
          <p:cNvGrpSpPr/>
          <p:nvPr/>
        </p:nvGrpSpPr>
        <p:grpSpPr>
          <a:xfrm rot="5400000">
            <a:off x="1482825" y="3350800"/>
            <a:ext cx="292025" cy="292575"/>
            <a:chOff x="7353050" y="316275"/>
            <a:chExt cx="292025" cy="292575"/>
          </a:xfrm>
        </p:grpSpPr>
        <p:sp>
          <p:nvSpPr>
            <p:cNvPr id="595" name="Google Shape;595;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11"/>
          <p:cNvGrpSpPr/>
          <p:nvPr/>
        </p:nvGrpSpPr>
        <p:grpSpPr>
          <a:xfrm rot="5400000">
            <a:off x="1595125" y="4790325"/>
            <a:ext cx="175000" cy="175000"/>
            <a:chOff x="8792300" y="321275"/>
            <a:chExt cx="175000" cy="175000"/>
          </a:xfrm>
        </p:grpSpPr>
        <p:sp>
          <p:nvSpPr>
            <p:cNvPr id="600" name="Google Shape;600;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11"/>
          <p:cNvGrpSpPr/>
          <p:nvPr/>
        </p:nvGrpSpPr>
        <p:grpSpPr>
          <a:xfrm rot="5400000">
            <a:off x="1701119" y="1515381"/>
            <a:ext cx="175013" cy="27000"/>
            <a:chOff x="5662375" y="212375"/>
            <a:chExt cx="175013" cy="27000"/>
          </a:xfrm>
        </p:grpSpPr>
        <p:sp>
          <p:nvSpPr>
            <p:cNvPr id="611" name="Google Shape;611;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11"/>
          <p:cNvGrpSpPr/>
          <p:nvPr/>
        </p:nvGrpSpPr>
        <p:grpSpPr>
          <a:xfrm rot="5400000">
            <a:off x="1819519" y="4562081"/>
            <a:ext cx="175013" cy="27000"/>
            <a:chOff x="5662375" y="212375"/>
            <a:chExt cx="175013" cy="27000"/>
          </a:xfrm>
        </p:grpSpPr>
        <p:sp>
          <p:nvSpPr>
            <p:cNvPr id="615" name="Google Shape;615;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1"/>
          <p:cNvGrpSpPr/>
          <p:nvPr/>
        </p:nvGrpSpPr>
        <p:grpSpPr>
          <a:xfrm rot="5400000">
            <a:off x="408594" y="4140781"/>
            <a:ext cx="175013" cy="27000"/>
            <a:chOff x="5662375" y="212375"/>
            <a:chExt cx="175013" cy="27000"/>
          </a:xfrm>
        </p:grpSpPr>
        <p:sp>
          <p:nvSpPr>
            <p:cNvPr id="619" name="Google Shape;619;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3" name="Shape 6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4" name="Shape 624"/>
        <p:cNvGrpSpPr/>
        <p:nvPr/>
      </p:nvGrpSpPr>
      <p:grpSpPr>
        <a:xfrm>
          <a:off x="0" y="0"/>
          <a:ext cx="0" cy="0"/>
          <a:chOff x="0" y="0"/>
          <a:chExt cx="0" cy="0"/>
        </a:xfrm>
      </p:grpSpPr>
      <p:sp>
        <p:nvSpPr>
          <p:cNvPr id="625" name="Google Shape;625;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6" name="Google Shape;626;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7" name="Google Shape;627;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8" name="Google Shape;628;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9" name="Google Shape;629;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0" name="Google Shape;630;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1" name="Google Shape;631;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2" name="Google Shape;632;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3" name="Google Shape;633;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4" name="Google Shape;634;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7" name="Google Shape;637;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8" name="Shape 638"/>
        <p:cNvGrpSpPr/>
        <p:nvPr/>
      </p:nvGrpSpPr>
      <p:grpSpPr>
        <a:xfrm>
          <a:off x="0" y="0"/>
          <a:ext cx="0" cy="0"/>
          <a:chOff x="0" y="0"/>
          <a:chExt cx="0" cy="0"/>
        </a:xfrm>
      </p:grpSpPr>
      <p:sp>
        <p:nvSpPr>
          <p:cNvPr id="639" name="Google Shape;639;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40" name="Google Shape;640;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3" name="Google Shape;643;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5" name="Google Shape;645;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6" name="Google Shape;646;p14"/>
          <p:cNvGrpSpPr/>
          <p:nvPr/>
        </p:nvGrpSpPr>
        <p:grpSpPr>
          <a:xfrm>
            <a:off x="261711" y="-1158"/>
            <a:ext cx="8550326" cy="3981600"/>
            <a:chOff x="261711" y="-1158"/>
            <a:chExt cx="8550326" cy="3981600"/>
          </a:xfrm>
        </p:grpSpPr>
        <p:cxnSp>
          <p:nvCxnSpPr>
            <p:cNvPr id="647" name="Google Shape;647;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8" name="Google Shape;648;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9" name="Google Shape;649;p14"/>
            <p:cNvGrpSpPr/>
            <p:nvPr/>
          </p:nvGrpSpPr>
          <p:grpSpPr>
            <a:xfrm rot="10800000">
              <a:off x="343275" y="3300779"/>
              <a:ext cx="344736" cy="345385"/>
              <a:chOff x="7353050" y="316275"/>
              <a:chExt cx="292025" cy="292575"/>
            </a:xfrm>
          </p:grpSpPr>
          <p:sp>
            <p:nvSpPr>
              <p:cNvPr id="650" name="Google Shape;650;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14"/>
            <p:cNvGrpSpPr/>
            <p:nvPr/>
          </p:nvGrpSpPr>
          <p:grpSpPr>
            <a:xfrm rot="10800000">
              <a:off x="8520013" y="714742"/>
              <a:ext cx="292025" cy="292575"/>
              <a:chOff x="7353050" y="316275"/>
              <a:chExt cx="292025" cy="292575"/>
            </a:xfrm>
          </p:grpSpPr>
          <p:sp>
            <p:nvSpPr>
              <p:cNvPr id="655" name="Google Shape;655;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4"/>
            <p:cNvGrpSpPr/>
            <p:nvPr/>
          </p:nvGrpSpPr>
          <p:grpSpPr>
            <a:xfrm rot="10800000">
              <a:off x="261711" y="465077"/>
              <a:ext cx="507562" cy="507984"/>
              <a:chOff x="8064275" y="887850"/>
              <a:chExt cx="581800" cy="582350"/>
            </a:xfrm>
          </p:grpSpPr>
          <p:sp>
            <p:nvSpPr>
              <p:cNvPr id="660" name="Google Shape;660;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6" name="Shape 666"/>
        <p:cNvGrpSpPr/>
        <p:nvPr/>
      </p:nvGrpSpPr>
      <p:grpSpPr>
        <a:xfrm>
          <a:off x="0" y="0"/>
          <a:ext cx="0" cy="0"/>
          <a:chOff x="0" y="0"/>
          <a:chExt cx="0" cy="0"/>
        </a:xfrm>
      </p:grpSpPr>
      <p:sp>
        <p:nvSpPr>
          <p:cNvPr id="667" name="Google Shape;667;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8" name="Google Shape;668;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9" name="Google Shape;669;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0" name="Google Shape;670;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1" name="Google Shape;671;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2" name="Google Shape;672;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3" name="Google Shape;673;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4" name="Google Shape;674;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5" name="Google Shape;675;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6" name="Google Shape;676;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8" name="Google Shape;678;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9" name="Google Shape;679;p15"/>
          <p:cNvGrpSpPr/>
          <p:nvPr/>
        </p:nvGrpSpPr>
        <p:grpSpPr>
          <a:xfrm flipH="1">
            <a:off x="423750" y="125363"/>
            <a:ext cx="292025" cy="292575"/>
            <a:chOff x="7353050" y="316275"/>
            <a:chExt cx="292025" cy="292575"/>
          </a:xfrm>
        </p:grpSpPr>
        <p:sp>
          <p:nvSpPr>
            <p:cNvPr id="680" name="Google Shape;68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5"/>
          <p:cNvGrpSpPr/>
          <p:nvPr/>
        </p:nvGrpSpPr>
        <p:grpSpPr>
          <a:xfrm>
            <a:off x="1638739" y="558163"/>
            <a:ext cx="293111" cy="293388"/>
            <a:chOff x="3164039" y="430875"/>
            <a:chExt cx="293111" cy="293388"/>
          </a:xfrm>
        </p:grpSpPr>
        <p:sp>
          <p:nvSpPr>
            <p:cNvPr id="685" name="Google Shape;685;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15"/>
          <p:cNvGrpSpPr/>
          <p:nvPr/>
        </p:nvGrpSpPr>
        <p:grpSpPr>
          <a:xfrm>
            <a:off x="1591750" y="362600"/>
            <a:ext cx="175013" cy="27000"/>
            <a:chOff x="5662375" y="212375"/>
            <a:chExt cx="175013" cy="27000"/>
          </a:xfrm>
        </p:grpSpPr>
        <p:sp>
          <p:nvSpPr>
            <p:cNvPr id="692" name="Google Shape;692;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5" name="Google Shape;695;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6" name="Google Shape;696;p15"/>
          <p:cNvGrpSpPr/>
          <p:nvPr/>
        </p:nvGrpSpPr>
        <p:grpSpPr>
          <a:xfrm>
            <a:off x="7823875" y="202375"/>
            <a:ext cx="581800" cy="582350"/>
            <a:chOff x="8064275" y="887850"/>
            <a:chExt cx="581800" cy="582350"/>
          </a:xfrm>
        </p:grpSpPr>
        <p:sp>
          <p:nvSpPr>
            <p:cNvPr id="697" name="Google Shape;697;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5"/>
          <p:cNvGrpSpPr/>
          <p:nvPr/>
        </p:nvGrpSpPr>
        <p:grpSpPr>
          <a:xfrm flipH="1">
            <a:off x="8698650" y="1117488"/>
            <a:ext cx="292025" cy="292575"/>
            <a:chOff x="7353050" y="316275"/>
            <a:chExt cx="292025" cy="292575"/>
          </a:xfrm>
        </p:grpSpPr>
        <p:sp>
          <p:nvSpPr>
            <p:cNvPr id="704" name="Google Shape;704;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15"/>
          <p:cNvGrpSpPr/>
          <p:nvPr/>
        </p:nvGrpSpPr>
        <p:grpSpPr>
          <a:xfrm>
            <a:off x="8678350" y="1581800"/>
            <a:ext cx="175013" cy="27000"/>
            <a:chOff x="5662375" y="212375"/>
            <a:chExt cx="175013" cy="27000"/>
          </a:xfrm>
        </p:grpSpPr>
        <p:sp>
          <p:nvSpPr>
            <p:cNvPr id="709" name="Google Shape;709;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2" name="Shape 712"/>
        <p:cNvGrpSpPr/>
        <p:nvPr/>
      </p:nvGrpSpPr>
      <p:grpSpPr>
        <a:xfrm>
          <a:off x="0" y="0"/>
          <a:ext cx="0" cy="0"/>
          <a:chOff x="0" y="0"/>
          <a:chExt cx="0" cy="0"/>
        </a:xfrm>
      </p:grpSpPr>
      <p:cxnSp>
        <p:nvCxnSpPr>
          <p:cNvPr id="713" name="Google Shape;713;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5" name="Google Shape;715;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6" name="Google Shape;716;p16"/>
          <p:cNvGrpSpPr/>
          <p:nvPr/>
        </p:nvGrpSpPr>
        <p:grpSpPr>
          <a:xfrm flipH="1">
            <a:off x="431725" y="4183775"/>
            <a:ext cx="292025" cy="292575"/>
            <a:chOff x="7353050" y="316275"/>
            <a:chExt cx="292025" cy="292575"/>
          </a:xfrm>
        </p:grpSpPr>
        <p:sp>
          <p:nvSpPr>
            <p:cNvPr id="717" name="Google Shape;71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16"/>
          <p:cNvGrpSpPr/>
          <p:nvPr/>
        </p:nvGrpSpPr>
        <p:grpSpPr>
          <a:xfrm>
            <a:off x="1075789" y="4604675"/>
            <a:ext cx="293111" cy="293388"/>
            <a:chOff x="3164039" y="430875"/>
            <a:chExt cx="293111" cy="293388"/>
          </a:xfrm>
        </p:grpSpPr>
        <p:sp>
          <p:nvSpPr>
            <p:cNvPr id="722" name="Google Shape;722;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8" name="Google Shape;728;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9" name="Google Shape;729;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30" name="Google Shape;730;p16"/>
          <p:cNvGrpSpPr/>
          <p:nvPr/>
        </p:nvGrpSpPr>
        <p:grpSpPr>
          <a:xfrm>
            <a:off x="8064275" y="526925"/>
            <a:ext cx="581800" cy="582350"/>
            <a:chOff x="8064275" y="887850"/>
            <a:chExt cx="581800" cy="582350"/>
          </a:xfrm>
        </p:grpSpPr>
        <p:sp>
          <p:nvSpPr>
            <p:cNvPr id="731" name="Google Shape;731;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6"/>
          <p:cNvGrpSpPr/>
          <p:nvPr/>
        </p:nvGrpSpPr>
        <p:grpSpPr>
          <a:xfrm>
            <a:off x="7033875" y="170875"/>
            <a:ext cx="292025" cy="292575"/>
            <a:chOff x="7353050" y="316275"/>
            <a:chExt cx="292025" cy="292575"/>
          </a:xfrm>
        </p:grpSpPr>
        <p:sp>
          <p:nvSpPr>
            <p:cNvPr id="738" name="Google Shape;738;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16"/>
          <p:cNvGrpSpPr/>
          <p:nvPr/>
        </p:nvGrpSpPr>
        <p:grpSpPr>
          <a:xfrm>
            <a:off x="8757950" y="229650"/>
            <a:ext cx="175000" cy="175000"/>
            <a:chOff x="8792300" y="321275"/>
            <a:chExt cx="175000" cy="175000"/>
          </a:xfrm>
        </p:grpSpPr>
        <p:sp>
          <p:nvSpPr>
            <p:cNvPr id="743" name="Google Shape;743;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6"/>
          <p:cNvGrpSpPr/>
          <p:nvPr/>
        </p:nvGrpSpPr>
        <p:grpSpPr>
          <a:xfrm>
            <a:off x="8490050" y="170875"/>
            <a:ext cx="175013" cy="27000"/>
            <a:chOff x="5662375" y="212375"/>
            <a:chExt cx="175013" cy="27000"/>
          </a:xfrm>
        </p:grpSpPr>
        <p:sp>
          <p:nvSpPr>
            <p:cNvPr id="748" name="Google Shape;748;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6"/>
          <p:cNvGrpSpPr/>
          <p:nvPr/>
        </p:nvGrpSpPr>
        <p:grpSpPr>
          <a:xfrm>
            <a:off x="7916350" y="1124600"/>
            <a:ext cx="175013" cy="27000"/>
            <a:chOff x="5662375" y="212375"/>
            <a:chExt cx="175013" cy="27000"/>
          </a:xfrm>
        </p:grpSpPr>
        <p:sp>
          <p:nvSpPr>
            <p:cNvPr id="752" name="Google Shape;752;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8" name="Google Shape;758;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9" name="Google Shape;759;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60" name="Google Shape;760;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1" name="Shape 761"/>
        <p:cNvGrpSpPr/>
        <p:nvPr/>
      </p:nvGrpSpPr>
      <p:grpSpPr>
        <a:xfrm>
          <a:off x="0" y="0"/>
          <a:ext cx="0" cy="0"/>
          <a:chOff x="0" y="0"/>
          <a:chExt cx="0" cy="0"/>
        </a:xfrm>
      </p:grpSpPr>
      <p:sp>
        <p:nvSpPr>
          <p:cNvPr id="762" name="Google Shape;762;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63" name="Google Shape;763;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4" name="Google Shape;764;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5" name="Google Shape;765;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6" name="Google Shape;766;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7" name="Google Shape;767;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8" name="Google Shape;768;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9" name="Google Shape;769;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0" name="Google Shape;770;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1" name="Google Shape;771;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2" name="Google Shape;772;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3" name="Google Shape;773;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4" name="Google Shape;774;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5" name="Google Shape;775;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8" name="Google Shape;778;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9" name="Google Shape;779;p17"/>
          <p:cNvGrpSpPr/>
          <p:nvPr/>
        </p:nvGrpSpPr>
        <p:grpSpPr>
          <a:xfrm flipH="1">
            <a:off x="1278333" y="4513075"/>
            <a:ext cx="581800" cy="582350"/>
            <a:chOff x="8064275" y="887850"/>
            <a:chExt cx="581800" cy="582350"/>
          </a:xfrm>
        </p:grpSpPr>
        <p:sp>
          <p:nvSpPr>
            <p:cNvPr id="780" name="Google Shape;78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17"/>
          <p:cNvGrpSpPr/>
          <p:nvPr/>
        </p:nvGrpSpPr>
        <p:grpSpPr>
          <a:xfrm flipH="1">
            <a:off x="2747608" y="4340463"/>
            <a:ext cx="292025" cy="292575"/>
            <a:chOff x="7353050" y="316275"/>
            <a:chExt cx="292025" cy="292575"/>
          </a:xfrm>
        </p:grpSpPr>
        <p:sp>
          <p:nvSpPr>
            <p:cNvPr id="787" name="Google Shape;78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7"/>
          <p:cNvGrpSpPr/>
          <p:nvPr/>
        </p:nvGrpSpPr>
        <p:grpSpPr>
          <a:xfrm flipH="1">
            <a:off x="171308" y="4315025"/>
            <a:ext cx="175000" cy="175000"/>
            <a:chOff x="8792300" y="321275"/>
            <a:chExt cx="175000" cy="175000"/>
          </a:xfrm>
        </p:grpSpPr>
        <p:sp>
          <p:nvSpPr>
            <p:cNvPr id="792" name="Google Shape;79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7"/>
          <p:cNvGrpSpPr/>
          <p:nvPr/>
        </p:nvGrpSpPr>
        <p:grpSpPr>
          <a:xfrm>
            <a:off x="3873197" y="4657550"/>
            <a:ext cx="293111" cy="293388"/>
            <a:chOff x="3164039" y="430875"/>
            <a:chExt cx="293111" cy="293388"/>
          </a:xfrm>
        </p:grpSpPr>
        <p:sp>
          <p:nvSpPr>
            <p:cNvPr id="797" name="Google Shape;797;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7"/>
          <p:cNvGrpSpPr/>
          <p:nvPr/>
        </p:nvGrpSpPr>
        <p:grpSpPr>
          <a:xfrm flipH="1">
            <a:off x="242270" y="4142425"/>
            <a:ext cx="175013" cy="27000"/>
            <a:chOff x="5662375" y="212375"/>
            <a:chExt cx="175013" cy="27000"/>
          </a:xfrm>
        </p:grpSpPr>
        <p:sp>
          <p:nvSpPr>
            <p:cNvPr id="804" name="Google Shape;804;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7" name="Google Shape;807;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9" name="Google Shape;809;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10" name="Google Shape;810;p17"/>
          <p:cNvGrpSpPr/>
          <p:nvPr/>
        </p:nvGrpSpPr>
        <p:grpSpPr>
          <a:xfrm>
            <a:off x="8064275" y="1040250"/>
            <a:ext cx="581800" cy="582350"/>
            <a:chOff x="8064275" y="887850"/>
            <a:chExt cx="581800" cy="582350"/>
          </a:xfrm>
        </p:grpSpPr>
        <p:sp>
          <p:nvSpPr>
            <p:cNvPr id="811" name="Google Shape;811;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7"/>
          <p:cNvGrpSpPr/>
          <p:nvPr/>
        </p:nvGrpSpPr>
        <p:grpSpPr>
          <a:xfrm>
            <a:off x="7353050" y="316275"/>
            <a:ext cx="292025" cy="292575"/>
            <a:chOff x="7353050" y="316275"/>
            <a:chExt cx="292025" cy="292575"/>
          </a:xfrm>
        </p:grpSpPr>
        <p:sp>
          <p:nvSpPr>
            <p:cNvPr id="818" name="Google Shape;818;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17"/>
          <p:cNvGrpSpPr/>
          <p:nvPr/>
        </p:nvGrpSpPr>
        <p:grpSpPr>
          <a:xfrm>
            <a:off x="8792300" y="321275"/>
            <a:ext cx="175000" cy="175000"/>
            <a:chOff x="8792300" y="321275"/>
            <a:chExt cx="175000" cy="175000"/>
          </a:xfrm>
        </p:grpSpPr>
        <p:sp>
          <p:nvSpPr>
            <p:cNvPr id="823" name="Google Shape;823;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17"/>
          <p:cNvGrpSpPr/>
          <p:nvPr/>
        </p:nvGrpSpPr>
        <p:grpSpPr>
          <a:xfrm>
            <a:off x="8490050" y="170875"/>
            <a:ext cx="175013" cy="27000"/>
            <a:chOff x="5662375" y="212375"/>
            <a:chExt cx="175013" cy="27000"/>
          </a:xfrm>
        </p:grpSpPr>
        <p:sp>
          <p:nvSpPr>
            <p:cNvPr id="834" name="Google Shape;834;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7"/>
          <p:cNvGrpSpPr/>
          <p:nvPr/>
        </p:nvGrpSpPr>
        <p:grpSpPr>
          <a:xfrm>
            <a:off x="8678350" y="1658000"/>
            <a:ext cx="175013" cy="27000"/>
            <a:chOff x="5662375" y="212375"/>
            <a:chExt cx="175013" cy="27000"/>
          </a:xfrm>
        </p:grpSpPr>
        <p:sp>
          <p:nvSpPr>
            <p:cNvPr id="838" name="Google Shape;83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1" name="Shape 841"/>
        <p:cNvGrpSpPr/>
        <p:nvPr/>
      </p:nvGrpSpPr>
      <p:grpSpPr>
        <a:xfrm>
          <a:off x="0" y="0"/>
          <a:ext cx="0" cy="0"/>
          <a:chOff x="0" y="0"/>
          <a:chExt cx="0" cy="0"/>
        </a:xfrm>
      </p:grpSpPr>
      <p:sp>
        <p:nvSpPr>
          <p:cNvPr id="842" name="Google Shape;842;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43" name="Google Shape;843;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4" name="Google Shape;844;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6" name="Google Shape;846;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7" name="Google Shape;847;p18"/>
          <p:cNvGrpSpPr/>
          <p:nvPr/>
        </p:nvGrpSpPr>
        <p:grpSpPr>
          <a:xfrm flipH="1">
            <a:off x="423750" y="125363"/>
            <a:ext cx="292025" cy="292575"/>
            <a:chOff x="7353050" y="316275"/>
            <a:chExt cx="292025" cy="292575"/>
          </a:xfrm>
        </p:grpSpPr>
        <p:sp>
          <p:nvSpPr>
            <p:cNvPr id="848" name="Google Shape;848;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8"/>
          <p:cNvGrpSpPr/>
          <p:nvPr/>
        </p:nvGrpSpPr>
        <p:grpSpPr>
          <a:xfrm>
            <a:off x="1638739" y="558163"/>
            <a:ext cx="293111" cy="293388"/>
            <a:chOff x="3164039" y="430875"/>
            <a:chExt cx="293111" cy="293388"/>
          </a:xfrm>
        </p:grpSpPr>
        <p:sp>
          <p:nvSpPr>
            <p:cNvPr id="853" name="Google Shape;853;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8"/>
          <p:cNvGrpSpPr/>
          <p:nvPr/>
        </p:nvGrpSpPr>
        <p:grpSpPr>
          <a:xfrm>
            <a:off x="1591750" y="362600"/>
            <a:ext cx="175013" cy="27000"/>
            <a:chOff x="5662375" y="212375"/>
            <a:chExt cx="175013" cy="27000"/>
          </a:xfrm>
        </p:grpSpPr>
        <p:sp>
          <p:nvSpPr>
            <p:cNvPr id="860" name="Google Shape;860;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3" name="Google Shape;863;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4" name="Google Shape;864;p18"/>
          <p:cNvGrpSpPr/>
          <p:nvPr/>
        </p:nvGrpSpPr>
        <p:grpSpPr>
          <a:xfrm>
            <a:off x="7823875" y="202375"/>
            <a:ext cx="581800" cy="582350"/>
            <a:chOff x="8064275" y="887850"/>
            <a:chExt cx="581800" cy="582350"/>
          </a:xfrm>
        </p:grpSpPr>
        <p:sp>
          <p:nvSpPr>
            <p:cNvPr id="865" name="Google Shape;865;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18"/>
          <p:cNvGrpSpPr/>
          <p:nvPr/>
        </p:nvGrpSpPr>
        <p:grpSpPr>
          <a:xfrm flipH="1">
            <a:off x="8698650" y="1117488"/>
            <a:ext cx="292025" cy="292575"/>
            <a:chOff x="7353050" y="316275"/>
            <a:chExt cx="292025" cy="292575"/>
          </a:xfrm>
        </p:grpSpPr>
        <p:sp>
          <p:nvSpPr>
            <p:cNvPr id="872" name="Google Shape;872;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18"/>
          <p:cNvGrpSpPr/>
          <p:nvPr/>
        </p:nvGrpSpPr>
        <p:grpSpPr>
          <a:xfrm>
            <a:off x="8678350" y="1581800"/>
            <a:ext cx="175013" cy="27000"/>
            <a:chOff x="5662375" y="212375"/>
            <a:chExt cx="175013" cy="27000"/>
          </a:xfrm>
        </p:grpSpPr>
        <p:sp>
          <p:nvSpPr>
            <p:cNvPr id="877" name="Google Shape;877;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0" name="Google Shape;880;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4" name="Google Shape;884;p18"/>
          <p:cNvGrpSpPr/>
          <p:nvPr/>
        </p:nvGrpSpPr>
        <p:grpSpPr>
          <a:xfrm>
            <a:off x="7278954" y="4513075"/>
            <a:ext cx="581800" cy="582350"/>
            <a:chOff x="8064275" y="887850"/>
            <a:chExt cx="581800" cy="582350"/>
          </a:xfrm>
        </p:grpSpPr>
        <p:sp>
          <p:nvSpPr>
            <p:cNvPr id="885" name="Google Shape;885;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18"/>
          <p:cNvGrpSpPr/>
          <p:nvPr/>
        </p:nvGrpSpPr>
        <p:grpSpPr>
          <a:xfrm>
            <a:off x="6099454" y="4340463"/>
            <a:ext cx="292025" cy="292575"/>
            <a:chOff x="7353050" y="316275"/>
            <a:chExt cx="292025" cy="292575"/>
          </a:xfrm>
        </p:grpSpPr>
        <p:sp>
          <p:nvSpPr>
            <p:cNvPr id="892" name="Google Shape;892;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8"/>
          <p:cNvGrpSpPr/>
          <p:nvPr/>
        </p:nvGrpSpPr>
        <p:grpSpPr>
          <a:xfrm>
            <a:off x="8792779" y="4315025"/>
            <a:ext cx="175000" cy="175000"/>
            <a:chOff x="8792300" y="321275"/>
            <a:chExt cx="175000" cy="175000"/>
          </a:xfrm>
        </p:grpSpPr>
        <p:sp>
          <p:nvSpPr>
            <p:cNvPr id="897" name="Google Shape;897;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18"/>
          <p:cNvGrpSpPr/>
          <p:nvPr/>
        </p:nvGrpSpPr>
        <p:grpSpPr>
          <a:xfrm flipH="1">
            <a:off x="4972779" y="4657550"/>
            <a:ext cx="293111" cy="293388"/>
            <a:chOff x="3164039" y="430875"/>
            <a:chExt cx="293111" cy="293388"/>
          </a:xfrm>
        </p:grpSpPr>
        <p:sp>
          <p:nvSpPr>
            <p:cNvPr id="902" name="Google Shape;90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18"/>
          <p:cNvGrpSpPr/>
          <p:nvPr/>
        </p:nvGrpSpPr>
        <p:grpSpPr>
          <a:xfrm>
            <a:off x="8721804" y="4142425"/>
            <a:ext cx="175013" cy="27000"/>
            <a:chOff x="5662375" y="212375"/>
            <a:chExt cx="175013" cy="27000"/>
          </a:xfrm>
        </p:grpSpPr>
        <p:sp>
          <p:nvSpPr>
            <p:cNvPr id="909" name="Google Shape;90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2" name="Shape 912"/>
        <p:cNvGrpSpPr/>
        <p:nvPr/>
      </p:nvGrpSpPr>
      <p:grpSpPr>
        <a:xfrm>
          <a:off x="0" y="0"/>
          <a:ext cx="0" cy="0"/>
          <a:chOff x="0" y="0"/>
          <a:chExt cx="0" cy="0"/>
        </a:xfrm>
      </p:grpSpPr>
      <p:sp>
        <p:nvSpPr>
          <p:cNvPr id="913" name="Google Shape;913;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914" name="Google Shape;914;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latin typeface="Barlow Semi Condensed"/>
                <a:ea typeface="Barlow Semi Condensed"/>
                <a:cs typeface="Barlow Semi Condensed"/>
                <a:sym typeface="Barlow Semi Condensed"/>
              </a:defRPr>
            </a:lvl1pPr>
            <a:lvl2pPr lvl="1" rtl="0">
              <a:spcBef>
                <a:spcPts val="0"/>
              </a:spcBef>
              <a:spcAft>
                <a:spcPts val="0"/>
              </a:spcAft>
              <a:buNone/>
              <a:defRPr>
                <a:latin typeface="Barlow Semi Condensed"/>
                <a:ea typeface="Barlow Semi Condensed"/>
                <a:cs typeface="Barlow Semi Condensed"/>
                <a:sym typeface="Barlow Semi Condensed"/>
              </a:defRPr>
            </a:lvl2pPr>
            <a:lvl3pPr lvl="2" rtl="0">
              <a:spcBef>
                <a:spcPts val="0"/>
              </a:spcBef>
              <a:spcAft>
                <a:spcPts val="0"/>
              </a:spcAft>
              <a:buNone/>
              <a:defRPr>
                <a:latin typeface="Barlow Semi Condensed"/>
                <a:ea typeface="Barlow Semi Condensed"/>
                <a:cs typeface="Barlow Semi Condensed"/>
                <a:sym typeface="Barlow Semi Condensed"/>
              </a:defRPr>
            </a:lvl3pPr>
            <a:lvl4pPr lvl="3" rtl="0">
              <a:spcBef>
                <a:spcPts val="0"/>
              </a:spcBef>
              <a:spcAft>
                <a:spcPts val="0"/>
              </a:spcAft>
              <a:buNone/>
              <a:defRPr>
                <a:latin typeface="Barlow Semi Condensed"/>
                <a:ea typeface="Barlow Semi Condensed"/>
                <a:cs typeface="Barlow Semi Condensed"/>
                <a:sym typeface="Barlow Semi Condensed"/>
              </a:defRPr>
            </a:lvl4pPr>
            <a:lvl5pPr lvl="4" rtl="0">
              <a:spcBef>
                <a:spcPts val="0"/>
              </a:spcBef>
              <a:spcAft>
                <a:spcPts val="0"/>
              </a:spcAft>
              <a:buNone/>
              <a:defRPr>
                <a:latin typeface="Barlow Semi Condensed"/>
                <a:ea typeface="Barlow Semi Condensed"/>
                <a:cs typeface="Barlow Semi Condensed"/>
                <a:sym typeface="Barlow Semi Condensed"/>
              </a:defRPr>
            </a:lvl5pPr>
            <a:lvl6pPr lvl="5" rtl="0">
              <a:spcBef>
                <a:spcPts val="0"/>
              </a:spcBef>
              <a:spcAft>
                <a:spcPts val="0"/>
              </a:spcAft>
              <a:buNone/>
              <a:defRPr>
                <a:latin typeface="Barlow Semi Condensed"/>
                <a:ea typeface="Barlow Semi Condensed"/>
                <a:cs typeface="Barlow Semi Condensed"/>
                <a:sym typeface="Barlow Semi Condensed"/>
              </a:defRPr>
            </a:lvl6pPr>
            <a:lvl7pPr lvl="6" rtl="0">
              <a:spcBef>
                <a:spcPts val="0"/>
              </a:spcBef>
              <a:spcAft>
                <a:spcPts val="0"/>
              </a:spcAft>
              <a:buNone/>
              <a:defRPr>
                <a:latin typeface="Barlow Semi Condensed"/>
                <a:ea typeface="Barlow Semi Condensed"/>
                <a:cs typeface="Barlow Semi Condensed"/>
                <a:sym typeface="Barlow Semi Condensed"/>
              </a:defRPr>
            </a:lvl7pPr>
            <a:lvl8pPr lvl="7" rtl="0">
              <a:spcBef>
                <a:spcPts val="0"/>
              </a:spcBef>
              <a:spcAft>
                <a:spcPts val="0"/>
              </a:spcAft>
              <a:buNone/>
              <a:defRPr>
                <a:latin typeface="Barlow Semi Condensed"/>
                <a:ea typeface="Barlow Semi Condensed"/>
                <a:cs typeface="Barlow Semi Condensed"/>
                <a:sym typeface="Barlow Semi Condensed"/>
              </a:defRPr>
            </a:lvl8pPr>
            <a:lvl9pPr lvl="8" rtl="0">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5" name="Google Shape;915;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100">
                <a:solidFill>
                  <a:schemeClr val="accent1"/>
                </a:solidFill>
                <a:latin typeface="Barlow Semi Condensed Medium"/>
                <a:ea typeface="Barlow Semi Condensed Medium"/>
                <a:cs typeface="Barlow Semi Condensed Medium"/>
                <a:sym typeface="Barlow Semi Condensed Medium"/>
              </a:rPr>
              <a:t>CREDITS:</a:t>
            </a:r>
            <a:r>
              <a:rPr lang="es" sz="1100">
                <a:solidFill>
                  <a:schemeClr val="dk2"/>
                </a:solidFill>
                <a:latin typeface="Barlow Semi Condensed"/>
                <a:ea typeface="Barlow Semi Condensed"/>
                <a:cs typeface="Barlow Semi Condensed"/>
                <a:sym typeface="Barlow Semi Condensed"/>
              </a:rPr>
              <a:t> This presentation template was created by </a:t>
            </a:r>
            <a:r>
              <a:rPr lang="es"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s" sz="1100">
                <a:solidFill>
                  <a:schemeClr val="dk2"/>
                </a:solidFill>
                <a:latin typeface="Barlow Semi Condensed"/>
                <a:ea typeface="Barlow Semi Condensed"/>
                <a:cs typeface="Barlow Semi Condensed"/>
                <a:sym typeface="Barlow Semi Condensed"/>
              </a:rPr>
              <a:t>, including icons by </a:t>
            </a:r>
            <a:r>
              <a:rPr lang="es"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s" sz="1100">
                <a:solidFill>
                  <a:schemeClr val="dk2"/>
                </a:solidFill>
                <a:latin typeface="Barlow Semi Condensed"/>
                <a:ea typeface="Barlow Semi Condensed"/>
                <a:cs typeface="Barlow Semi Condensed"/>
                <a:sym typeface="Barlow Semi Condensed"/>
              </a:rPr>
              <a:t>, infographics &amp; images by </a:t>
            </a:r>
            <a:r>
              <a:rPr lang="es"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s" sz="1100">
                <a:solidFill>
                  <a:schemeClr val="dk2"/>
                </a:solidFill>
                <a:latin typeface="Barlow Semi Condensed"/>
                <a:ea typeface="Barlow Semi Condensed"/>
                <a:cs typeface="Barlow Semi Condensed"/>
                <a:sym typeface="Barlow Semi Condensed"/>
              </a:rPr>
              <a:t> and illustrations by </a:t>
            </a:r>
            <a:r>
              <a:rPr lang="es"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6" name="Google Shape;916;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20" name="Google Shape;920;p19"/>
          <p:cNvGrpSpPr/>
          <p:nvPr/>
        </p:nvGrpSpPr>
        <p:grpSpPr>
          <a:xfrm flipH="1" rot="5400000">
            <a:off x="7407333" y="1284925"/>
            <a:ext cx="581800" cy="582350"/>
            <a:chOff x="8064275" y="887850"/>
            <a:chExt cx="581800" cy="582350"/>
          </a:xfrm>
        </p:grpSpPr>
        <p:sp>
          <p:nvSpPr>
            <p:cNvPr id="921" name="Google Shape;92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19"/>
          <p:cNvGrpSpPr/>
          <p:nvPr/>
        </p:nvGrpSpPr>
        <p:grpSpPr>
          <a:xfrm flipH="1" rot="5400000">
            <a:off x="7869720" y="2754200"/>
            <a:ext cx="292025" cy="292575"/>
            <a:chOff x="7353050" y="316275"/>
            <a:chExt cx="292025" cy="292575"/>
          </a:xfrm>
        </p:grpSpPr>
        <p:sp>
          <p:nvSpPr>
            <p:cNvPr id="928" name="Google Shape;92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19"/>
          <p:cNvGrpSpPr/>
          <p:nvPr/>
        </p:nvGrpSpPr>
        <p:grpSpPr>
          <a:xfrm flipH="1" rot="5400000">
            <a:off x="8012458" y="178175"/>
            <a:ext cx="175000" cy="175000"/>
            <a:chOff x="8792300" y="321275"/>
            <a:chExt cx="175000" cy="175000"/>
          </a:xfrm>
        </p:grpSpPr>
        <p:sp>
          <p:nvSpPr>
            <p:cNvPr id="933" name="Google Shape;93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19"/>
          <p:cNvGrpSpPr/>
          <p:nvPr/>
        </p:nvGrpSpPr>
        <p:grpSpPr>
          <a:xfrm rot="5400000">
            <a:off x="7551683" y="3879926"/>
            <a:ext cx="293111" cy="293388"/>
            <a:chOff x="3164039" y="430875"/>
            <a:chExt cx="293111" cy="293388"/>
          </a:xfrm>
        </p:grpSpPr>
        <p:sp>
          <p:nvSpPr>
            <p:cNvPr id="938" name="Google Shape;938;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19"/>
          <p:cNvGrpSpPr/>
          <p:nvPr/>
        </p:nvGrpSpPr>
        <p:grpSpPr>
          <a:xfrm flipH="1" rot="5400000">
            <a:off x="8259052" y="323144"/>
            <a:ext cx="175013" cy="27000"/>
            <a:chOff x="5662375" y="212375"/>
            <a:chExt cx="175013" cy="27000"/>
          </a:xfrm>
        </p:grpSpPr>
        <p:sp>
          <p:nvSpPr>
            <p:cNvPr id="945" name="Google Shape;945;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8" name="Google Shape;948;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1" name="Google Shape;951;p19"/>
          <p:cNvGrpSpPr/>
          <p:nvPr/>
        </p:nvGrpSpPr>
        <p:grpSpPr>
          <a:xfrm rot="5400000">
            <a:off x="621475" y="4062025"/>
            <a:ext cx="581800" cy="582350"/>
            <a:chOff x="8064275" y="887850"/>
            <a:chExt cx="581800" cy="582350"/>
          </a:xfrm>
        </p:grpSpPr>
        <p:sp>
          <p:nvSpPr>
            <p:cNvPr id="952" name="Google Shape;952;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19"/>
          <p:cNvGrpSpPr/>
          <p:nvPr/>
        </p:nvGrpSpPr>
        <p:grpSpPr>
          <a:xfrm rot="5400000">
            <a:off x="1482825" y="3350800"/>
            <a:ext cx="292025" cy="292575"/>
            <a:chOff x="7353050" y="316275"/>
            <a:chExt cx="292025" cy="292575"/>
          </a:xfrm>
        </p:grpSpPr>
        <p:sp>
          <p:nvSpPr>
            <p:cNvPr id="959" name="Google Shape;959;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19"/>
          <p:cNvGrpSpPr/>
          <p:nvPr/>
        </p:nvGrpSpPr>
        <p:grpSpPr>
          <a:xfrm rot="5400000">
            <a:off x="1595125" y="4790325"/>
            <a:ext cx="175000" cy="175000"/>
            <a:chOff x="8792300" y="321275"/>
            <a:chExt cx="175000" cy="175000"/>
          </a:xfrm>
        </p:grpSpPr>
        <p:sp>
          <p:nvSpPr>
            <p:cNvPr id="964" name="Google Shape;964;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19"/>
          <p:cNvGrpSpPr/>
          <p:nvPr/>
        </p:nvGrpSpPr>
        <p:grpSpPr>
          <a:xfrm rot="5400000">
            <a:off x="1701119" y="1515381"/>
            <a:ext cx="175013" cy="27000"/>
            <a:chOff x="5662375" y="212375"/>
            <a:chExt cx="175013" cy="27000"/>
          </a:xfrm>
        </p:grpSpPr>
        <p:sp>
          <p:nvSpPr>
            <p:cNvPr id="975" name="Google Shape;975;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19"/>
          <p:cNvGrpSpPr/>
          <p:nvPr/>
        </p:nvGrpSpPr>
        <p:grpSpPr>
          <a:xfrm rot="5400000">
            <a:off x="1819519" y="4562081"/>
            <a:ext cx="175013" cy="27000"/>
            <a:chOff x="5662375" y="212375"/>
            <a:chExt cx="175013" cy="27000"/>
          </a:xfrm>
        </p:grpSpPr>
        <p:sp>
          <p:nvSpPr>
            <p:cNvPr id="979" name="Google Shape;979;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9"/>
          <p:cNvGrpSpPr/>
          <p:nvPr/>
        </p:nvGrpSpPr>
        <p:grpSpPr>
          <a:xfrm rot="5400000">
            <a:off x="408594" y="4140781"/>
            <a:ext cx="175013" cy="27000"/>
            <a:chOff x="5662375" y="212375"/>
            <a:chExt cx="175013" cy="27000"/>
          </a:xfrm>
        </p:grpSpPr>
        <p:sp>
          <p:nvSpPr>
            <p:cNvPr id="983" name="Google Shape;983;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6" name="Shape 986"/>
        <p:cNvGrpSpPr/>
        <p:nvPr/>
      </p:nvGrpSpPr>
      <p:grpSpPr>
        <a:xfrm>
          <a:off x="0" y="0"/>
          <a:ext cx="0" cy="0"/>
          <a:chOff x="0" y="0"/>
          <a:chExt cx="0" cy="0"/>
        </a:xfrm>
      </p:grpSpPr>
      <p:sp>
        <p:nvSpPr>
          <p:cNvPr id="987" name="Google Shape;987;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8" name="Google Shape;988;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9" name="Google Shape;989;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0" name="Google Shape;990;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1" name="Google Shape;991;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2" name="Google Shape;992;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3" name="Google Shape;993;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7" name="Google Shape;997;p20"/>
          <p:cNvGrpSpPr/>
          <p:nvPr/>
        </p:nvGrpSpPr>
        <p:grpSpPr>
          <a:xfrm flipH="1" rot="5400000">
            <a:off x="7407333" y="1284925"/>
            <a:ext cx="581800" cy="582350"/>
            <a:chOff x="8064275" y="887850"/>
            <a:chExt cx="581800" cy="582350"/>
          </a:xfrm>
        </p:grpSpPr>
        <p:sp>
          <p:nvSpPr>
            <p:cNvPr id="998" name="Google Shape;99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20"/>
          <p:cNvGrpSpPr/>
          <p:nvPr/>
        </p:nvGrpSpPr>
        <p:grpSpPr>
          <a:xfrm flipH="1" rot="5400000">
            <a:off x="7869720" y="2754200"/>
            <a:ext cx="292025" cy="292575"/>
            <a:chOff x="7353050" y="316275"/>
            <a:chExt cx="292025" cy="292575"/>
          </a:xfrm>
        </p:grpSpPr>
        <p:sp>
          <p:nvSpPr>
            <p:cNvPr id="1005" name="Google Shape;100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0"/>
          <p:cNvGrpSpPr/>
          <p:nvPr/>
        </p:nvGrpSpPr>
        <p:grpSpPr>
          <a:xfrm flipH="1" rot="5400000">
            <a:off x="8012458" y="178175"/>
            <a:ext cx="175000" cy="175000"/>
            <a:chOff x="8792300" y="321275"/>
            <a:chExt cx="175000" cy="175000"/>
          </a:xfrm>
        </p:grpSpPr>
        <p:sp>
          <p:nvSpPr>
            <p:cNvPr id="1010" name="Google Shape;101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20"/>
          <p:cNvGrpSpPr/>
          <p:nvPr/>
        </p:nvGrpSpPr>
        <p:grpSpPr>
          <a:xfrm rot="5400000">
            <a:off x="7551683" y="3879926"/>
            <a:ext cx="293111" cy="293388"/>
            <a:chOff x="3164039" y="430875"/>
            <a:chExt cx="293111" cy="293388"/>
          </a:xfrm>
        </p:grpSpPr>
        <p:sp>
          <p:nvSpPr>
            <p:cNvPr id="1015" name="Google Shape;1015;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20"/>
          <p:cNvGrpSpPr/>
          <p:nvPr/>
        </p:nvGrpSpPr>
        <p:grpSpPr>
          <a:xfrm flipH="1" rot="5400000">
            <a:off x="8259052" y="323144"/>
            <a:ext cx="175013" cy="27000"/>
            <a:chOff x="5662375" y="212375"/>
            <a:chExt cx="175013" cy="27000"/>
          </a:xfrm>
        </p:grpSpPr>
        <p:sp>
          <p:nvSpPr>
            <p:cNvPr id="1022" name="Google Shape;1022;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5" name="Google Shape;1025;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8" name="Google Shape;1028;p20"/>
          <p:cNvGrpSpPr/>
          <p:nvPr/>
        </p:nvGrpSpPr>
        <p:grpSpPr>
          <a:xfrm rot="5400000">
            <a:off x="621475" y="4062025"/>
            <a:ext cx="581800" cy="582350"/>
            <a:chOff x="8064275" y="887850"/>
            <a:chExt cx="581800" cy="582350"/>
          </a:xfrm>
        </p:grpSpPr>
        <p:sp>
          <p:nvSpPr>
            <p:cNvPr id="1029" name="Google Shape;1029;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20"/>
          <p:cNvGrpSpPr/>
          <p:nvPr/>
        </p:nvGrpSpPr>
        <p:grpSpPr>
          <a:xfrm rot="5400000">
            <a:off x="1482825" y="3350800"/>
            <a:ext cx="292025" cy="292575"/>
            <a:chOff x="7353050" y="316275"/>
            <a:chExt cx="292025" cy="292575"/>
          </a:xfrm>
        </p:grpSpPr>
        <p:sp>
          <p:nvSpPr>
            <p:cNvPr id="1036" name="Google Shape;1036;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0"/>
          <p:cNvGrpSpPr/>
          <p:nvPr/>
        </p:nvGrpSpPr>
        <p:grpSpPr>
          <a:xfrm rot="5400000">
            <a:off x="1595125" y="4790325"/>
            <a:ext cx="175000" cy="175000"/>
            <a:chOff x="8792300" y="321275"/>
            <a:chExt cx="175000" cy="175000"/>
          </a:xfrm>
        </p:grpSpPr>
        <p:sp>
          <p:nvSpPr>
            <p:cNvPr id="1041" name="Google Shape;1041;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20"/>
          <p:cNvGrpSpPr/>
          <p:nvPr/>
        </p:nvGrpSpPr>
        <p:grpSpPr>
          <a:xfrm rot="5400000">
            <a:off x="1701119" y="1515381"/>
            <a:ext cx="175013" cy="27000"/>
            <a:chOff x="5662375" y="212375"/>
            <a:chExt cx="175013" cy="27000"/>
          </a:xfrm>
        </p:grpSpPr>
        <p:sp>
          <p:nvSpPr>
            <p:cNvPr id="1052" name="Google Shape;1052;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0"/>
          <p:cNvGrpSpPr/>
          <p:nvPr/>
        </p:nvGrpSpPr>
        <p:grpSpPr>
          <a:xfrm rot="5400000">
            <a:off x="1819519" y="4562081"/>
            <a:ext cx="175013" cy="27000"/>
            <a:chOff x="5662375" y="212375"/>
            <a:chExt cx="175013" cy="27000"/>
          </a:xfrm>
        </p:grpSpPr>
        <p:sp>
          <p:nvSpPr>
            <p:cNvPr id="1056" name="Google Shape;1056;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0"/>
          <p:cNvGrpSpPr/>
          <p:nvPr/>
        </p:nvGrpSpPr>
        <p:grpSpPr>
          <a:xfrm rot="5400000">
            <a:off x="408594" y="4140781"/>
            <a:ext cx="175013" cy="27000"/>
            <a:chOff x="5662375" y="212375"/>
            <a:chExt cx="175013" cy="27000"/>
          </a:xfrm>
        </p:grpSpPr>
        <p:sp>
          <p:nvSpPr>
            <p:cNvPr id="1060" name="Google Shape;1060;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3" name="Shape 1063"/>
        <p:cNvGrpSpPr/>
        <p:nvPr/>
      </p:nvGrpSpPr>
      <p:grpSpPr>
        <a:xfrm>
          <a:off x="0" y="0"/>
          <a:ext cx="0" cy="0"/>
          <a:chOff x="0" y="0"/>
          <a:chExt cx="0" cy="0"/>
        </a:xfrm>
      </p:grpSpPr>
      <p:sp>
        <p:nvSpPr>
          <p:cNvPr id="1064" name="Google Shape;1064;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065" name="Google Shape;1065;p21"/>
          <p:cNvGrpSpPr/>
          <p:nvPr/>
        </p:nvGrpSpPr>
        <p:grpSpPr>
          <a:xfrm>
            <a:off x="261711" y="-1158"/>
            <a:ext cx="8550326" cy="3981600"/>
            <a:chOff x="261711" y="-1158"/>
            <a:chExt cx="8550326" cy="3981600"/>
          </a:xfrm>
        </p:grpSpPr>
        <p:cxnSp>
          <p:nvCxnSpPr>
            <p:cNvPr id="1066" name="Google Shape;1066;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8" name="Google Shape;1068;p21"/>
            <p:cNvGrpSpPr/>
            <p:nvPr/>
          </p:nvGrpSpPr>
          <p:grpSpPr>
            <a:xfrm rot="10800000">
              <a:off x="343275" y="3300779"/>
              <a:ext cx="344736" cy="345385"/>
              <a:chOff x="7353050" y="316275"/>
              <a:chExt cx="292025" cy="292575"/>
            </a:xfrm>
          </p:grpSpPr>
          <p:sp>
            <p:nvSpPr>
              <p:cNvPr id="1069" name="Google Shape;1069;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1"/>
            <p:cNvGrpSpPr/>
            <p:nvPr/>
          </p:nvGrpSpPr>
          <p:grpSpPr>
            <a:xfrm rot="10800000">
              <a:off x="8520013" y="714742"/>
              <a:ext cx="292025" cy="292575"/>
              <a:chOff x="7353050" y="316275"/>
              <a:chExt cx="292025" cy="292575"/>
            </a:xfrm>
          </p:grpSpPr>
          <p:sp>
            <p:nvSpPr>
              <p:cNvPr id="1074" name="Google Shape;1074;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1"/>
            <p:cNvGrpSpPr/>
            <p:nvPr/>
          </p:nvGrpSpPr>
          <p:grpSpPr>
            <a:xfrm rot="10800000">
              <a:off x="261711" y="465077"/>
              <a:ext cx="507562" cy="507984"/>
              <a:chOff x="8064275" y="887850"/>
              <a:chExt cx="581800" cy="582350"/>
            </a:xfrm>
          </p:grpSpPr>
          <p:sp>
            <p:nvSpPr>
              <p:cNvPr id="1079" name="Google Shape;1079;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5" name="Google Shape;1085;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6" name="Google Shape;1086;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7" name="Google Shape;1087;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8" name="Google Shape;1088;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9" name="Google Shape;1089;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90" name="Google Shape;1090;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1" name="Shape 1091"/>
        <p:cNvGrpSpPr/>
        <p:nvPr/>
      </p:nvGrpSpPr>
      <p:grpSpPr>
        <a:xfrm>
          <a:off x="0" y="0"/>
          <a:ext cx="0" cy="0"/>
          <a:chOff x="0" y="0"/>
          <a:chExt cx="0" cy="0"/>
        </a:xfrm>
      </p:grpSpPr>
      <p:cxnSp>
        <p:nvCxnSpPr>
          <p:cNvPr id="1092" name="Google Shape;1092;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3" name="Google Shape;1093;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4" name="Google Shape;1094;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5" name="Google Shape;1095;p22"/>
          <p:cNvGrpSpPr/>
          <p:nvPr/>
        </p:nvGrpSpPr>
        <p:grpSpPr>
          <a:xfrm flipH="1">
            <a:off x="431725" y="4183775"/>
            <a:ext cx="292025" cy="292575"/>
            <a:chOff x="7353050" y="316275"/>
            <a:chExt cx="292025" cy="292575"/>
          </a:xfrm>
        </p:grpSpPr>
        <p:sp>
          <p:nvSpPr>
            <p:cNvPr id="1096" name="Google Shape;109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2"/>
          <p:cNvGrpSpPr/>
          <p:nvPr/>
        </p:nvGrpSpPr>
        <p:grpSpPr>
          <a:xfrm>
            <a:off x="1075789" y="4604675"/>
            <a:ext cx="293111" cy="293388"/>
            <a:chOff x="3164039" y="430875"/>
            <a:chExt cx="293111" cy="293388"/>
          </a:xfrm>
        </p:grpSpPr>
        <p:sp>
          <p:nvSpPr>
            <p:cNvPr id="1101" name="Google Shape;1101;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7" name="Google Shape;1107;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9" name="Google Shape;1109;p22"/>
          <p:cNvGrpSpPr/>
          <p:nvPr/>
        </p:nvGrpSpPr>
        <p:grpSpPr>
          <a:xfrm>
            <a:off x="8064275" y="526925"/>
            <a:ext cx="581800" cy="582350"/>
            <a:chOff x="8064275" y="887850"/>
            <a:chExt cx="581800" cy="582350"/>
          </a:xfrm>
        </p:grpSpPr>
        <p:sp>
          <p:nvSpPr>
            <p:cNvPr id="1110" name="Google Shape;1110;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2"/>
          <p:cNvGrpSpPr/>
          <p:nvPr/>
        </p:nvGrpSpPr>
        <p:grpSpPr>
          <a:xfrm>
            <a:off x="7033875" y="170875"/>
            <a:ext cx="292025" cy="292575"/>
            <a:chOff x="7353050" y="316275"/>
            <a:chExt cx="292025" cy="292575"/>
          </a:xfrm>
        </p:grpSpPr>
        <p:sp>
          <p:nvSpPr>
            <p:cNvPr id="1117" name="Google Shape;1117;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22"/>
          <p:cNvGrpSpPr/>
          <p:nvPr/>
        </p:nvGrpSpPr>
        <p:grpSpPr>
          <a:xfrm>
            <a:off x="8757950" y="229650"/>
            <a:ext cx="175000" cy="175000"/>
            <a:chOff x="8792300" y="321275"/>
            <a:chExt cx="175000" cy="175000"/>
          </a:xfrm>
        </p:grpSpPr>
        <p:sp>
          <p:nvSpPr>
            <p:cNvPr id="1122" name="Google Shape;1122;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22"/>
          <p:cNvGrpSpPr/>
          <p:nvPr/>
        </p:nvGrpSpPr>
        <p:grpSpPr>
          <a:xfrm>
            <a:off x="8490050" y="170875"/>
            <a:ext cx="175013" cy="27000"/>
            <a:chOff x="5662375" y="212375"/>
            <a:chExt cx="175013" cy="27000"/>
          </a:xfrm>
        </p:grpSpPr>
        <p:sp>
          <p:nvSpPr>
            <p:cNvPr id="1127" name="Google Shape;1127;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22"/>
          <p:cNvGrpSpPr/>
          <p:nvPr/>
        </p:nvGrpSpPr>
        <p:grpSpPr>
          <a:xfrm>
            <a:off x="7916350" y="1124600"/>
            <a:ext cx="175013" cy="27000"/>
            <a:chOff x="5662375" y="212375"/>
            <a:chExt cx="175013" cy="27000"/>
          </a:xfrm>
        </p:grpSpPr>
        <p:sp>
          <p:nvSpPr>
            <p:cNvPr id="1131" name="Google Shape;1131;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4" name="Google Shape;1134;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7" name="Google Shape;1137;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9" name="Google Shape;1139;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40" name="Shape 1140"/>
        <p:cNvGrpSpPr/>
        <p:nvPr/>
      </p:nvGrpSpPr>
      <p:grpSpPr>
        <a:xfrm>
          <a:off x="0" y="0"/>
          <a:ext cx="0" cy="0"/>
          <a:chOff x="0" y="0"/>
          <a:chExt cx="0" cy="0"/>
        </a:xfrm>
      </p:grpSpPr>
      <p:sp>
        <p:nvSpPr>
          <p:cNvPr id="1141" name="Google Shape;1141;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2" name="Google Shape;1142;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3" name="Google Shape;1143;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4" name="Google Shape;1144;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5" name="Google Shape;1145;p23"/>
          <p:cNvGrpSpPr/>
          <p:nvPr/>
        </p:nvGrpSpPr>
        <p:grpSpPr>
          <a:xfrm flipH="1">
            <a:off x="300738" y="4167800"/>
            <a:ext cx="292025" cy="292575"/>
            <a:chOff x="7353050" y="316275"/>
            <a:chExt cx="292025" cy="292575"/>
          </a:xfrm>
        </p:grpSpPr>
        <p:sp>
          <p:nvSpPr>
            <p:cNvPr id="1146" name="Google Shape;114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3"/>
          <p:cNvGrpSpPr/>
          <p:nvPr/>
        </p:nvGrpSpPr>
        <p:grpSpPr>
          <a:xfrm>
            <a:off x="148789" y="3224300"/>
            <a:ext cx="293111" cy="293388"/>
            <a:chOff x="3164039" y="430875"/>
            <a:chExt cx="293111" cy="293388"/>
          </a:xfrm>
        </p:grpSpPr>
        <p:sp>
          <p:nvSpPr>
            <p:cNvPr id="1151" name="Google Shape;1151;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7" name="Google Shape;1157;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8" name="Google Shape;1158;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9" name="Google Shape;1159;p23"/>
          <p:cNvGrpSpPr/>
          <p:nvPr/>
        </p:nvGrpSpPr>
        <p:grpSpPr>
          <a:xfrm>
            <a:off x="8064275" y="526925"/>
            <a:ext cx="581800" cy="582350"/>
            <a:chOff x="8064275" y="887850"/>
            <a:chExt cx="581800" cy="582350"/>
          </a:xfrm>
        </p:grpSpPr>
        <p:sp>
          <p:nvSpPr>
            <p:cNvPr id="1160" name="Google Shape;1160;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23"/>
          <p:cNvGrpSpPr/>
          <p:nvPr/>
        </p:nvGrpSpPr>
        <p:grpSpPr>
          <a:xfrm>
            <a:off x="7033875" y="170875"/>
            <a:ext cx="292025" cy="292575"/>
            <a:chOff x="7353050" y="316275"/>
            <a:chExt cx="292025" cy="292575"/>
          </a:xfrm>
        </p:grpSpPr>
        <p:sp>
          <p:nvSpPr>
            <p:cNvPr id="1167" name="Google Shape;1167;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3"/>
          <p:cNvGrpSpPr/>
          <p:nvPr/>
        </p:nvGrpSpPr>
        <p:grpSpPr>
          <a:xfrm>
            <a:off x="8757950" y="229650"/>
            <a:ext cx="175000" cy="175000"/>
            <a:chOff x="8792300" y="321275"/>
            <a:chExt cx="175000" cy="175000"/>
          </a:xfrm>
        </p:grpSpPr>
        <p:sp>
          <p:nvSpPr>
            <p:cNvPr id="1172" name="Google Shape;1172;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3"/>
          <p:cNvGrpSpPr/>
          <p:nvPr/>
        </p:nvGrpSpPr>
        <p:grpSpPr>
          <a:xfrm>
            <a:off x="8490050" y="170875"/>
            <a:ext cx="175013" cy="27000"/>
            <a:chOff x="5662375" y="212375"/>
            <a:chExt cx="175013" cy="27000"/>
          </a:xfrm>
        </p:grpSpPr>
        <p:sp>
          <p:nvSpPr>
            <p:cNvPr id="1177" name="Google Shape;1177;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3"/>
          <p:cNvGrpSpPr/>
          <p:nvPr/>
        </p:nvGrpSpPr>
        <p:grpSpPr>
          <a:xfrm>
            <a:off x="7916350" y="1124600"/>
            <a:ext cx="175013" cy="27000"/>
            <a:chOff x="5662375" y="212375"/>
            <a:chExt cx="175013" cy="27000"/>
          </a:xfrm>
        </p:grpSpPr>
        <p:sp>
          <p:nvSpPr>
            <p:cNvPr id="1181" name="Google Shape;1181;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4" name="Shape 1184"/>
        <p:cNvGrpSpPr/>
        <p:nvPr/>
      </p:nvGrpSpPr>
      <p:grpSpPr>
        <a:xfrm>
          <a:off x="0" y="0"/>
          <a:ext cx="0" cy="0"/>
          <a:chOff x="0" y="0"/>
          <a:chExt cx="0" cy="0"/>
        </a:xfrm>
      </p:grpSpPr>
      <p:sp>
        <p:nvSpPr>
          <p:cNvPr id="1185" name="Google Shape;1185;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186" name="Google Shape;1186;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7" name="Google Shape;1187;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8" name="Google Shape;1188;p24"/>
          <p:cNvGrpSpPr/>
          <p:nvPr/>
        </p:nvGrpSpPr>
        <p:grpSpPr>
          <a:xfrm flipH="1">
            <a:off x="431725" y="4183775"/>
            <a:ext cx="292025" cy="292575"/>
            <a:chOff x="7353050" y="316275"/>
            <a:chExt cx="292025" cy="292575"/>
          </a:xfrm>
        </p:grpSpPr>
        <p:sp>
          <p:nvSpPr>
            <p:cNvPr id="1189" name="Google Shape;118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24"/>
          <p:cNvGrpSpPr/>
          <p:nvPr/>
        </p:nvGrpSpPr>
        <p:grpSpPr>
          <a:xfrm>
            <a:off x="1075789" y="4604675"/>
            <a:ext cx="293111" cy="293388"/>
            <a:chOff x="3164039" y="430875"/>
            <a:chExt cx="293111" cy="293388"/>
          </a:xfrm>
        </p:grpSpPr>
        <p:sp>
          <p:nvSpPr>
            <p:cNvPr id="1194" name="Google Shape;1194;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00" name="Google Shape;1200;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2" name="Google Shape;1202;p24"/>
          <p:cNvGrpSpPr/>
          <p:nvPr/>
        </p:nvGrpSpPr>
        <p:grpSpPr>
          <a:xfrm>
            <a:off x="8064275" y="526925"/>
            <a:ext cx="581800" cy="582350"/>
            <a:chOff x="8064275" y="887850"/>
            <a:chExt cx="581800" cy="582350"/>
          </a:xfrm>
        </p:grpSpPr>
        <p:sp>
          <p:nvSpPr>
            <p:cNvPr id="1203" name="Google Shape;1203;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24"/>
          <p:cNvGrpSpPr/>
          <p:nvPr/>
        </p:nvGrpSpPr>
        <p:grpSpPr>
          <a:xfrm>
            <a:off x="7033875" y="170875"/>
            <a:ext cx="292025" cy="292575"/>
            <a:chOff x="7353050" y="316275"/>
            <a:chExt cx="292025" cy="292575"/>
          </a:xfrm>
        </p:grpSpPr>
        <p:sp>
          <p:nvSpPr>
            <p:cNvPr id="1210" name="Google Shape;1210;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4"/>
          <p:cNvGrpSpPr/>
          <p:nvPr/>
        </p:nvGrpSpPr>
        <p:grpSpPr>
          <a:xfrm>
            <a:off x="8757950" y="229650"/>
            <a:ext cx="175000" cy="175000"/>
            <a:chOff x="8792300" y="321275"/>
            <a:chExt cx="175000" cy="175000"/>
          </a:xfrm>
        </p:grpSpPr>
        <p:sp>
          <p:nvSpPr>
            <p:cNvPr id="1215" name="Google Shape;1215;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4"/>
          <p:cNvGrpSpPr/>
          <p:nvPr/>
        </p:nvGrpSpPr>
        <p:grpSpPr>
          <a:xfrm>
            <a:off x="8490050" y="170875"/>
            <a:ext cx="175013" cy="27000"/>
            <a:chOff x="5662375" y="212375"/>
            <a:chExt cx="175013" cy="27000"/>
          </a:xfrm>
        </p:grpSpPr>
        <p:sp>
          <p:nvSpPr>
            <p:cNvPr id="1220" name="Google Shape;1220;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4"/>
          <p:cNvGrpSpPr/>
          <p:nvPr/>
        </p:nvGrpSpPr>
        <p:grpSpPr>
          <a:xfrm>
            <a:off x="7916350" y="1124600"/>
            <a:ext cx="175013" cy="27000"/>
            <a:chOff x="5662375" y="212375"/>
            <a:chExt cx="175013" cy="27000"/>
          </a:xfrm>
        </p:grpSpPr>
        <p:sp>
          <p:nvSpPr>
            <p:cNvPr id="1224" name="Google Shape;1224;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7" name="Shape 1227"/>
        <p:cNvGrpSpPr/>
        <p:nvPr/>
      </p:nvGrpSpPr>
      <p:grpSpPr>
        <a:xfrm>
          <a:off x="0" y="0"/>
          <a:ext cx="0" cy="0"/>
          <a:chOff x="0" y="0"/>
          <a:chExt cx="0" cy="0"/>
        </a:xfrm>
      </p:grpSpPr>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9" name="Shape 1289"/>
        <p:cNvGrpSpPr/>
        <p:nvPr/>
      </p:nvGrpSpPr>
      <p:grpSpPr>
        <a:xfrm>
          <a:off x="0" y="0"/>
          <a:ext cx="0" cy="0"/>
          <a:chOff x="0" y="0"/>
          <a:chExt cx="0" cy="0"/>
        </a:xfrm>
      </p:grpSpPr>
      <p:sp>
        <p:nvSpPr>
          <p:cNvPr id="1290" name="Google Shape;1290;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291" name="Google Shape;1291;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4" name="Google Shape;1294;p26"/>
          <p:cNvGrpSpPr/>
          <p:nvPr/>
        </p:nvGrpSpPr>
        <p:grpSpPr>
          <a:xfrm flipH="1">
            <a:off x="423750" y="125363"/>
            <a:ext cx="292025" cy="292575"/>
            <a:chOff x="7353050" y="316275"/>
            <a:chExt cx="292025" cy="292575"/>
          </a:xfrm>
        </p:grpSpPr>
        <p:sp>
          <p:nvSpPr>
            <p:cNvPr id="1295" name="Google Shape;1295;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6"/>
          <p:cNvGrpSpPr/>
          <p:nvPr/>
        </p:nvGrpSpPr>
        <p:grpSpPr>
          <a:xfrm>
            <a:off x="1638739" y="558163"/>
            <a:ext cx="293111" cy="293388"/>
            <a:chOff x="3164039" y="430875"/>
            <a:chExt cx="293111" cy="293388"/>
          </a:xfrm>
        </p:grpSpPr>
        <p:sp>
          <p:nvSpPr>
            <p:cNvPr id="1300" name="Google Shape;1300;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26"/>
          <p:cNvGrpSpPr/>
          <p:nvPr/>
        </p:nvGrpSpPr>
        <p:grpSpPr>
          <a:xfrm>
            <a:off x="1591750" y="362600"/>
            <a:ext cx="175013" cy="27000"/>
            <a:chOff x="5662375" y="212375"/>
            <a:chExt cx="175013" cy="27000"/>
          </a:xfrm>
        </p:grpSpPr>
        <p:sp>
          <p:nvSpPr>
            <p:cNvPr id="1307" name="Google Shape;1307;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0" name="Google Shape;1310;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1" name="Google Shape;1311;p26"/>
          <p:cNvGrpSpPr/>
          <p:nvPr/>
        </p:nvGrpSpPr>
        <p:grpSpPr>
          <a:xfrm>
            <a:off x="7823875" y="202375"/>
            <a:ext cx="581800" cy="582350"/>
            <a:chOff x="8064275" y="887850"/>
            <a:chExt cx="581800" cy="582350"/>
          </a:xfrm>
        </p:grpSpPr>
        <p:sp>
          <p:nvSpPr>
            <p:cNvPr id="1312" name="Google Shape;1312;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26"/>
          <p:cNvGrpSpPr/>
          <p:nvPr/>
        </p:nvGrpSpPr>
        <p:grpSpPr>
          <a:xfrm flipH="1">
            <a:off x="8698650" y="1117488"/>
            <a:ext cx="292025" cy="292575"/>
            <a:chOff x="7353050" y="316275"/>
            <a:chExt cx="292025" cy="292575"/>
          </a:xfrm>
        </p:grpSpPr>
        <p:sp>
          <p:nvSpPr>
            <p:cNvPr id="1319" name="Google Shape;131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6"/>
          <p:cNvGrpSpPr/>
          <p:nvPr/>
        </p:nvGrpSpPr>
        <p:grpSpPr>
          <a:xfrm>
            <a:off x="8678350" y="1581800"/>
            <a:ext cx="175013" cy="27000"/>
            <a:chOff x="5662375" y="212375"/>
            <a:chExt cx="175013" cy="27000"/>
          </a:xfrm>
        </p:grpSpPr>
        <p:sp>
          <p:nvSpPr>
            <p:cNvPr id="1324" name="Google Shape;1324;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7" name="Shape 1327"/>
        <p:cNvGrpSpPr/>
        <p:nvPr/>
      </p:nvGrpSpPr>
      <p:grpSpPr>
        <a:xfrm>
          <a:off x="0" y="0"/>
          <a:ext cx="0" cy="0"/>
          <a:chOff x="0" y="0"/>
          <a:chExt cx="0" cy="0"/>
        </a:xfrm>
      </p:grpSpPr>
      <p:cxnSp>
        <p:nvCxnSpPr>
          <p:cNvPr id="1328" name="Google Shape;1328;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1" name="Google Shape;1331;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2" name="Google Shape;1332;p27"/>
          <p:cNvGrpSpPr/>
          <p:nvPr/>
        </p:nvGrpSpPr>
        <p:grpSpPr>
          <a:xfrm flipH="1" rot="5400000">
            <a:off x="7407333" y="1284925"/>
            <a:ext cx="581800" cy="582350"/>
            <a:chOff x="8064275" y="887850"/>
            <a:chExt cx="581800" cy="582350"/>
          </a:xfrm>
        </p:grpSpPr>
        <p:sp>
          <p:nvSpPr>
            <p:cNvPr id="1333" name="Google Shape;133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7"/>
          <p:cNvGrpSpPr/>
          <p:nvPr/>
        </p:nvGrpSpPr>
        <p:grpSpPr>
          <a:xfrm flipH="1" rot="5400000">
            <a:off x="7869720" y="2754200"/>
            <a:ext cx="292025" cy="292575"/>
            <a:chOff x="7353050" y="316275"/>
            <a:chExt cx="292025" cy="292575"/>
          </a:xfrm>
        </p:grpSpPr>
        <p:sp>
          <p:nvSpPr>
            <p:cNvPr id="1340" name="Google Shape;134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27"/>
          <p:cNvGrpSpPr/>
          <p:nvPr/>
        </p:nvGrpSpPr>
        <p:grpSpPr>
          <a:xfrm flipH="1" rot="5400000">
            <a:off x="8012458" y="178175"/>
            <a:ext cx="175000" cy="175000"/>
            <a:chOff x="8792300" y="321275"/>
            <a:chExt cx="175000" cy="175000"/>
          </a:xfrm>
        </p:grpSpPr>
        <p:sp>
          <p:nvSpPr>
            <p:cNvPr id="1345" name="Google Shape;134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27"/>
          <p:cNvGrpSpPr/>
          <p:nvPr/>
        </p:nvGrpSpPr>
        <p:grpSpPr>
          <a:xfrm rot="5400000">
            <a:off x="7551683" y="3879926"/>
            <a:ext cx="293111" cy="293388"/>
            <a:chOff x="3164039" y="430875"/>
            <a:chExt cx="293111" cy="293388"/>
          </a:xfrm>
        </p:grpSpPr>
        <p:sp>
          <p:nvSpPr>
            <p:cNvPr id="1350" name="Google Shape;1350;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27"/>
          <p:cNvGrpSpPr/>
          <p:nvPr/>
        </p:nvGrpSpPr>
        <p:grpSpPr>
          <a:xfrm flipH="1" rot="5400000">
            <a:off x="8259052" y="323144"/>
            <a:ext cx="175013" cy="27000"/>
            <a:chOff x="5662375" y="212375"/>
            <a:chExt cx="175013" cy="27000"/>
          </a:xfrm>
        </p:grpSpPr>
        <p:sp>
          <p:nvSpPr>
            <p:cNvPr id="1357" name="Google Shape;1357;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0" name="Google Shape;1360;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2" name="Google Shape;1362;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3" name="Google Shape;1363;p27"/>
          <p:cNvGrpSpPr/>
          <p:nvPr/>
        </p:nvGrpSpPr>
        <p:grpSpPr>
          <a:xfrm rot="5400000">
            <a:off x="621475" y="4062025"/>
            <a:ext cx="581800" cy="582350"/>
            <a:chOff x="8064275" y="887850"/>
            <a:chExt cx="581800" cy="582350"/>
          </a:xfrm>
        </p:grpSpPr>
        <p:sp>
          <p:nvSpPr>
            <p:cNvPr id="1364" name="Google Shape;1364;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27"/>
          <p:cNvGrpSpPr/>
          <p:nvPr/>
        </p:nvGrpSpPr>
        <p:grpSpPr>
          <a:xfrm rot="5400000">
            <a:off x="1482825" y="3350800"/>
            <a:ext cx="292025" cy="292575"/>
            <a:chOff x="7353050" y="316275"/>
            <a:chExt cx="292025" cy="292575"/>
          </a:xfrm>
        </p:grpSpPr>
        <p:sp>
          <p:nvSpPr>
            <p:cNvPr id="1371" name="Google Shape;1371;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27"/>
          <p:cNvGrpSpPr/>
          <p:nvPr/>
        </p:nvGrpSpPr>
        <p:grpSpPr>
          <a:xfrm rot="5400000">
            <a:off x="1595125" y="4790325"/>
            <a:ext cx="175000" cy="175000"/>
            <a:chOff x="8792300" y="321275"/>
            <a:chExt cx="175000" cy="175000"/>
          </a:xfrm>
        </p:grpSpPr>
        <p:sp>
          <p:nvSpPr>
            <p:cNvPr id="1376" name="Google Shape;1376;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27"/>
          <p:cNvGrpSpPr/>
          <p:nvPr/>
        </p:nvGrpSpPr>
        <p:grpSpPr>
          <a:xfrm rot="5400000">
            <a:off x="1701119" y="1515381"/>
            <a:ext cx="175013" cy="27000"/>
            <a:chOff x="5662375" y="212375"/>
            <a:chExt cx="175013" cy="27000"/>
          </a:xfrm>
        </p:grpSpPr>
        <p:sp>
          <p:nvSpPr>
            <p:cNvPr id="1387" name="Google Shape;1387;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7"/>
          <p:cNvGrpSpPr/>
          <p:nvPr/>
        </p:nvGrpSpPr>
        <p:grpSpPr>
          <a:xfrm rot="5400000">
            <a:off x="1819519" y="4562081"/>
            <a:ext cx="175013" cy="27000"/>
            <a:chOff x="5662375" y="212375"/>
            <a:chExt cx="175013" cy="27000"/>
          </a:xfrm>
        </p:grpSpPr>
        <p:sp>
          <p:nvSpPr>
            <p:cNvPr id="1391" name="Google Shape;1391;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27"/>
          <p:cNvGrpSpPr/>
          <p:nvPr/>
        </p:nvGrpSpPr>
        <p:grpSpPr>
          <a:xfrm rot="5400000">
            <a:off x="408594" y="4140781"/>
            <a:ext cx="175013" cy="27000"/>
            <a:chOff x="5662375" y="212375"/>
            <a:chExt cx="175013" cy="27000"/>
          </a:xfrm>
        </p:grpSpPr>
        <p:sp>
          <p:nvSpPr>
            <p:cNvPr id="1395" name="Google Shape;1395;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8" name="Shape 1398"/>
        <p:cNvGrpSpPr/>
        <p:nvPr/>
      </p:nvGrpSpPr>
      <p:grpSpPr>
        <a:xfrm>
          <a:off x="0" y="0"/>
          <a:ext cx="0" cy="0"/>
          <a:chOff x="0" y="0"/>
          <a:chExt cx="0" cy="0"/>
        </a:xfrm>
      </p:grpSpPr>
      <p:grpSp>
        <p:nvGrpSpPr>
          <p:cNvPr id="1399" name="Google Shape;1399;p28"/>
          <p:cNvGrpSpPr/>
          <p:nvPr/>
        </p:nvGrpSpPr>
        <p:grpSpPr>
          <a:xfrm>
            <a:off x="261711" y="-1158"/>
            <a:ext cx="8550326" cy="3981600"/>
            <a:chOff x="261711" y="-1158"/>
            <a:chExt cx="8550326" cy="3981600"/>
          </a:xfrm>
        </p:grpSpPr>
        <p:cxnSp>
          <p:nvCxnSpPr>
            <p:cNvPr id="1400" name="Google Shape;1400;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1" name="Google Shape;1401;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2" name="Google Shape;1402;p28"/>
            <p:cNvGrpSpPr/>
            <p:nvPr/>
          </p:nvGrpSpPr>
          <p:grpSpPr>
            <a:xfrm rot="10800000">
              <a:off x="343275" y="3300779"/>
              <a:ext cx="344736" cy="345385"/>
              <a:chOff x="7353050" y="316275"/>
              <a:chExt cx="292025" cy="292575"/>
            </a:xfrm>
          </p:grpSpPr>
          <p:sp>
            <p:nvSpPr>
              <p:cNvPr id="1403" name="Google Shape;1403;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28"/>
            <p:cNvGrpSpPr/>
            <p:nvPr/>
          </p:nvGrpSpPr>
          <p:grpSpPr>
            <a:xfrm rot="10800000">
              <a:off x="8520013" y="714742"/>
              <a:ext cx="292025" cy="292575"/>
              <a:chOff x="7353050" y="316275"/>
              <a:chExt cx="292025" cy="292575"/>
            </a:xfrm>
          </p:grpSpPr>
          <p:sp>
            <p:nvSpPr>
              <p:cNvPr id="1408" name="Google Shape;140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28"/>
            <p:cNvGrpSpPr/>
            <p:nvPr/>
          </p:nvGrpSpPr>
          <p:grpSpPr>
            <a:xfrm rot="10800000">
              <a:off x="261711" y="465077"/>
              <a:ext cx="507562" cy="507984"/>
              <a:chOff x="8064275" y="887850"/>
              <a:chExt cx="581800" cy="582350"/>
            </a:xfrm>
          </p:grpSpPr>
          <p:sp>
            <p:nvSpPr>
              <p:cNvPr id="1413" name="Google Shape;1413;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9" name="Shape 1419"/>
        <p:cNvGrpSpPr/>
        <p:nvPr/>
      </p:nvGrpSpPr>
      <p:grpSpPr>
        <a:xfrm>
          <a:off x="0" y="0"/>
          <a:ext cx="0" cy="0"/>
          <a:chOff x="0" y="0"/>
          <a:chExt cx="0" cy="0"/>
        </a:xfrm>
      </p:grpSpPr>
      <p:grpSp>
        <p:nvGrpSpPr>
          <p:cNvPr id="1420" name="Google Shape;1420;p29"/>
          <p:cNvGrpSpPr/>
          <p:nvPr/>
        </p:nvGrpSpPr>
        <p:grpSpPr>
          <a:xfrm>
            <a:off x="432850" y="0"/>
            <a:ext cx="8278300" cy="5165700"/>
            <a:chOff x="432850" y="0"/>
            <a:chExt cx="8278300" cy="5165700"/>
          </a:xfrm>
        </p:grpSpPr>
        <p:cxnSp>
          <p:nvCxnSpPr>
            <p:cNvPr id="1421" name="Google Shape;1421;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2" name="Google Shape;1422;p29"/>
            <p:cNvGrpSpPr/>
            <p:nvPr/>
          </p:nvGrpSpPr>
          <p:grpSpPr>
            <a:xfrm>
              <a:off x="8129350" y="4292175"/>
              <a:ext cx="581800" cy="582350"/>
              <a:chOff x="8064275" y="887850"/>
              <a:chExt cx="581800" cy="582350"/>
            </a:xfrm>
          </p:grpSpPr>
          <p:sp>
            <p:nvSpPr>
              <p:cNvPr id="1423" name="Google Shape;1423;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29"/>
            <p:cNvGrpSpPr/>
            <p:nvPr/>
          </p:nvGrpSpPr>
          <p:grpSpPr>
            <a:xfrm>
              <a:off x="8274238" y="3720600"/>
              <a:ext cx="292025" cy="292575"/>
              <a:chOff x="7353050" y="316275"/>
              <a:chExt cx="292025" cy="292575"/>
            </a:xfrm>
          </p:grpSpPr>
          <p:sp>
            <p:nvSpPr>
              <p:cNvPr id="1430" name="Google Shape;1430;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29"/>
            <p:cNvGrpSpPr/>
            <p:nvPr/>
          </p:nvGrpSpPr>
          <p:grpSpPr>
            <a:xfrm>
              <a:off x="8332763" y="3212475"/>
              <a:ext cx="175000" cy="175000"/>
              <a:chOff x="8792300" y="321275"/>
              <a:chExt cx="175000" cy="175000"/>
            </a:xfrm>
          </p:grpSpPr>
          <p:sp>
            <p:nvSpPr>
              <p:cNvPr id="1435" name="Google Shape;1435;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9" name="Google Shape;1439;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40" name="Google Shape;1440;p29"/>
            <p:cNvGrpSpPr/>
            <p:nvPr/>
          </p:nvGrpSpPr>
          <p:grpSpPr>
            <a:xfrm rot="10800000">
              <a:off x="432850" y="291788"/>
              <a:ext cx="581800" cy="582350"/>
              <a:chOff x="8064275" y="887850"/>
              <a:chExt cx="581800" cy="582350"/>
            </a:xfrm>
          </p:grpSpPr>
          <p:sp>
            <p:nvSpPr>
              <p:cNvPr id="1441" name="Google Shape;1441;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29"/>
            <p:cNvGrpSpPr/>
            <p:nvPr/>
          </p:nvGrpSpPr>
          <p:grpSpPr>
            <a:xfrm rot="10800000">
              <a:off x="577738" y="1153138"/>
              <a:ext cx="292025" cy="292575"/>
              <a:chOff x="7353050" y="316275"/>
              <a:chExt cx="292025" cy="292575"/>
            </a:xfrm>
          </p:grpSpPr>
          <p:sp>
            <p:nvSpPr>
              <p:cNvPr id="1448" name="Google Shape;1448;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29"/>
            <p:cNvGrpSpPr/>
            <p:nvPr/>
          </p:nvGrpSpPr>
          <p:grpSpPr>
            <a:xfrm rot="10800000">
              <a:off x="636238" y="1778838"/>
              <a:ext cx="175000" cy="175000"/>
              <a:chOff x="8792300" y="321275"/>
              <a:chExt cx="175000" cy="175000"/>
            </a:xfrm>
          </p:grpSpPr>
          <p:sp>
            <p:nvSpPr>
              <p:cNvPr id="1453" name="Google Shape;1453;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9"/>
            <p:cNvGrpSpPr/>
            <p:nvPr/>
          </p:nvGrpSpPr>
          <p:grpSpPr>
            <a:xfrm>
              <a:off x="432850" y="2003163"/>
              <a:ext cx="175013" cy="27000"/>
              <a:chOff x="5662375" y="212375"/>
              <a:chExt cx="175013" cy="27000"/>
            </a:xfrm>
          </p:grpSpPr>
          <p:sp>
            <p:nvSpPr>
              <p:cNvPr id="1458" name="Google Shape;1458;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29"/>
            <p:cNvGrpSpPr/>
            <p:nvPr/>
          </p:nvGrpSpPr>
          <p:grpSpPr>
            <a:xfrm>
              <a:off x="788100" y="208488"/>
              <a:ext cx="175013" cy="27000"/>
              <a:chOff x="5662375" y="212375"/>
              <a:chExt cx="175013" cy="27000"/>
            </a:xfrm>
          </p:grpSpPr>
          <p:sp>
            <p:nvSpPr>
              <p:cNvPr id="1462" name="Google Shape;146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9"/>
            <p:cNvGrpSpPr/>
            <p:nvPr/>
          </p:nvGrpSpPr>
          <p:grpSpPr>
            <a:xfrm>
              <a:off x="8129350" y="4988725"/>
              <a:ext cx="175013" cy="27000"/>
              <a:chOff x="5662375" y="212375"/>
              <a:chExt cx="175013" cy="27000"/>
            </a:xfrm>
          </p:grpSpPr>
          <p:sp>
            <p:nvSpPr>
              <p:cNvPr id="1466" name="Google Shape;1466;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29"/>
            <p:cNvGrpSpPr/>
            <p:nvPr/>
          </p:nvGrpSpPr>
          <p:grpSpPr>
            <a:xfrm>
              <a:off x="8497550" y="3429425"/>
              <a:ext cx="175013" cy="27000"/>
              <a:chOff x="5662375" y="212375"/>
              <a:chExt cx="175013" cy="27000"/>
            </a:xfrm>
          </p:grpSpPr>
          <p:sp>
            <p:nvSpPr>
              <p:cNvPr id="1470" name="Google Shape;147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3" name="Google Shape;1473;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4" name="Google Shape;1474;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5" name="Google Shape;1475;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9" name="Shape 1479"/>
        <p:cNvGrpSpPr/>
        <p:nvPr/>
      </p:nvGrpSpPr>
      <p:grpSpPr>
        <a:xfrm>
          <a:off x="0" y="0"/>
          <a:ext cx="0" cy="0"/>
          <a:chOff x="0" y="0"/>
          <a:chExt cx="0" cy="0"/>
        </a:xfrm>
      </p:grpSpPr>
      <p:grpSp>
        <p:nvGrpSpPr>
          <p:cNvPr id="1480" name="Google Shape;1480;p30"/>
          <p:cNvGrpSpPr/>
          <p:nvPr/>
        </p:nvGrpSpPr>
        <p:grpSpPr>
          <a:xfrm>
            <a:off x="-6867" y="-6625"/>
            <a:ext cx="9152342" cy="5102050"/>
            <a:chOff x="-6867" y="-6625"/>
            <a:chExt cx="9152342" cy="5102050"/>
          </a:xfrm>
        </p:grpSpPr>
        <p:cxnSp>
          <p:nvCxnSpPr>
            <p:cNvPr id="1481" name="Google Shape;1481;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5" name="Google Shape;1485;p30"/>
            <p:cNvGrpSpPr/>
            <p:nvPr/>
          </p:nvGrpSpPr>
          <p:grpSpPr>
            <a:xfrm flipH="1">
              <a:off x="1278333" y="4513075"/>
              <a:ext cx="581800" cy="582350"/>
              <a:chOff x="8064275" y="887850"/>
              <a:chExt cx="581800" cy="582350"/>
            </a:xfrm>
          </p:grpSpPr>
          <p:sp>
            <p:nvSpPr>
              <p:cNvPr id="1486" name="Google Shape;148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30"/>
            <p:cNvGrpSpPr/>
            <p:nvPr/>
          </p:nvGrpSpPr>
          <p:grpSpPr>
            <a:xfrm flipH="1">
              <a:off x="2747608" y="4340463"/>
              <a:ext cx="292025" cy="292575"/>
              <a:chOff x="7353050" y="316275"/>
              <a:chExt cx="292025" cy="292575"/>
            </a:xfrm>
          </p:grpSpPr>
          <p:sp>
            <p:nvSpPr>
              <p:cNvPr id="1493" name="Google Shape;149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0"/>
            <p:cNvGrpSpPr/>
            <p:nvPr/>
          </p:nvGrpSpPr>
          <p:grpSpPr>
            <a:xfrm flipH="1">
              <a:off x="171308" y="4315025"/>
              <a:ext cx="175000" cy="175000"/>
              <a:chOff x="8792300" y="321275"/>
              <a:chExt cx="175000" cy="175000"/>
            </a:xfrm>
          </p:grpSpPr>
          <p:sp>
            <p:nvSpPr>
              <p:cNvPr id="1498" name="Google Shape;149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30"/>
            <p:cNvGrpSpPr/>
            <p:nvPr/>
          </p:nvGrpSpPr>
          <p:grpSpPr>
            <a:xfrm>
              <a:off x="3873197" y="4657550"/>
              <a:ext cx="293111" cy="293388"/>
              <a:chOff x="3164039" y="430875"/>
              <a:chExt cx="293111" cy="293388"/>
            </a:xfrm>
          </p:grpSpPr>
          <p:sp>
            <p:nvSpPr>
              <p:cNvPr id="1503" name="Google Shape;1503;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30"/>
            <p:cNvGrpSpPr/>
            <p:nvPr/>
          </p:nvGrpSpPr>
          <p:grpSpPr>
            <a:xfrm flipH="1">
              <a:off x="242270" y="4142425"/>
              <a:ext cx="175013" cy="27000"/>
              <a:chOff x="5662375" y="212375"/>
              <a:chExt cx="175013" cy="27000"/>
            </a:xfrm>
          </p:grpSpPr>
          <p:sp>
            <p:nvSpPr>
              <p:cNvPr id="1510" name="Google Shape;1510;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3" name="Google Shape;1513;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6" name="Google Shape;1516;p30"/>
            <p:cNvGrpSpPr/>
            <p:nvPr/>
          </p:nvGrpSpPr>
          <p:grpSpPr>
            <a:xfrm>
              <a:off x="8064275" y="1040250"/>
              <a:ext cx="581800" cy="582350"/>
              <a:chOff x="8064275" y="887850"/>
              <a:chExt cx="581800" cy="582350"/>
            </a:xfrm>
          </p:grpSpPr>
          <p:sp>
            <p:nvSpPr>
              <p:cNvPr id="1517" name="Google Shape;1517;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30"/>
            <p:cNvGrpSpPr/>
            <p:nvPr/>
          </p:nvGrpSpPr>
          <p:grpSpPr>
            <a:xfrm>
              <a:off x="7353050" y="316275"/>
              <a:ext cx="292025" cy="292575"/>
              <a:chOff x="7353050" y="316275"/>
              <a:chExt cx="292025" cy="292575"/>
            </a:xfrm>
          </p:grpSpPr>
          <p:sp>
            <p:nvSpPr>
              <p:cNvPr id="1524" name="Google Shape;1524;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30"/>
            <p:cNvGrpSpPr/>
            <p:nvPr/>
          </p:nvGrpSpPr>
          <p:grpSpPr>
            <a:xfrm>
              <a:off x="8792300" y="321275"/>
              <a:ext cx="175000" cy="175000"/>
              <a:chOff x="8792300" y="321275"/>
              <a:chExt cx="175000" cy="175000"/>
            </a:xfrm>
          </p:grpSpPr>
          <p:sp>
            <p:nvSpPr>
              <p:cNvPr id="1529" name="Google Shape;1529;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9" name="Google Shape;1539;p30"/>
            <p:cNvGrpSpPr/>
            <p:nvPr/>
          </p:nvGrpSpPr>
          <p:grpSpPr>
            <a:xfrm>
              <a:off x="8490050" y="170875"/>
              <a:ext cx="175013" cy="27000"/>
              <a:chOff x="5662375" y="212375"/>
              <a:chExt cx="175013" cy="27000"/>
            </a:xfrm>
          </p:grpSpPr>
          <p:sp>
            <p:nvSpPr>
              <p:cNvPr id="1540" name="Google Shape;1540;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30"/>
            <p:cNvGrpSpPr/>
            <p:nvPr/>
          </p:nvGrpSpPr>
          <p:grpSpPr>
            <a:xfrm>
              <a:off x="8678350" y="1658000"/>
              <a:ext cx="175013" cy="27000"/>
              <a:chOff x="5662375" y="212375"/>
              <a:chExt cx="175013" cy="27000"/>
            </a:xfrm>
          </p:grpSpPr>
          <p:sp>
            <p:nvSpPr>
              <p:cNvPr id="1544" name="Google Shape;1544;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7" name="Shape 1547"/>
        <p:cNvGrpSpPr/>
        <p:nvPr/>
      </p:nvGrpSpPr>
      <p:grpSpPr>
        <a:xfrm>
          <a:off x="0" y="0"/>
          <a:ext cx="0" cy="0"/>
          <a:chOff x="0" y="0"/>
          <a:chExt cx="0" cy="0"/>
        </a:xfrm>
      </p:grpSpPr>
      <p:grpSp>
        <p:nvGrpSpPr>
          <p:cNvPr id="1548" name="Google Shape;1548;p31"/>
          <p:cNvGrpSpPr/>
          <p:nvPr/>
        </p:nvGrpSpPr>
        <p:grpSpPr>
          <a:xfrm>
            <a:off x="1349626" y="598417"/>
            <a:ext cx="6453730" cy="3631136"/>
            <a:chOff x="365750" y="1285025"/>
            <a:chExt cx="6934275" cy="3315500"/>
          </a:xfrm>
        </p:grpSpPr>
        <p:sp>
          <p:nvSpPr>
            <p:cNvPr id="1549" name="Google Shape;1549;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1" name="Google Shape;1551;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2" name="Google Shape;1552;p31"/>
          <p:cNvGrpSpPr/>
          <p:nvPr/>
        </p:nvGrpSpPr>
        <p:grpSpPr>
          <a:xfrm>
            <a:off x="-6867" y="-6625"/>
            <a:ext cx="9152342" cy="5102050"/>
            <a:chOff x="-6867" y="-6625"/>
            <a:chExt cx="9152342" cy="5102050"/>
          </a:xfrm>
        </p:grpSpPr>
        <p:cxnSp>
          <p:nvCxnSpPr>
            <p:cNvPr id="1553" name="Google Shape;1553;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6" name="Google Shape;1556;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7" name="Google Shape;1557;p31"/>
            <p:cNvGrpSpPr/>
            <p:nvPr/>
          </p:nvGrpSpPr>
          <p:grpSpPr>
            <a:xfrm flipH="1">
              <a:off x="1278333" y="4513075"/>
              <a:ext cx="581800" cy="582350"/>
              <a:chOff x="8064275" y="887850"/>
              <a:chExt cx="581800" cy="582350"/>
            </a:xfrm>
          </p:grpSpPr>
          <p:sp>
            <p:nvSpPr>
              <p:cNvPr id="1558" name="Google Shape;155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31"/>
            <p:cNvGrpSpPr/>
            <p:nvPr/>
          </p:nvGrpSpPr>
          <p:grpSpPr>
            <a:xfrm flipH="1">
              <a:off x="2747608" y="4340463"/>
              <a:ext cx="292025" cy="292575"/>
              <a:chOff x="7353050" y="316275"/>
              <a:chExt cx="292025" cy="292575"/>
            </a:xfrm>
          </p:grpSpPr>
          <p:sp>
            <p:nvSpPr>
              <p:cNvPr id="1565" name="Google Shape;156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31"/>
            <p:cNvGrpSpPr/>
            <p:nvPr/>
          </p:nvGrpSpPr>
          <p:grpSpPr>
            <a:xfrm flipH="1">
              <a:off x="171308" y="4315025"/>
              <a:ext cx="175000" cy="175000"/>
              <a:chOff x="8792300" y="321275"/>
              <a:chExt cx="175000" cy="175000"/>
            </a:xfrm>
          </p:grpSpPr>
          <p:sp>
            <p:nvSpPr>
              <p:cNvPr id="1570" name="Google Shape;157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31"/>
            <p:cNvGrpSpPr/>
            <p:nvPr/>
          </p:nvGrpSpPr>
          <p:grpSpPr>
            <a:xfrm>
              <a:off x="3873197" y="4657550"/>
              <a:ext cx="293111" cy="293388"/>
              <a:chOff x="3164039" y="430875"/>
              <a:chExt cx="293111" cy="293388"/>
            </a:xfrm>
          </p:grpSpPr>
          <p:sp>
            <p:nvSpPr>
              <p:cNvPr id="1575" name="Google Shape;1575;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31"/>
            <p:cNvGrpSpPr/>
            <p:nvPr/>
          </p:nvGrpSpPr>
          <p:grpSpPr>
            <a:xfrm flipH="1">
              <a:off x="242270" y="4142425"/>
              <a:ext cx="175013" cy="27000"/>
              <a:chOff x="5662375" y="212375"/>
              <a:chExt cx="175013" cy="27000"/>
            </a:xfrm>
          </p:grpSpPr>
          <p:sp>
            <p:nvSpPr>
              <p:cNvPr id="1582" name="Google Shape;1582;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5" name="Google Shape;1585;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7" name="Google Shape;1587;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8" name="Google Shape;1588;p31"/>
            <p:cNvGrpSpPr/>
            <p:nvPr/>
          </p:nvGrpSpPr>
          <p:grpSpPr>
            <a:xfrm>
              <a:off x="8064275" y="1040250"/>
              <a:ext cx="581800" cy="582350"/>
              <a:chOff x="8064275" y="887850"/>
              <a:chExt cx="581800" cy="582350"/>
            </a:xfrm>
          </p:grpSpPr>
          <p:sp>
            <p:nvSpPr>
              <p:cNvPr id="1589" name="Google Shape;1589;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31"/>
            <p:cNvGrpSpPr/>
            <p:nvPr/>
          </p:nvGrpSpPr>
          <p:grpSpPr>
            <a:xfrm>
              <a:off x="7353050" y="316275"/>
              <a:ext cx="292025" cy="292575"/>
              <a:chOff x="7353050" y="316275"/>
              <a:chExt cx="292025" cy="292575"/>
            </a:xfrm>
          </p:grpSpPr>
          <p:sp>
            <p:nvSpPr>
              <p:cNvPr id="1596" name="Google Shape;1596;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1"/>
            <p:cNvGrpSpPr/>
            <p:nvPr/>
          </p:nvGrpSpPr>
          <p:grpSpPr>
            <a:xfrm>
              <a:off x="8792300" y="321275"/>
              <a:ext cx="175000" cy="175000"/>
              <a:chOff x="8792300" y="321275"/>
              <a:chExt cx="175000" cy="175000"/>
            </a:xfrm>
          </p:grpSpPr>
          <p:sp>
            <p:nvSpPr>
              <p:cNvPr id="1601" name="Google Shape;1601;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31"/>
            <p:cNvGrpSpPr/>
            <p:nvPr/>
          </p:nvGrpSpPr>
          <p:grpSpPr>
            <a:xfrm>
              <a:off x="8490050" y="170875"/>
              <a:ext cx="175013" cy="27000"/>
              <a:chOff x="5662375" y="212375"/>
              <a:chExt cx="175013" cy="27000"/>
            </a:xfrm>
          </p:grpSpPr>
          <p:sp>
            <p:nvSpPr>
              <p:cNvPr id="1612" name="Google Shape;1612;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5" name="Google Shape;1615;p31"/>
            <p:cNvGrpSpPr/>
            <p:nvPr/>
          </p:nvGrpSpPr>
          <p:grpSpPr>
            <a:xfrm>
              <a:off x="8678350" y="1658000"/>
              <a:ext cx="175013" cy="27000"/>
              <a:chOff x="5662375" y="212375"/>
              <a:chExt cx="175013" cy="27000"/>
            </a:xfrm>
          </p:grpSpPr>
          <p:sp>
            <p:nvSpPr>
              <p:cNvPr id="1616" name="Google Shape;1616;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9" name="Google Shape;1619;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20" name="Shape 1620"/>
        <p:cNvGrpSpPr/>
        <p:nvPr/>
      </p:nvGrpSpPr>
      <p:grpSpPr>
        <a:xfrm>
          <a:off x="0" y="0"/>
          <a:ext cx="0" cy="0"/>
          <a:chOff x="0" y="0"/>
          <a:chExt cx="0" cy="0"/>
        </a:xfrm>
      </p:grpSpPr>
      <p:sp>
        <p:nvSpPr>
          <p:cNvPr id="1621" name="Google Shape;1621;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3" name="Google Shape;1623;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4" name="Google Shape;1624;p32"/>
          <p:cNvGrpSpPr/>
          <p:nvPr/>
        </p:nvGrpSpPr>
        <p:grpSpPr>
          <a:xfrm>
            <a:off x="432850" y="0"/>
            <a:ext cx="8278300" cy="5165700"/>
            <a:chOff x="432850" y="0"/>
            <a:chExt cx="8278300" cy="5165700"/>
          </a:xfrm>
        </p:grpSpPr>
        <p:cxnSp>
          <p:nvCxnSpPr>
            <p:cNvPr id="1625" name="Google Shape;1625;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6" name="Google Shape;1626;p32"/>
            <p:cNvGrpSpPr/>
            <p:nvPr/>
          </p:nvGrpSpPr>
          <p:grpSpPr>
            <a:xfrm>
              <a:off x="8129350" y="4292175"/>
              <a:ext cx="581800" cy="582350"/>
              <a:chOff x="8064275" y="887850"/>
              <a:chExt cx="581800" cy="582350"/>
            </a:xfrm>
          </p:grpSpPr>
          <p:sp>
            <p:nvSpPr>
              <p:cNvPr id="1627" name="Google Shape;1627;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32"/>
            <p:cNvGrpSpPr/>
            <p:nvPr/>
          </p:nvGrpSpPr>
          <p:grpSpPr>
            <a:xfrm>
              <a:off x="8274238" y="3720600"/>
              <a:ext cx="292025" cy="292575"/>
              <a:chOff x="7353050" y="316275"/>
              <a:chExt cx="292025" cy="292575"/>
            </a:xfrm>
          </p:grpSpPr>
          <p:sp>
            <p:nvSpPr>
              <p:cNvPr id="1634" name="Google Shape;1634;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32"/>
            <p:cNvGrpSpPr/>
            <p:nvPr/>
          </p:nvGrpSpPr>
          <p:grpSpPr>
            <a:xfrm>
              <a:off x="8332763" y="3212475"/>
              <a:ext cx="175000" cy="175000"/>
              <a:chOff x="8792300" y="321275"/>
              <a:chExt cx="175000" cy="175000"/>
            </a:xfrm>
          </p:grpSpPr>
          <p:sp>
            <p:nvSpPr>
              <p:cNvPr id="1639" name="Google Shape;1639;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3" name="Google Shape;1643;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4" name="Google Shape;1644;p32"/>
            <p:cNvGrpSpPr/>
            <p:nvPr/>
          </p:nvGrpSpPr>
          <p:grpSpPr>
            <a:xfrm rot="10800000">
              <a:off x="432850" y="291788"/>
              <a:ext cx="581800" cy="582350"/>
              <a:chOff x="8064275" y="887850"/>
              <a:chExt cx="581800" cy="582350"/>
            </a:xfrm>
          </p:grpSpPr>
          <p:sp>
            <p:nvSpPr>
              <p:cNvPr id="1645" name="Google Shape;1645;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32"/>
            <p:cNvGrpSpPr/>
            <p:nvPr/>
          </p:nvGrpSpPr>
          <p:grpSpPr>
            <a:xfrm rot="10800000">
              <a:off x="577738" y="1153138"/>
              <a:ext cx="292025" cy="292575"/>
              <a:chOff x="7353050" y="316275"/>
              <a:chExt cx="292025" cy="292575"/>
            </a:xfrm>
          </p:grpSpPr>
          <p:sp>
            <p:nvSpPr>
              <p:cNvPr id="1652" name="Google Shape;1652;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2"/>
            <p:cNvGrpSpPr/>
            <p:nvPr/>
          </p:nvGrpSpPr>
          <p:grpSpPr>
            <a:xfrm rot="10800000">
              <a:off x="636238" y="1778838"/>
              <a:ext cx="175000" cy="175000"/>
              <a:chOff x="8792300" y="321275"/>
              <a:chExt cx="175000" cy="175000"/>
            </a:xfrm>
          </p:grpSpPr>
          <p:sp>
            <p:nvSpPr>
              <p:cNvPr id="1657" name="Google Shape;1657;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32"/>
            <p:cNvGrpSpPr/>
            <p:nvPr/>
          </p:nvGrpSpPr>
          <p:grpSpPr>
            <a:xfrm>
              <a:off x="432850" y="2003163"/>
              <a:ext cx="175013" cy="27000"/>
              <a:chOff x="5662375" y="212375"/>
              <a:chExt cx="175013" cy="27000"/>
            </a:xfrm>
          </p:grpSpPr>
          <p:sp>
            <p:nvSpPr>
              <p:cNvPr id="1662" name="Google Shape;1662;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32"/>
            <p:cNvGrpSpPr/>
            <p:nvPr/>
          </p:nvGrpSpPr>
          <p:grpSpPr>
            <a:xfrm>
              <a:off x="788100" y="208488"/>
              <a:ext cx="175013" cy="27000"/>
              <a:chOff x="5662375" y="212375"/>
              <a:chExt cx="175013" cy="27000"/>
            </a:xfrm>
          </p:grpSpPr>
          <p:sp>
            <p:nvSpPr>
              <p:cNvPr id="1666" name="Google Shape;1666;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32"/>
            <p:cNvGrpSpPr/>
            <p:nvPr/>
          </p:nvGrpSpPr>
          <p:grpSpPr>
            <a:xfrm>
              <a:off x="8129350" y="4988725"/>
              <a:ext cx="175013" cy="27000"/>
              <a:chOff x="5662375" y="212375"/>
              <a:chExt cx="175013" cy="27000"/>
            </a:xfrm>
          </p:grpSpPr>
          <p:sp>
            <p:nvSpPr>
              <p:cNvPr id="1670" name="Google Shape;1670;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32"/>
            <p:cNvGrpSpPr/>
            <p:nvPr/>
          </p:nvGrpSpPr>
          <p:grpSpPr>
            <a:xfrm>
              <a:off x="8497550" y="3429425"/>
              <a:ext cx="175013" cy="27000"/>
              <a:chOff x="5662375" y="212375"/>
              <a:chExt cx="175013" cy="27000"/>
            </a:xfrm>
          </p:grpSpPr>
          <p:sp>
            <p:nvSpPr>
              <p:cNvPr id="1674" name="Google Shape;1674;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7" name="Google Shape;1677;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8" name="Google Shape;1678;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9" name="Google Shape;1679;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spTree>
      <p:nvGrpSpPr>
        <p:cNvPr id="1683" name="Shape 1683"/>
        <p:cNvGrpSpPr/>
        <p:nvPr/>
      </p:nvGrpSpPr>
      <p:grpSpPr>
        <a:xfrm>
          <a:off x="0" y="0"/>
          <a:ext cx="0" cy="0"/>
          <a:chOff x="0" y="0"/>
          <a:chExt cx="0" cy="0"/>
        </a:xfrm>
      </p:grpSpPr>
      <p:sp>
        <p:nvSpPr>
          <p:cNvPr id="1684" name="Google Shape;1684;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5" name="Google Shape;1685;p3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6" name="Google Shape;168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2">
    <p:spTree>
      <p:nvGrpSpPr>
        <p:cNvPr id="1687" name="Shape 1687"/>
        <p:cNvGrpSpPr/>
        <p:nvPr/>
      </p:nvGrpSpPr>
      <p:grpSpPr>
        <a:xfrm>
          <a:off x="0" y="0"/>
          <a:ext cx="0" cy="0"/>
          <a:chOff x="0" y="0"/>
          <a:chExt cx="0" cy="0"/>
        </a:xfrm>
      </p:grpSpPr>
      <p:sp>
        <p:nvSpPr>
          <p:cNvPr id="1688" name="Google Shape;16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9" name="Google Shape;1689;p3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90" name="Google Shape;169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spTree>
      <p:nvGrpSpPr>
        <p:cNvPr id="1691" name="Shape 1691"/>
        <p:cNvGrpSpPr/>
        <p:nvPr/>
      </p:nvGrpSpPr>
      <p:grpSpPr>
        <a:xfrm>
          <a:off x="0" y="0"/>
          <a:ext cx="0" cy="0"/>
          <a:chOff x="0" y="0"/>
          <a:chExt cx="0" cy="0"/>
        </a:xfrm>
      </p:grpSpPr>
      <p:sp>
        <p:nvSpPr>
          <p:cNvPr id="1692" name="Google Shape;1692;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93" name="Google Shape;169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e sección y descripción 1">
  <p:cSld name="SECTION_TITLE_AND_DESCRIPTION_1">
    <p:spTree>
      <p:nvGrpSpPr>
        <p:cNvPr id="1694" name="Shape 1694"/>
        <p:cNvGrpSpPr/>
        <p:nvPr/>
      </p:nvGrpSpPr>
      <p:grpSpPr>
        <a:xfrm>
          <a:off x="0" y="0"/>
          <a:ext cx="0" cy="0"/>
          <a:chOff x="0" y="0"/>
          <a:chExt cx="0" cy="0"/>
        </a:xfrm>
      </p:grpSpPr>
      <p:sp>
        <p:nvSpPr>
          <p:cNvPr id="1695" name="Google Shape;1695;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97" name="Google Shape;1697;p36"/>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98" name="Google Shape;1698;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99" name="Google Shape;169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1">
  <p:cSld name="TITLE_AND_TWO_COLUMNS_1">
    <p:spTree>
      <p:nvGrpSpPr>
        <p:cNvPr id="1700" name="Shape 1700"/>
        <p:cNvGrpSpPr/>
        <p:nvPr/>
      </p:nvGrpSpPr>
      <p:grpSpPr>
        <a:xfrm>
          <a:off x="0" y="0"/>
          <a:ext cx="0" cy="0"/>
          <a:chOff x="0" y="0"/>
          <a:chExt cx="0" cy="0"/>
        </a:xfrm>
      </p:grpSpPr>
      <p:sp>
        <p:nvSpPr>
          <p:cNvPr id="1701" name="Google Shape;17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2" name="Google Shape;1702;p3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03" name="Google Shape;1703;p3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04" name="Google Shape;170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40021" y="338325"/>
            <a:ext cx="54642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078028"/>
            <a:ext cx="3904500" cy="190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300"/>
              <a:buNone/>
              <a:defRPr sz="4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8" name="Google Shape;438;p8"/>
          <p:cNvSpPr txBox="1"/>
          <p:nvPr>
            <p:ph idx="2" type="title"/>
          </p:nvPr>
        </p:nvSpPr>
        <p:spPr>
          <a:xfrm>
            <a:off x="1539000" y="2910100"/>
            <a:ext cx="5998800" cy="744900"/>
          </a:xfrm>
          <a:prstGeom prst="rect">
            <a:avLst/>
          </a:prstGeom>
        </p:spPr>
        <p:txBody>
          <a:bodyPr anchorCtr="0" anchor="ctr" bIns="91425" lIns="91425" spcFirstLastPara="1" rIns="91425" wrap="square" tIns="91425">
            <a:normAutofit/>
          </a:bodyPr>
          <a:lstStyle>
            <a:lvl1pPr indent="0" lvl="0" marL="0" marR="0" rtl="0" algn="ctr">
              <a:lnSpc>
                <a:spcPct val="100000"/>
              </a:lnSpc>
              <a:spcBef>
                <a:spcPts val="0"/>
              </a:spcBef>
              <a:spcAft>
                <a:spcPts val="0"/>
              </a:spcAft>
              <a:buNone/>
              <a:defRPr sz="1400">
                <a:solidFill>
                  <a:srgbClr val="000000"/>
                </a:solidFill>
                <a:latin typeface="Barlow Semi Condensed"/>
                <a:ea typeface="Barlow Semi Condensed"/>
                <a:cs typeface="Barlow Semi Condensed"/>
                <a:sym typeface="Barlow Semi Condensed"/>
              </a:defRPr>
            </a:lvl1pPr>
            <a:lvl2pPr lvl="1"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2pPr>
            <a:lvl3pPr lvl="2"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3pPr>
            <a:lvl4pPr lvl="3"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4pPr>
            <a:lvl5pPr lvl="4"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5pPr>
            <a:lvl6pPr lvl="5"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6pPr>
            <a:lvl7pPr lvl="6"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7pPr>
            <a:lvl8pPr lvl="7"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8pPr>
            <a:lvl9pPr lvl="8" rtl="0" algn="ctr">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9pPr>
          </a:lstStyle>
          <a:p/>
        </p:txBody>
      </p:sp>
    </p:spTree>
  </p:cSld>
  <p:clrMapOvr>
    <a:masterClrMapping/>
  </p:clrMapOvr>
  <p:extLst>
    <p:ext uri="{DCECCB84-F9BA-43D5-87BE-67443E8EF086}">
      <p15:sldGuideLst>
        <p15:guide id="1" orient="horz" pos="679">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9" name="Shape 439"/>
        <p:cNvGrpSpPr/>
        <p:nvPr/>
      </p:nvGrpSpPr>
      <p:grpSpPr>
        <a:xfrm>
          <a:off x="0" y="0"/>
          <a:ext cx="0" cy="0"/>
          <a:chOff x="0" y="0"/>
          <a:chExt cx="0" cy="0"/>
        </a:xfrm>
      </p:grpSpPr>
      <p:sp>
        <p:nvSpPr>
          <p:cNvPr id="440" name="Google Shape;440;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1" name="Google Shape;441;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2" name="Google Shape;442;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4" name="Google Shape;444;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5" name="Google Shape;445;p9"/>
          <p:cNvGrpSpPr/>
          <p:nvPr/>
        </p:nvGrpSpPr>
        <p:grpSpPr>
          <a:xfrm flipH="1">
            <a:off x="499400" y="959675"/>
            <a:ext cx="581800" cy="582350"/>
            <a:chOff x="8064275" y="887850"/>
            <a:chExt cx="581800" cy="582350"/>
          </a:xfrm>
        </p:grpSpPr>
        <p:sp>
          <p:nvSpPr>
            <p:cNvPr id="446" name="Google Shape;446;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a:off x="1500400" y="388100"/>
            <a:ext cx="292025" cy="292575"/>
            <a:chOff x="7353050" y="316275"/>
            <a:chExt cx="292025" cy="292575"/>
          </a:xfrm>
        </p:grpSpPr>
        <p:sp>
          <p:nvSpPr>
            <p:cNvPr id="453" name="Google Shape;453;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9"/>
          <p:cNvGrpSpPr/>
          <p:nvPr/>
        </p:nvGrpSpPr>
        <p:grpSpPr>
          <a:xfrm flipH="1">
            <a:off x="3527112" y="361100"/>
            <a:ext cx="175013" cy="27000"/>
            <a:chOff x="5662375" y="212375"/>
            <a:chExt cx="175013" cy="27000"/>
          </a:xfrm>
        </p:grpSpPr>
        <p:sp>
          <p:nvSpPr>
            <p:cNvPr id="464" name="Google Shape;46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9"/>
          <p:cNvGrpSpPr/>
          <p:nvPr/>
        </p:nvGrpSpPr>
        <p:grpSpPr>
          <a:xfrm flipH="1">
            <a:off x="480412" y="242700"/>
            <a:ext cx="175013" cy="27000"/>
            <a:chOff x="5662375" y="212375"/>
            <a:chExt cx="175013" cy="27000"/>
          </a:xfrm>
        </p:grpSpPr>
        <p:sp>
          <p:nvSpPr>
            <p:cNvPr id="468" name="Google Shape;46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9"/>
          <p:cNvGrpSpPr/>
          <p:nvPr/>
        </p:nvGrpSpPr>
        <p:grpSpPr>
          <a:xfrm flipH="1">
            <a:off x="901712" y="1653625"/>
            <a:ext cx="175013" cy="27000"/>
            <a:chOff x="5662375" y="212375"/>
            <a:chExt cx="175013" cy="27000"/>
          </a:xfrm>
        </p:grpSpPr>
        <p:sp>
          <p:nvSpPr>
            <p:cNvPr id="472" name="Google Shape;472;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5" name="Google Shape;475;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7" name="Google Shape;477;p9"/>
          <p:cNvGrpSpPr/>
          <p:nvPr/>
        </p:nvGrpSpPr>
        <p:grpSpPr>
          <a:xfrm rot="10800000">
            <a:off x="499400" y="3940925"/>
            <a:ext cx="581800" cy="582350"/>
            <a:chOff x="8064275" y="887850"/>
            <a:chExt cx="581800" cy="582350"/>
          </a:xfrm>
        </p:grpSpPr>
        <p:sp>
          <p:nvSpPr>
            <p:cNvPr id="478" name="Google Shape;478;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9"/>
          <p:cNvGrpSpPr/>
          <p:nvPr/>
        </p:nvGrpSpPr>
        <p:grpSpPr>
          <a:xfrm rot="10800000">
            <a:off x="1819575" y="4586750"/>
            <a:ext cx="292025" cy="292575"/>
            <a:chOff x="7353050" y="316275"/>
            <a:chExt cx="292025" cy="292575"/>
          </a:xfrm>
        </p:grpSpPr>
        <p:sp>
          <p:nvSpPr>
            <p:cNvPr id="485" name="Google Shape;485;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9"/>
          <p:cNvGrpSpPr/>
          <p:nvPr/>
        </p:nvGrpSpPr>
        <p:grpSpPr>
          <a:xfrm rot="10800000">
            <a:off x="212525" y="4645550"/>
            <a:ext cx="175000" cy="175000"/>
            <a:chOff x="8792300" y="321275"/>
            <a:chExt cx="175000" cy="175000"/>
          </a:xfrm>
        </p:grpSpPr>
        <p:sp>
          <p:nvSpPr>
            <p:cNvPr id="490" name="Google Shape;490;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9"/>
          <p:cNvGrpSpPr/>
          <p:nvPr/>
        </p:nvGrpSpPr>
        <p:grpSpPr>
          <a:xfrm rot="10800000">
            <a:off x="480412" y="4852325"/>
            <a:ext cx="175013" cy="27000"/>
            <a:chOff x="5662375" y="212375"/>
            <a:chExt cx="175013" cy="27000"/>
          </a:xfrm>
        </p:grpSpPr>
        <p:sp>
          <p:nvSpPr>
            <p:cNvPr id="495" name="Google Shape;49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9"/>
          <p:cNvGrpSpPr/>
          <p:nvPr/>
        </p:nvGrpSpPr>
        <p:grpSpPr>
          <a:xfrm rot="10800000">
            <a:off x="1054112" y="3898600"/>
            <a:ext cx="175013" cy="27000"/>
            <a:chOff x="5662375" y="212375"/>
            <a:chExt cx="175013" cy="27000"/>
          </a:xfrm>
        </p:grpSpPr>
        <p:sp>
          <p:nvSpPr>
            <p:cNvPr id="499" name="Google Shape;499;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2" name="Shape 502"/>
        <p:cNvGrpSpPr/>
        <p:nvPr/>
      </p:nvGrpSpPr>
      <p:grpSpPr>
        <a:xfrm>
          <a:off x="0" y="0"/>
          <a:ext cx="0" cy="0"/>
          <a:chOff x="0" y="0"/>
          <a:chExt cx="0" cy="0"/>
        </a:xfrm>
      </p:grpSpPr>
      <p:sp>
        <p:nvSpPr>
          <p:cNvPr id="503" name="Google Shape;503;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4" name="Google Shape;504;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5" name="Google Shape;505;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6" name="Google Shape;506;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7" name="Google Shape;507;p10"/>
          <p:cNvGrpSpPr/>
          <p:nvPr/>
        </p:nvGrpSpPr>
        <p:grpSpPr>
          <a:xfrm flipH="1">
            <a:off x="431725" y="4183775"/>
            <a:ext cx="292025" cy="292575"/>
            <a:chOff x="7353050" y="316275"/>
            <a:chExt cx="292025" cy="292575"/>
          </a:xfrm>
        </p:grpSpPr>
        <p:sp>
          <p:nvSpPr>
            <p:cNvPr id="508" name="Google Shape;50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0"/>
          <p:cNvGrpSpPr/>
          <p:nvPr/>
        </p:nvGrpSpPr>
        <p:grpSpPr>
          <a:xfrm>
            <a:off x="1646714" y="4616575"/>
            <a:ext cx="293111" cy="293388"/>
            <a:chOff x="3164039" y="430875"/>
            <a:chExt cx="293111" cy="293388"/>
          </a:xfrm>
        </p:grpSpPr>
        <p:sp>
          <p:nvSpPr>
            <p:cNvPr id="513" name="Google Shape;513;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9" name="Google Shape;519;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1" name="Google Shape;521;p10"/>
          <p:cNvGrpSpPr/>
          <p:nvPr/>
        </p:nvGrpSpPr>
        <p:grpSpPr>
          <a:xfrm>
            <a:off x="8064275" y="526925"/>
            <a:ext cx="581800" cy="582350"/>
            <a:chOff x="8064275" y="887850"/>
            <a:chExt cx="581800" cy="582350"/>
          </a:xfrm>
        </p:grpSpPr>
        <p:sp>
          <p:nvSpPr>
            <p:cNvPr id="522" name="Google Shape;522;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0"/>
          <p:cNvGrpSpPr/>
          <p:nvPr/>
        </p:nvGrpSpPr>
        <p:grpSpPr>
          <a:xfrm>
            <a:off x="7033875" y="170875"/>
            <a:ext cx="292025" cy="292575"/>
            <a:chOff x="7353050" y="316275"/>
            <a:chExt cx="292025" cy="292575"/>
          </a:xfrm>
        </p:grpSpPr>
        <p:sp>
          <p:nvSpPr>
            <p:cNvPr id="529" name="Google Shape;529;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0"/>
          <p:cNvGrpSpPr/>
          <p:nvPr/>
        </p:nvGrpSpPr>
        <p:grpSpPr>
          <a:xfrm>
            <a:off x="8757950" y="229650"/>
            <a:ext cx="175000" cy="175000"/>
            <a:chOff x="8792300" y="321275"/>
            <a:chExt cx="175000" cy="175000"/>
          </a:xfrm>
        </p:grpSpPr>
        <p:sp>
          <p:nvSpPr>
            <p:cNvPr id="534" name="Google Shape;534;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0"/>
          <p:cNvGrpSpPr/>
          <p:nvPr/>
        </p:nvGrpSpPr>
        <p:grpSpPr>
          <a:xfrm>
            <a:off x="8490050" y="170875"/>
            <a:ext cx="175013" cy="27000"/>
            <a:chOff x="5662375" y="212375"/>
            <a:chExt cx="175013" cy="27000"/>
          </a:xfrm>
        </p:grpSpPr>
        <p:sp>
          <p:nvSpPr>
            <p:cNvPr id="539" name="Google Shape;539;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10"/>
          <p:cNvGrpSpPr/>
          <p:nvPr/>
        </p:nvGrpSpPr>
        <p:grpSpPr>
          <a:xfrm>
            <a:off x="7916350" y="1124600"/>
            <a:ext cx="175013" cy="27000"/>
            <a:chOff x="5662375" y="212375"/>
            <a:chExt cx="175013" cy="27000"/>
          </a:xfrm>
        </p:grpSpPr>
        <p:sp>
          <p:nvSpPr>
            <p:cNvPr id="543" name="Google Shape;543;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colab.research.google.com/drive/1N1QFVCDHzE__-Ctlec411kJ4BSZFqrzF?usp=sharing" TargetMode="External"/><Relationship Id="rId4" Type="http://schemas.openxmlformats.org/officeDocument/2006/relationships/image" Target="../media/image18.png"/><Relationship Id="rId9" Type="http://schemas.openxmlformats.org/officeDocument/2006/relationships/hyperlink" Target="https://colab.research.google.com/drive/1N1QFVCDHzE__-Ctlec411kJ4BSZFqrzF?usp=sharing" TargetMode="External"/><Relationship Id="rId5" Type="http://schemas.openxmlformats.org/officeDocument/2006/relationships/hyperlink" Target="https://colab.research.google.com/drive/1N1QFVCDHzE__-Ctlec411kJ4BSZFqrzF?usp=sharing" TargetMode="External"/><Relationship Id="rId6" Type="http://schemas.openxmlformats.org/officeDocument/2006/relationships/hyperlink" Target="https://colab.research.google.com/drive/1N1QFVCDHzE__-Ctlec411kJ4BSZFqrzF?usp=sharing" TargetMode="External"/><Relationship Id="rId7" Type="http://schemas.openxmlformats.org/officeDocument/2006/relationships/hyperlink" Target="https://colab.research.google.com/drive/1N1QFVCDHzE__-Ctlec411kJ4BSZFqrzF?usp=sharing" TargetMode="External"/><Relationship Id="rId8" Type="http://schemas.openxmlformats.org/officeDocument/2006/relationships/image" Target="../media/image17.gif"/><Relationship Id="rId11" Type="http://schemas.openxmlformats.org/officeDocument/2006/relationships/hyperlink" Target="https://docs.google.com/spreadsheets/d/1_3onvYo1T8q8DHolUedwGr2PIALIMZBHGppxTMP6gfA/edit?usp=sharing" TargetMode="External"/><Relationship Id="rId10" Type="http://schemas.openxmlformats.org/officeDocument/2006/relationships/image" Target="../media/image24.png"/><Relationship Id="rId12" Type="http://schemas.openxmlformats.org/officeDocument/2006/relationships/hyperlink" Target="https://colab.research.google.com/drive/1N1QFVCDHzE__-Ctlec411kJ4BSZFqrzF?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hyperlink" Target="https://docs.google.com/spreadsheets/u/0/d/1_3onvYo1T8q8DHolUedwGr2PIALIMZBHGppxTMP6gfA/edit" TargetMode="External"/><Relationship Id="rId5" Type="http://schemas.openxmlformats.org/officeDocument/2006/relationships/hyperlink" Target="https://docs.google.com/spreadsheets/d/1_3onvYo1T8q8DHolUedwGr2PIALIMZBHGppxTMP6gfA/edit?usp=sharing" TargetMode="External"/><Relationship Id="rId6" Type="http://schemas.openxmlformats.org/officeDocument/2006/relationships/image" Target="../media/image22.png"/><Relationship Id="rId7" Type="http://schemas.openxmlformats.org/officeDocument/2006/relationships/hyperlink" Target="https://docs.google.com/spreadsheets/d/1_3onvYo1T8q8DHolUedwGr2PIALIMZBHGppxTMP6gfA/edit?usp=sharing" TargetMode="External"/><Relationship Id="rId8" Type="http://schemas.openxmlformats.org/officeDocument/2006/relationships/hyperlink" Target="https://docs.google.com/spreadsheets/d/1_3onvYo1T8q8DHolUedwGr2PIALIMZBHGppxTMP6gfA/edit?usp=sha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38"/>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PROJECT ENABLER</a:t>
            </a:r>
            <a:endParaRPr>
              <a:solidFill>
                <a:schemeClr val="accent1"/>
              </a:solidFill>
            </a:endParaRPr>
          </a:p>
        </p:txBody>
      </p:sp>
      <p:sp>
        <p:nvSpPr>
          <p:cNvPr id="1710" name="Google Shape;1710;p38"/>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Business Case</a:t>
            </a:r>
            <a:endParaRPr/>
          </a:p>
          <a:p>
            <a:pPr indent="0" lvl="0" marL="0" rtl="0" algn="r">
              <a:spcBef>
                <a:spcPts val="0"/>
              </a:spcBef>
              <a:spcAft>
                <a:spcPts val="0"/>
              </a:spcAft>
              <a:buNone/>
            </a:pPr>
            <a:r>
              <a:rPr lang="es"/>
              <a:t>by Pablo Gómez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47"/>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800"/>
              <a:t>Development</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4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Main KPIs</a:t>
            </a:r>
            <a:endParaRPr/>
          </a:p>
        </p:txBody>
      </p:sp>
      <p:sp>
        <p:nvSpPr>
          <p:cNvPr id="1791" name="Google Shape;1791;p4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s"/>
              <a:t># Inventory checks</a:t>
            </a:r>
            <a:endParaRPr b="1"/>
          </a:p>
          <a:p>
            <a:pPr indent="-317500" lvl="0" marL="457200" rtl="0" algn="l">
              <a:spcBef>
                <a:spcPts val="0"/>
              </a:spcBef>
              <a:spcAft>
                <a:spcPts val="0"/>
              </a:spcAft>
              <a:buSzPts val="1400"/>
              <a:buChar char="●"/>
            </a:pPr>
            <a:r>
              <a:rPr b="1" lang="es"/>
              <a:t>Time since inventory check</a:t>
            </a:r>
            <a:endParaRPr b="1"/>
          </a:p>
          <a:p>
            <a:pPr indent="-317500" lvl="0" marL="457200" rtl="0" algn="l">
              <a:spcBef>
                <a:spcPts val="0"/>
              </a:spcBef>
              <a:spcAft>
                <a:spcPts val="0"/>
              </a:spcAft>
              <a:buSzPts val="1400"/>
              <a:buChar char="●"/>
            </a:pPr>
            <a:r>
              <a:rPr b="1" lang="es"/>
              <a:t>Time to fulfil inventory check</a:t>
            </a:r>
            <a:endParaRPr b="1"/>
          </a:p>
          <a:p>
            <a:pPr indent="-317500" lvl="0" marL="457200" rtl="0" algn="l">
              <a:spcBef>
                <a:spcPts val="0"/>
              </a:spcBef>
              <a:spcAft>
                <a:spcPts val="0"/>
              </a:spcAft>
              <a:buSzPts val="1400"/>
              <a:buChar char="●"/>
            </a:pPr>
            <a:r>
              <a:rPr b="1" lang="es"/>
              <a:t>Stock deviation</a:t>
            </a:r>
            <a:endParaRPr b="1"/>
          </a:p>
          <a:p>
            <a:pPr indent="-317500" lvl="0" marL="457200" rtl="0" algn="l">
              <a:spcBef>
                <a:spcPts val="0"/>
              </a:spcBef>
              <a:spcAft>
                <a:spcPts val="0"/>
              </a:spcAft>
              <a:buSzPts val="1400"/>
              <a:buChar char="●"/>
            </a:pPr>
            <a:r>
              <a:rPr b="1" lang="es"/>
              <a:t>Rework</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49"/>
          <p:cNvSpPr txBox="1"/>
          <p:nvPr>
            <p:ph type="title"/>
          </p:nvPr>
        </p:nvSpPr>
        <p:spPr>
          <a:xfrm>
            <a:off x="2624328" y="1078028"/>
            <a:ext cx="3904500" cy="190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¿How many times we have done inventory check?</a:t>
            </a:r>
            <a:endParaRPr/>
          </a:p>
        </p:txBody>
      </p:sp>
      <p:sp>
        <p:nvSpPr>
          <p:cNvPr id="1797" name="Google Shape;1797;p49"/>
          <p:cNvSpPr txBox="1"/>
          <p:nvPr>
            <p:ph idx="2" type="title"/>
          </p:nvPr>
        </p:nvSpPr>
        <p:spPr>
          <a:xfrm>
            <a:off x="1539000" y="2910100"/>
            <a:ext cx="5998800" cy="74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s"/>
              <a:t>¡Not enough!</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pic>
        <p:nvPicPr>
          <p:cNvPr id="1802" name="Google Shape;1802;p50"/>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803" name="Google Shape;1803;p50"/>
          <p:cNvSpPr txBox="1"/>
          <p:nvPr>
            <p:ph idx="1" type="body"/>
          </p:nvPr>
        </p:nvSpPr>
        <p:spPr>
          <a:xfrm>
            <a:off x="519925" y="1138275"/>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Knowing the number of inventory checks an MFC has done </a:t>
            </a:r>
            <a:r>
              <a:rPr lang="es"/>
              <a:t>is crucial for </a:t>
            </a:r>
            <a:r>
              <a:rPr lang="es"/>
              <a:t>accurate inventory tracking, correcting manual error, and regulatory compliance.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Understanding why we fulfil a check is also helpful to understand what we are doing</a:t>
            </a:r>
            <a:r>
              <a:rPr lang="es"/>
              <a:t>:</a:t>
            </a:r>
            <a:endParaRPr/>
          </a:p>
          <a:p>
            <a:pPr indent="-330200" lvl="0" marL="457200" rtl="0" algn="l">
              <a:spcBef>
                <a:spcPts val="0"/>
              </a:spcBef>
              <a:spcAft>
                <a:spcPts val="0"/>
              </a:spcAft>
              <a:buSzPts val="1600"/>
              <a:buChar char="●"/>
            </a:pPr>
            <a:r>
              <a:rPr lang="es"/>
              <a:t>Complaints → Refund due to SKU not available.</a:t>
            </a:r>
            <a:endParaRPr/>
          </a:p>
          <a:p>
            <a:pPr indent="-330200" lvl="0" marL="457200" rtl="0" algn="l">
              <a:spcBef>
                <a:spcPts val="0"/>
              </a:spcBef>
              <a:spcAft>
                <a:spcPts val="0"/>
              </a:spcAft>
              <a:buSzPts val="1600"/>
              <a:buChar char="●"/>
            </a:pPr>
            <a:r>
              <a:rPr lang="es"/>
              <a:t>Business Rule / Compliance → Practice to control stock.</a:t>
            </a:r>
            <a:endParaRPr/>
          </a:p>
          <a:p>
            <a:pPr indent="-330200" lvl="0" marL="457200" rtl="0" algn="l">
              <a:spcBef>
                <a:spcPts val="0"/>
              </a:spcBef>
              <a:spcAft>
                <a:spcPts val="0"/>
              </a:spcAft>
              <a:buSzPts val="1600"/>
              <a:buChar char="●"/>
            </a:pPr>
            <a:r>
              <a:rPr lang="es" strike="sngStrike"/>
              <a:t>Maverick Checking</a:t>
            </a:r>
            <a:endParaRPr/>
          </a:p>
        </p:txBody>
      </p:sp>
      <p:sp>
        <p:nvSpPr>
          <p:cNvPr id="1804" name="Google Shape;1804;p5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 Inventory Checks</a:t>
            </a:r>
            <a:endParaRPr/>
          </a:p>
        </p:txBody>
      </p:sp>
      <p:sp>
        <p:nvSpPr>
          <p:cNvPr id="1805" name="Google Shape;1805;p50"/>
          <p:cNvSpPr/>
          <p:nvPr/>
        </p:nvSpPr>
        <p:spPr>
          <a:xfrm>
            <a:off x="5656900" y="1748800"/>
            <a:ext cx="3999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0"/>
          <p:cNvSpPr/>
          <p:nvPr/>
        </p:nvSpPr>
        <p:spPr>
          <a:xfrm>
            <a:off x="7942675" y="2571750"/>
            <a:ext cx="3999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51"/>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Frequency of inventory check</a:t>
            </a:r>
            <a:endParaRPr/>
          </a:p>
        </p:txBody>
      </p:sp>
      <p:sp>
        <p:nvSpPr>
          <p:cNvPr id="1812" name="Google Shape;1812;p51"/>
          <p:cNvSpPr txBox="1"/>
          <p:nvPr>
            <p:ph idx="5" type="subTitle"/>
          </p:nvPr>
        </p:nvSpPr>
        <p:spPr>
          <a:xfrm>
            <a:off x="2825496" y="320040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Unique SKU checked</a:t>
            </a:r>
            <a:endParaRPr/>
          </a:p>
        </p:txBody>
      </p:sp>
      <p:pic>
        <p:nvPicPr>
          <p:cNvPr id="1813" name="Google Shape;1813;p51"/>
          <p:cNvPicPr preferRelativeResize="0"/>
          <p:nvPr/>
        </p:nvPicPr>
        <p:blipFill>
          <a:blip r:embed="rId3">
            <a:alphaModFix/>
          </a:blip>
          <a:stretch>
            <a:fillRect/>
          </a:stretch>
        </p:blipFill>
        <p:spPr>
          <a:xfrm>
            <a:off x="1305749" y="1487574"/>
            <a:ext cx="3354299" cy="1508300"/>
          </a:xfrm>
          <a:prstGeom prst="rect">
            <a:avLst/>
          </a:prstGeom>
          <a:noFill/>
          <a:ln>
            <a:noFill/>
          </a:ln>
        </p:spPr>
      </p:pic>
      <p:pic>
        <p:nvPicPr>
          <p:cNvPr id="1814" name="Google Shape;1814;p51"/>
          <p:cNvPicPr preferRelativeResize="0"/>
          <p:nvPr/>
        </p:nvPicPr>
        <p:blipFill>
          <a:blip r:embed="rId4">
            <a:alphaModFix/>
          </a:blip>
          <a:stretch>
            <a:fillRect/>
          </a:stretch>
        </p:blipFill>
        <p:spPr>
          <a:xfrm>
            <a:off x="5343962" y="1692098"/>
            <a:ext cx="2231124" cy="1508299"/>
          </a:xfrm>
          <a:prstGeom prst="rect">
            <a:avLst/>
          </a:prstGeom>
          <a:noFill/>
          <a:ln>
            <a:noFill/>
          </a:ln>
        </p:spPr>
      </p:pic>
      <p:pic>
        <p:nvPicPr>
          <p:cNvPr id="1815" name="Google Shape;1815;p51"/>
          <p:cNvPicPr preferRelativeResize="0"/>
          <p:nvPr/>
        </p:nvPicPr>
        <p:blipFill>
          <a:blip r:embed="rId5">
            <a:alphaModFix/>
          </a:blip>
          <a:stretch>
            <a:fillRect/>
          </a:stretch>
        </p:blipFill>
        <p:spPr>
          <a:xfrm>
            <a:off x="4660051" y="3400765"/>
            <a:ext cx="3727048" cy="1144675"/>
          </a:xfrm>
          <a:prstGeom prst="rect">
            <a:avLst/>
          </a:prstGeom>
          <a:noFill/>
          <a:ln>
            <a:noFill/>
          </a:ln>
        </p:spPr>
      </p:pic>
      <p:pic>
        <p:nvPicPr>
          <p:cNvPr id="1816" name="Google Shape;1816;p51"/>
          <p:cNvPicPr preferRelativeResize="0"/>
          <p:nvPr/>
        </p:nvPicPr>
        <p:blipFill>
          <a:blip r:embed="rId6">
            <a:alphaModFix/>
          </a:blip>
          <a:stretch>
            <a:fillRect/>
          </a:stretch>
        </p:blipFill>
        <p:spPr>
          <a:xfrm>
            <a:off x="223595" y="3302146"/>
            <a:ext cx="4348406" cy="1341900"/>
          </a:xfrm>
          <a:prstGeom prst="rect">
            <a:avLst/>
          </a:prstGeom>
          <a:noFill/>
          <a:ln>
            <a:noFill/>
          </a:ln>
        </p:spPr>
      </p:pic>
      <p:sp>
        <p:nvSpPr>
          <p:cNvPr id="1817" name="Google Shape;1817;p51"/>
          <p:cNvSpPr txBox="1"/>
          <p:nvPr>
            <p:ph idx="1" type="subTitle"/>
          </p:nvPr>
        </p:nvSpPr>
        <p:spPr>
          <a:xfrm>
            <a:off x="1709928" y="15453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Overall checks</a:t>
            </a:r>
            <a:endParaRPr/>
          </a:p>
        </p:txBody>
      </p:sp>
      <p:sp>
        <p:nvSpPr>
          <p:cNvPr id="1818" name="Google Shape;1818;p51"/>
          <p:cNvSpPr txBox="1"/>
          <p:nvPr>
            <p:ph idx="3" type="subTitle"/>
          </p:nvPr>
        </p:nvSpPr>
        <p:spPr>
          <a:xfrm>
            <a:off x="5468096" y="1545325"/>
            <a:ext cx="2637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Reasons to do inventory check</a:t>
            </a:r>
            <a:endParaRPr/>
          </a:p>
        </p:txBody>
      </p:sp>
      <p:sp>
        <p:nvSpPr>
          <p:cNvPr id="1819" name="Google Shape;1819;p51"/>
          <p:cNvSpPr txBox="1"/>
          <p:nvPr>
            <p:ph idx="7" type="subTitle"/>
          </p:nvPr>
        </p:nvSpPr>
        <p:spPr>
          <a:xfrm>
            <a:off x="64648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Items check across unit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52"/>
          <p:cNvSpPr txBox="1"/>
          <p:nvPr>
            <p:ph type="title"/>
          </p:nvPr>
        </p:nvSpPr>
        <p:spPr>
          <a:xfrm>
            <a:off x="2624328" y="1078028"/>
            <a:ext cx="3904500" cy="19020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s" sz="4300"/>
              <a:t>¿When did we last check our stock?</a:t>
            </a:r>
            <a:endParaRPr sz="4300"/>
          </a:p>
        </p:txBody>
      </p:sp>
      <p:sp>
        <p:nvSpPr>
          <p:cNvPr id="1825" name="Google Shape;1825;p52"/>
          <p:cNvSpPr txBox="1"/>
          <p:nvPr>
            <p:ph idx="2" type="title"/>
          </p:nvPr>
        </p:nvSpPr>
        <p:spPr>
          <a:xfrm>
            <a:off x="1539000" y="2910100"/>
            <a:ext cx="5998800" cy="74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We haven’t in a long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53"/>
          <p:cNvSpPr txBox="1"/>
          <p:nvPr>
            <p:ph idx="1" type="body"/>
          </p:nvPr>
        </p:nvSpPr>
        <p:spPr>
          <a:xfrm>
            <a:off x="519925" y="1078024"/>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Knowing the time since the last inventory check helps ensure accurate inventory levels and avoids stock outs or overstocking. It also helps identify potential issues in the inventory management process and supports efficient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If the time between executions is smaller than our current time, it means: </a:t>
            </a:r>
            <a:r>
              <a:rPr b="1" lang="es"/>
              <a:t>¡it is time to do a check!</a:t>
            </a:r>
            <a:endParaRPr b="1"/>
          </a:p>
        </p:txBody>
      </p:sp>
      <p:sp>
        <p:nvSpPr>
          <p:cNvPr id="1831" name="Google Shape;1831;p53"/>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Days since last Inventory Check </a:t>
            </a:r>
            <a:endParaRPr/>
          </a:p>
        </p:txBody>
      </p:sp>
      <p:pic>
        <p:nvPicPr>
          <p:cNvPr id="1832" name="Google Shape;1832;p53"/>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833" name="Google Shape;1833;p53"/>
          <p:cNvSpPr/>
          <p:nvPr/>
        </p:nvSpPr>
        <p:spPr>
          <a:xfrm>
            <a:off x="7460450" y="2571750"/>
            <a:ext cx="3999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54"/>
          <p:cNvSpPr txBox="1"/>
          <p:nvPr>
            <p:ph idx="1" type="body"/>
          </p:nvPr>
        </p:nvSpPr>
        <p:spPr>
          <a:xfrm>
            <a:off x="519925" y="1078025"/>
            <a:ext cx="39999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Knowing the time spent on inventory checks helps with resource planning, process optimization, and identifying opportunities for efficiency gains. It also helps in measuring and improving overall operational performance.</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i="1" lang="es" sz="1100">
                <a:highlight>
                  <a:srgbClr val="FF806D"/>
                </a:highlight>
              </a:rPr>
              <a:t>Assumption: The first registry takes 30 minutes approximately</a:t>
            </a:r>
            <a:endParaRPr i="1" sz="1100">
              <a:highlight>
                <a:srgbClr val="FF806D"/>
              </a:highlight>
            </a:endParaRPr>
          </a:p>
        </p:txBody>
      </p:sp>
      <p:pic>
        <p:nvPicPr>
          <p:cNvPr id="1839" name="Google Shape;1839;p54"/>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840" name="Google Shape;1840;p54"/>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Time spent checking inventory</a:t>
            </a:r>
            <a:endParaRPr/>
          </a:p>
        </p:txBody>
      </p:sp>
      <p:sp>
        <p:nvSpPr>
          <p:cNvPr id="1841" name="Google Shape;1841;p54"/>
          <p:cNvSpPr/>
          <p:nvPr/>
        </p:nvSpPr>
        <p:spPr>
          <a:xfrm>
            <a:off x="7460450" y="2571750"/>
            <a:ext cx="3999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pic>
        <p:nvPicPr>
          <p:cNvPr id="1846" name="Google Shape;1846;p55"/>
          <p:cNvPicPr preferRelativeResize="0"/>
          <p:nvPr/>
        </p:nvPicPr>
        <p:blipFill>
          <a:blip r:embed="rId3">
            <a:alphaModFix/>
          </a:blip>
          <a:stretch>
            <a:fillRect/>
          </a:stretch>
        </p:blipFill>
        <p:spPr>
          <a:xfrm>
            <a:off x="4783576" y="3348933"/>
            <a:ext cx="4277473" cy="1405640"/>
          </a:xfrm>
          <a:prstGeom prst="rect">
            <a:avLst/>
          </a:prstGeom>
          <a:noFill/>
          <a:ln>
            <a:noFill/>
          </a:ln>
        </p:spPr>
      </p:pic>
      <p:pic>
        <p:nvPicPr>
          <p:cNvPr id="1847" name="Google Shape;1847;p55"/>
          <p:cNvPicPr preferRelativeResize="0"/>
          <p:nvPr/>
        </p:nvPicPr>
        <p:blipFill>
          <a:blip r:embed="rId4">
            <a:alphaModFix/>
          </a:blip>
          <a:stretch>
            <a:fillRect/>
          </a:stretch>
        </p:blipFill>
        <p:spPr>
          <a:xfrm>
            <a:off x="3916851" y="1698203"/>
            <a:ext cx="4525701" cy="1261816"/>
          </a:xfrm>
          <a:prstGeom prst="rect">
            <a:avLst/>
          </a:prstGeom>
          <a:noFill/>
          <a:ln>
            <a:noFill/>
          </a:ln>
        </p:spPr>
      </p:pic>
      <p:pic>
        <p:nvPicPr>
          <p:cNvPr id="1848" name="Google Shape;1848;p55"/>
          <p:cNvPicPr preferRelativeResize="0"/>
          <p:nvPr/>
        </p:nvPicPr>
        <p:blipFill>
          <a:blip r:embed="rId5">
            <a:alphaModFix/>
          </a:blip>
          <a:stretch>
            <a:fillRect/>
          </a:stretch>
        </p:blipFill>
        <p:spPr>
          <a:xfrm>
            <a:off x="-136000" y="1301996"/>
            <a:ext cx="4277475" cy="1879679"/>
          </a:xfrm>
          <a:prstGeom prst="rect">
            <a:avLst/>
          </a:prstGeom>
          <a:noFill/>
          <a:ln>
            <a:noFill/>
          </a:ln>
        </p:spPr>
      </p:pic>
      <p:sp>
        <p:nvSpPr>
          <p:cNvPr id="1849" name="Google Shape;1849;p5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Keeping the velocity on check</a:t>
            </a:r>
            <a:endParaRPr/>
          </a:p>
        </p:txBody>
      </p:sp>
      <p:sp>
        <p:nvSpPr>
          <p:cNvPr id="1850" name="Google Shape;1850;p55"/>
          <p:cNvSpPr txBox="1"/>
          <p:nvPr>
            <p:ph idx="5" type="subTitle"/>
          </p:nvPr>
        </p:nvSpPr>
        <p:spPr>
          <a:xfrm>
            <a:off x="1082100" y="3181675"/>
            <a:ext cx="36462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Time to fulfil inventory check</a:t>
            </a:r>
            <a:endParaRPr/>
          </a:p>
        </p:txBody>
      </p:sp>
      <p:sp>
        <p:nvSpPr>
          <p:cNvPr id="1851" name="Google Shape;1851;p55"/>
          <p:cNvSpPr txBox="1"/>
          <p:nvPr>
            <p:ph idx="1" type="subTitle"/>
          </p:nvPr>
        </p:nvSpPr>
        <p:spPr>
          <a:xfrm>
            <a:off x="454250" y="1526600"/>
            <a:ext cx="30903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Time since last inventory check</a:t>
            </a:r>
            <a:endParaRPr/>
          </a:p>
        </p:txBody>
      </p:sp>
      <p:sp>
        <p:nvSpPr>
          <p:cNvPr id="1852" name="Google Shape;1852;p55"/>
          <p:cNvSpPr txBox="1"/>
          <p:nvPr>
            <p:ph idx="3" type="subTitle"/>
          </p:nvPr>
        </p:nvSpPr>
        <p:spPr>
          <a:xfrm>
            <a:off x="5037571" y="1526600"/>
            <a:ext cx="2637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Days since last check (per SKU)</a:t>
            </a:r>
            <a:endParaRPr/>
          </a:p>
        </p:txBody>
      </p:sp>
      <p:sp>
        <p:nvSpPr>
          <p:cNvPr id="1853" name="Google Shape;1853;p55"/>
          <p:cNvSpPr txBox="1"/>
          <p:nvPr>
            <p:ph idx="7" type="subTitle"/>
          </p:nvPr>
        </p:nvSpPr>
        <p:spPr>
          <a:xfrm>
            <a:off x="4783575" y="3181675"/>
            <a:ext cx="42774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Number of employees per inventory check</a:t>
            </a:r>
            <a:endParaRPr/>
          </a:p>
        </p:txBody>
      </p:sp>
      <p:pic>
        <p:nvPicPr>
          <p:cNvPr id="1854" name="Google Shape;1854;p55"/>
          <p:cNvPicPr preferRelativeResize="0"/>
          <p:nvPr/>
        </p:nvPicPr>
        <p:blipFill>
          <a:blip r:embed="rId6">
            <a:alphaModFix/>
          </a:blip>
          <a:stretch>
            <a:fillRect/>
          </a:stretch>
        </p:blipFill>
        <p:spPr>
          <a:xfrm>
            <a:off x="1082100" y="3464250"/>
            <a:ext cx="3646049" cy="1175000"/>
          </a:xfrm>
          <a:prstGeom prst="rect">
            <a:avLst/>
          </a:prstGeom>
          <a:noFill/>
          <a:ln>
            <a:noFill/>
          </a:ln>
        </p:spPr>
      </p:pic>
      <p:pic>
        <p:nvPicPr>
          <p:cNvPr id="1855" name="Google Shape;1855;p55"/>
          <p:cNvPicPr preferRelativeResize="0"/>
          <p:nvPr/>
        </p:nvPicPr>
        <p:blipFill>
          <a:blip r:embed="rId7">
            <a:alphaModFix/>
          </a:blip>
          <a:stretch>
            <a:fillRect/>
          </a:stretch>
        </p:blipFill>
        <p:spPr>
          <a:xfrm>
            <a:off x="6553255" y="4050425"/>
            <a:ext cx="2725263" cy="1175000"/>
          </a:xfrm>
          <a:prstGeom prst="rect">
            <a:avLst/>
          </a:prstGeom>
          <a:noFill/>
          <a:ln>
            <a:noFill/>
          </a:ln>
        </p:spPr>
      </p:pic>
      <p:pic>
        <p:nvPicPr>
          <p:cNvPr id="1856" name="Google Shape;1856;p55"/>
          <p:cNvPicPr preferRelativeResize="0"/>
          <p:nvPr/>
        </p:nvPicPr>
        <p:blipFill>
          <a:blip r:embed="rId8">
            <a:alphaModFix/>
          </a:blip>
          <a:stretch>
            <a:fillRect/>
          </a:stretch>
        </p:blipFill>
        <p:spPr>
          <a:xfrm>
            <a:off x="246675" y="3841725"/>
            <a:ext cx="3195357" cy="1345875"/>
          </a:xfrm>
          <a:prstGeom prst="rect">
            <a:avLst/>
          </a:prstGeom>
          <a:noFill/>
          <a:ln>
            <a:noFill/>
          </a:ln>
        </p:spPr>
      </p:pic>
      <p:sp>
        <p:nvSpPr>
          <p:cNvPr id="1857" name="Google Shape;1857;p55"/>
          <p:cNvSpPr txBox="1"/>
          <p:nvPr/>
        </p:nvSpPr>
        <p:spPr>
          <a:xfrm>
            <a:off x="3188900" y="4527900"/>
            <a:ext cx="54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Barlow Semi Condensed"/>
                <a:ea typeface="Barlow Semi Condensed"/>
                <a:cs typeface="Barlow Semi Condensed"/>
                <a:sym typeface="Barlow Semi Condensed"/>
              </a:rPr>
              <a:t>Assume FTE cost: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s">
                <a:latin typeface="Fjalla One"/>
                <a:ea typeface="Fjalla One"/>
                <a:cs typeface="Fjalla One"/>
                <a:sym typeface="Fjalla One"/>
              </a:rPr>
              <a:t>292 minutes </a:t>
            </a:r>
            <a:r>
              <a:rPr lang="es">
                <a:latin typeface="Fjalla One"/>
                <a:ea typeface="Fjalla One"/>
                <a:cs typeface="Fjalla One"/>
                <a:sym typeface="Fjalla One"/>
              </a:rPr>
              <a:t>* 5 people * €10/hr * 1 hr/60 min ≈ </a:t>
            </a:r>
            <a:r>
              <a:rPr lang="es">
                <a:solidFill>
                  <a:schemeClr val="accent5"/>
                </a:solidFill>
                <a:latin typeface="Fjalla One"/>
                <a:ea typeface="Fjalla One"/>
                <a:cs typeface="Fjalla One"/>
                <a:sym typeface="Fjalla One"/>
              </a:rPr>
              <a:t>€243</a:t>
            </a:r>
            <a:endParaRPr>
              <a:solidFill>
                <a:schemeClr val="accent5"/>
              </a:solidFill>
              <a:latin typeface="Fjalla One"/>
              <a:ea typeface="Fjalla One"/>
              <a:cs typeface="Fjalla One"/>
              <a:sym typeface="Fjalla One"/>
            </a:endParaRPr>
          </a:p>
        </p:txBody>
      </p:sp>
      <p:sp>
        <p:nvSpPr>
          <p:cNvPr id="1858" name="Google Shape;1858;p55"/>
          <p:cNvSpPr/>
          <p:nvPr/>
        </p:nvSpPr>
        <p:spPr>
          <a:xfrm rot="655984">
            <a:off x="1899369" y="4602629"/>
            <a:ext cx="1270154" cy="325717"/>
          </a:xfrm>
          <a:prstGeom prst="rightArrow">
            <a:avLst>
              <a:gd fmla="val 19607" name="adj1"/>
              <a:gd fmla="val 71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5"/>
          <p:cNvSpPr/>
          <p:nvPr/>
        </p:nvSpPr>
        <p:spPr>
          <a:xfrm flipH="1" rot="-657912">
            <a:off x="6165508" y="4521471"/>
            <a:ext cx="782282" cy="263408"/>
          </a:xfrm>
          <a:prstGeom prst="rightArrow">
            <a:avLst>
              <a:gd fmla="val 19607" name="adj1"/>
              <a:gd fmla="val 71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56"/>
          <p:cNvSpPr txBox="1"/>
          <p:nvPr>
            <p:ph type="title"/>
          </p:nvPr>
        </p:nvSpPr>
        <p:spPr>
          <a:xfrm>
            <a:off x="2624328" y="1078028"/>
            <a:ext cx="3904500" cy="190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We should have that item… ¿Right?</a:t>
            </a:r>
            <a:endParaRPr/>
          </a:p>
        </p:txBody>
      </p:sp>
      <p:sp>
        <p:nvSpPr>
          <p:cNvPr id="1865" name="Google Shape;1865;p56"/>
          <p:cNvSpPr txBox="1"/>
          <p:nvPr>
            <p:ph idx="2" type="title"/>
          </p:nvPr>
        </p:nvSpPr>
        <p:spPr>
          <a:xfrm>
            <a:off x="1539000" y="2910100"/>
            <a:ext cx="5998800" cy="74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The WMS states we should have this item… ¿Shouldn’t we?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39"/>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1716" name="Google Shape;1716;p39"/>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Development</a:t>
            </a:r>
            <a:endParaRPr/>
          </a:p>
        </p:txBody>
      </p:sp>
      <p:sp>
        <p:nvSpPr>
          <p:cNvPr id="1717" name="Google Shape;1717;p39"/>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Context</a:t>
            </a:r>
            <a:endParaRPr/>
          </a:p>
        </p:txBody>
      </p:sp>
      <p:sp>
        <p:nvSpPr>
          <p:cNvPr id="1718" name="Google Shape;1718;p39"/>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Discussion</a:t>
            </a:r>
            <a:endParaRPr/>
          </a:p>
        </p:txBody>
      </p:sp>
      <p:sp>
        <p:nvSpPr>
          <p:cNvPr id="1719" name="Google Shape;1719;p39"/>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Main KPIs</a:t>
            </a:r>
            <a:endParaRPr/>
          </a:p>
          <a:p>
            <a:pPr indent="0" lvl="0" marL="0" rtl="0" algn="l">
              <a:spcBef>
                <a:spcPts val="0"/>
              </a:spcBef>
              <a:spcAft>
                <a:spcPts val="0"/>
              </a:spcAft>
              <a:buNone/>
            </a:pPr>
            <a:r>
              <a:rPr lang="es"/>
              <a:t>2. Python behind the scenes</a:t>
            </a:r>
            <a:endParaRPr/>
          </a:p>
          <a:p>
            <a:pPr indent="0" lvl="0" marL="0" rtl="0" algn="l">
              <a:spcBef>
                <a:spcPts val="0"/>
              </a:spcBef>
              <a:spcAft>
                <a:spcPts val="0"/>
              </a:spcAft>
              <a:buNone/>
            </a:pPr>
            <a:r>
              <a:rPr lang="es"/>
              <a:t>3. Sample data</a:t>
            </a:r>
            <a:endParaRPr/>
          </a:p>
        </p:txBody>
      </p:sp>
      <p:sp>
        <p:nvSpPr>
          <p:cNvPr id="1720" name="Google Shape;1720;p39"/>
          <p:cNvSpPr txBox="1"/>
          <p:nvPr>
            <p:ph idx="5" type="subTitle"/>
          </p:nvPr>
        </p:nvSpPr>
        <p:spPr>
          <a:xfrm>
            <a:off x="1024128" y="2825496"/>
            <a:ext cx="17649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t>
            </a:r>
            <a:r>
              <a:rPr lang="es"/>
              <a:t>Starting data</a:t>
            </a:r>
            <a:endParaRPr/>
          </a:p>
          <a:p>
            <a:pPr indent="0" lvl="0" marL="0" rtl="0" algn="l">
              <a:spcBef>
                <a:spcPts val="0"/>
              </a:spcBef>
              <a:spcAft>
                <a:spcPts val="0"/>
              </a:spcAft>
              <a:buNone/>
            </a:pPr>
            <a:r>
              <a:rPr lang="es"/>
              <a:t>2. Assumptions</a:t>
            </a:r>
            <a:endParaRPr/>
          </a:p>
        </p:txBody>
      </p:sp>
      <p:sp>
        <p:nvSpPr>
          <p:cNvPr id="1721" name="Google Shape;1721;p39"/>
          <p:cNvSpPr txBox="1"/>
          <p:nvPr>
            <p:ph idx="6" type="subTitle"/>
          </p:nvPr>
        </p:nvSpPr>
        <p:spPr>
          <a:xfrm>
            <a:off x="6355080" y="2825496"/>
            <a:ext cx="17649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Potential 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57"/>
          <p:cNvSpPr txBox="1"/>
          <p:nvPr>
            <p:ph idx="1" type="body"/>
          </p:nvPr>
        </p:nvSpPr>
        <p:spPr>
          <a:xfrm>
            <a:off x="519925" y="1078024"/>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Customers will complain if they buy something not available</a:t>
            </a:r>
            <a:r>
              <a:rPr lang="es"/>
              <a:t>, and</a:t>
            </a:r>
            <a:r>
              <a:rPr lang="es"/>
              <a:t> we need to refund them because that item is not available</a:t>
            </a:r>
            <a:r>
              <a:rPr lang="es"/>
              <a:t>. This is also a direct non-desired activity as it causes 2 invoices.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For that, we can do an average of # cases where WMS stock ≠ 0 but inventory states = 0.</a:t>
            </a:r>
            <a:endParaRPr i="1" sz="1100"/>
          </a:p>
        </p:txBody>
      </p:sp>
      <p:sp>
        <p:nvSpPr>
          <p:cNvPr id="1871" name="Google Shape;1871;p57"/>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Cases without stock in-hand</a:t>
            </a:r>
            <a:endParaRPr/>
          </a:p>
        </p:txBody>
      </p:sp>
      <p:pic>
        <p:nvPicPr>
          <p:cNvPr id="1872" name="Google Shape;1872;p57"/>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873" name="Google Shape;1873;p57"/>
          <p:cNvSpPr/>
          <p:nvPr/>
        </p:nvSpPr>
        <p:spPr>
          <a:xfrm flipH="1">
            <a:off x="5944475" y="2571750"/>
            <a:ext cx="9756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58"/>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Cases without stock in-hand</a:t>
            </a:r>
            <a:endParaRPr/>
          </a:p>
        </p:txBody>
      </p:sp>
      <p:pic>
        <p:nvPicPr>
          <p:cNvPr id="1879" name="Google Shape;1879;p58"/>
          <p:cNvPicPr preferRelativeResize="0"/>
          <p:nvPr/>
        </p:nvPicPr>
        <p:blipFill>
          <a:blip r:embed="rId3">
            <a:alphaModFix/>
          </a:blip>
          <a:stretch>
            <a:fillRect/>
          </a:stretch>
        </p:blipFill>
        <p:spPr>
          <a:xfrm>
            <a:off x="180475" y="1169500"/>
            <a:ext cx="7899049" cy="2453025"/>
          </a:xfrm>
          <a:prstGeom prst="rect">
            <a:avLst/>
          </a:prstGeom>
          <a:noFill/>
          <a:ln>
            <a:noFill/>
          </a:ln>
        </p:spPr>
      </p:pic>
      <p:pic>
        <p:nvPicPr>
          <p:cNvPr id="1880" name="Google Shape;1880;p58"/>
          <p:cNvPicPr preferRelativeResize="0"/>
          <p:nvPr/>
        </p:nvPicPr>
        <p:blipFill>
          <a:blip r:embed="rId4">
            <a:alphaModFix/>
          </a:blip>
          <a:stretch>
            <a:fillRect/>
          </a:stretch>
        </p:blipFill>
        <p:spPr>
          <a:xfrm>
            <a:off x="4665625" y="2571750"/>
            <a:ext cx="3699524" cy="1474100"/>
          </a:xfrm>
          <a:prstGeom prst="rect">
            <a:avLst/>
          </a:prstGeom>
          <a:noFill/>
          <a:ln>
            <a:noFill/>
          </a:ln>
        </p:spPr>
      </p:pic>
      <p:sp>
        <p:nvSpPr>
          <p:cNvPr id="1881" name="Google Shape;1881;p58"/>
          <p:cNvSpPr/>
          <p:nvPr/>
        </p:nvSpPr>
        <p:spPr>
          <a:xfrm rot="7966804">
            <a:off x="4118118" y="3419883"/>
            <a:ext cx="1319815" cy="745990"/>
          </a:xfrm>
          <a:prstGeom prst="rightArrow">
            <a:avLst>
              <a:gd fmla="val 19607" name="adj1"/>
              <a:gd fmla="val 71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8"/>
          <p:cNvSpPr txBox="1"/>
          <p:nvPr/>
        </p:nvSpPr>
        <p:spPr>
          <a:xfrm>
            <a:off x="180475" y="4282175"/>
            <a:ext cx="54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Barlow Semi Condensed"/>
                <a:ea typeface="Barlow Semi Condensed"/>
                <a:cs typeface="Barlow Semi Condensed"/>
                <a:sym typeface="Barlow Semi Condensed"/>
              </a:rPr>
              <a:t>Assume FTE cost and 1 hour to cover 2 invoices (sell and refund):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s">
                <a:latin typeface="Fjalla One"/>
                <a:ea typeface="Fjalla One"/>
                <a:cs typeface="Fjalla One"/>
                <a:sym typeface="Fjalla One"/>
              </a:rPr>
              <a:t>8 cases * €10/hr * 1hr/case ≈ </a:t>
            </a:r>
            <a:r>
              <a:rPr lang="es">
                <a:solidFill>
                  <a:schemeClr val="accent5"/>
                </a:solidFill>
                <a:latin typeface="Fjalla One"/>
                <a:ea typeface="Fjalla One"/>
                <a:cs typeface="Fjalla One"/>
                <a:sym typeface="Fjalla One"/>
              </a:rPr>
              <a:t>€80</a:t>
            </a:r>
            <a:r>
              <a:rPr lang="es">
                <a:solidFill>
                  <a:schemeClr val="accent5"/>
                </a:solidFill>
                <a:latin typeface="Fjalla One"/>
                <a:ea typeface="Fjalla One"/>
                <a:cs typeface="Fjalla One"/>
                <a:sym typeface="Fjalla One"/>
              </a:rPr>
              <a:t> </a:t>
            </a:r>
            <a:endParaRPr>
              <a:solidFill>
                <a:schemeClr val="accent5"/>
              </a:solidFill>
              <a:latin typeface="Fjalla One"/>
              <a:ea typeface="Fjalla One"/>
              <a:cs typeface="Fjalla One"/>
              <a:sym typeface="Fjall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59"/>
          <p:cNvSpPr txBox="1"/>
          <p:nvPr>
            <p:ph idx="1" type="body"/>
          </p:nvPr>
        </p:nvSpPr>
        <p:spPr>
          <a:xfrm>
            <a:off x="519925" y="1078024"/>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We may have had an error whilst packing and our customers could not have claimed it. This leads to have items we can’t sell as they report as not available. Once the inventory is done, it is feasible to sell it - as we report stock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i="1" lang="es" sz="1100">
                <a:solidFill>
                  <a:schemeClr val="dk2"/>
                </a:solidFill>
                <a:highlight>
                  <a:schemeClr val="accent1"/>
                </a:highlight>
                <a:latin typeface="Barlow Semi Condensed"/>
                <a:ea typeface="Barlow Semi Condensed"/>
                <a:cs typeface="Barlow Semi Condensed"/>
                <a:sym typeface="Barlow Semi Condensed"/>
              </a:rPr>
              <a:t>Assumption: Customers did not complain about missing stock.</a:t>
            </a:r>
            <a:endParaRPr i="1" sz="1100"/>
          </a:p>
        </p:txBody>
      </p:sp>
      <p:sp>
        <p:nvSpPr>
          <p:cNvPr id="1888" name="Google Shape;1888;p59"/>
          <p:cNvSpPr txBox="1"/>
          <p:nvPr>
            <p:ph type="title"/>
          </p:nvPr>
        </p:nvSpPr>
        <p:spPr>
          <a:xfrm>
            <a:off x="1593675" y="347475"/>
            <a:ext cx="54540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Customer-disabled but available SKUs</a:t>
            </a:r>
            <a:endParaRPr/>
          </a:p>
        </p:txBody>
      </p:sp>
      <p:pic>
        <p:nvPicPr>
          <p:cNvPr id="1889" name="Google Shape;1889;p59"/>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890" name="Google Shape;1890;p59"/>
          <p:cNvSpPr/>
          <p:nvPr/>
        </p:nvSpPr>
        <p:spPr>
          <a:xfrm flipH="1">
            <a:off x="5944475" y="2571750"/>
            <a:ext cx="9756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pic>
        <p:nvPicPr>
          <p:cNvPr id="1895" name="Google Shape;1895;p60"/>
          <p:cNvPicPr preferRelativeResize="0"/>
          <p:nvPr/>
        </p:nvPicPr>
        <p:blipFill>
          <a:blip r:embed="rId3">
            <a:alphaModFix/>
          </a:blip>
          <a:stretch>
            <a:fillRect/>
          </a:stretch>
        </p:blipFill>
        <p:spPr>
          <a:xfrm>
            <a:off x="257438" y="1378374"/>
            <a:ext cx="8307277" cy="2563575"/>
          </a:xfrm>
          <a:prstGeom prst="rect">
            <a:avLst/>
          </a:prstGeom>
          <a:noFill/>
          <a:ln>
            <a:noFill/>
          </a:ln>
        </p:spPr>
      </p:pic>
      <p:pic>
        <p:nvPicPr>
          <p:cNvPr id="1896" name="Google Shape;1896;p60"/>
          <p:cNvPicPr preferRelativeResize="0"/>
          <p:nvPr/>
        </p:nvPicPr>
        <p:blipFill>
          <a:blip r:embed="rId4">
            <a:alphaModFix/>
          </a:blip>
          <a:stretch>
            <a:fillRect/>
          </a:stretch>
        </p:blipFill>
        <p:spPr>
          <a:xfrm>
            <a:off x="4084950" y="2852675"/>
            <a:ext cx="3878525" cy="1514275"/>
          </a:xfrm>
          <a:prstGeom prst="rect">
            <a:avLst/>
          </a:prstGeom>
          <a:noFill/>
          <a:ln>
            <a:noFill/>
          </a:ln>
        </p:spPr>
      </p:pic>
      <p:sp>
        <p:nvSpPr>
          <p:cNvPr id="1897" name="Google Shape;1897;p6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Customer-disabled but available SKUs</a:t>
            </a:r>
            <a:endParaRPr/>
          </a:p>
        </p:txBody>
      </p:sp>
      <p:sp>
        <p:nvSpPr>
          <p:cNvPr id="1898" name="Google Shape;1898;p60"/>
          <p:cNvSpPr/>
          <p:nvPr/>
        </p:nvSpPr>
        <p:spPr>
          <a:xfrm rot="7966104">
            <a:off x="4216073" y="3830642"/>
            <a:ext cx="740903" cy="358556"/>
          </a:xfrm>
          <a:prstGeom prst="rightArrow">
            <a:avLst>
              <a:gd fmla="val 19607" name="adj1"/>
              <a:gd fmla="val 71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0"/>
          <p:cNvSpPr txBox="1"/>
          <p:nvPr/>
        </p:nvSpPr>
        <p:spPr>
          <a:xfrm>
            <a:off x="180475" y="4282175"/>
            <a:ext cx="706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Barlow Semi Condensed"/>
                <a:ea typeface="Barlow Semi Condensed"/>
                <a:cs typeface="Barlow Semi Condensed"/>
                <a:sym typeface="Barlow Semi Condensed"/>
              </a:rPr>
              <a:t>Assume FTE cost and 1 hour to cover not sent items after all and 2 employees (MFC pack responsible and carrier):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s">
                <a:latin typeface="Fjalla One"/>
                <a:ea typeface="Fjalla One"/>
                <a:cs typeface="Fjalla One"/>
                <a:sym typeface="Fjalla One"/>
              </a:rPr>
              <a:t>74</a:t>
            </a:r>
            <a:r>
              <a:rPr lang="es">
                <a:latin typeface="Fjalla One"/>
                <a:ea typeface="Fjalla One"/>
                <a:cs typeface="Fjalla One"/>
                <a:sym typeface="Fjalla One"/>
              </a:rPr>
              <a:t> cases * €10/case * 2 employees ≈ </a:t>
            </a:r>
            <a:r>
              <a:rPr lang="es">
                <a:solidFill>
                  <a:schemeClr val="accent5"/>
                </a:solidFill>
                <a:latin typeface="Fjalla One"/>
                <a:ea typeface="Fjalla One"/>
                <a:cs typeface="Fjalla One"/>
                <a:sym typeface="Fjalla One"/>
              </a:rPr>
              <a:t>€1480</a:t>
            </a:r>
            <a:r>
              <a:rPr lang="es">
                <a:solidFill>
                  <a:schemeClr val="accent5"/>
                </a:solidFill>
                <a:latin typeface="Fjalla One"/>
                <a:ea typeface="Fjalla One"/>
                <a:cs typeface="Fjalla One"/>
                <a:sym typeface="Fjalla One"/>
              </a:rPr>
              <a:t> </a:t>
            </a:r>
            <a:endParaRPr>
              <a:solidFill>
                <a:schemeClr val="accent5"/>
              </a:solidFill>
              <a:latin typeface="Fjalla One"/>
              <a:ea typeface="Fjalla One"/>
              <a:cs typeface="Fjalla One"/>
              <a:sym typeface="Fjalla On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61"/>
          <p:cNvSpPr txBox="1"/>
          <p:nvPr>
            <p:ph idx="1" type="body"/>
          </p:nvPr>
        </p:nvSpPr>
        <p:spPr>
          <a:xfrm>
            <a:off x="519925" y="1078024"/>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It is important to know how many cases we have been able to “prevent” from not selling or even worse: having to refund their worth.</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Thanks to this value, we can catch those mistakes early and recognize this task worth to the team.</a:t>
            </a:r>
            <a:endParaRPr/>
          </a:p>
        </p:txBody>
      </p:sp>
      <p:sp>
        <p:nvSpPr>
          <p:cNvPr id="1905" name="Google Shape;1905;p61"/>
          <p:cNvSpPr txBox="1"/>
          <p:nvPr>
            <p:ph type="title"/>
          </p:nvPr>
        </p:nvSpPr>
        <p:spPr>
          <a:xfrm>
            <a:off x="190150" y="347475"/>
            <a:ext cx="6857400" cy="585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Customer-enabled but quantity-deviating SKUs</a:t>
            </a:r>
            <a:endParaRPr/>
          </a:p>
        </p:txBody>
      </p:sp>
      <p:pic>
        <p:nvPicPr>
          <p:cNvPr id="1906" name="Google Shape;1906;p61"/>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907" name="Google Shape;1907;p61"/>
          <p:cNvSpPr/>
          <p:nvPr/>
        </p:nvSpPr>
        <p:spPr>
          <a:xfrm flipH="1">
            <a:off x="5944475" y="2571750"/>
            <a:ext cx="9756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62"/>
          <p:cNvPicPr preferRelativeResize="0"/>
          <p:nvPr/>
        </p:nvPicPr>
        <p:blipFill>
          <a:blip r:embed="rId3">
            <a:alphaModFix/>
          </a:blip>
          <a:stretch>
            <a:fillRect/>
          </a:stretch>
        </p:blipFill>
        <p:spPr>
          <a:xfrm>
            <a:off x="-282525" y="1167557"/>
            <a:ext cx="9144003" cy="2808388"/>
          </a:xfrm>
          <a:prstGeom prst="rect">
            <a:avLst/>
          </a:prstGeom>
          <a:noFill/>
          <a:ln>
            <a:noFill/>
          </a:ln>
        </p:spPr>
      </p:pic>
      <p:sp>
        <p:nvSpPr>
          <p:cNvPr id="1913" name="Google Shape;1913;p62"/>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t>Customer-enabled but quantity-deviating SKUs</a:t>
            </a:r>
            <a:endParaRPr/>
          </a:p>
        </p:txBody>
      </p:sp>
      <p:pic>
        <p:nvPicPr>
          <p:cNvPr id="1914" name="Google Shape;1914;p62"/>
          <p:cNvPicPr preferRelativeResize="0"/>
          <p:nvPr/>
        </p:nvPicPr>
        <p:blipFill>
          <a:blip r:embed="rId4">
            <a:alphaModFix/>
          </a:blip>
          <a:stretch>
            <a:fillRect/>
          </a:stretch>
        </p:blipFill>
        <p:spPr>
          <a:xfrm>
            <a:off x="5008624" y="2850494"/>
            <a:ext cx="3915877" cy="146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63"/>
          <p:cNvSpPr txBox="1"/>
          <p:nvPr>
            <p:ph type="title"/>
          </p:nvPr>
        </p:nvSpPr>
        <p:spPr>
          <a:xfrm>
            <a:off x="2624328" y="1078028"/>
            <a:ext cx="3904500" cy="190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I just checked that SKU</a:t>
            </a:r>
            <a:endParaRPr/>
          </a:p>
        </p:txBody>
      </p:sp>
      <p:sp>
        <p:nvSpPr>
          <p:cNvPr id="1920" name="Google Shape;1920;p63"/>
          <p:cNvSpPr txBox="1"/>
          <p:nvPr>
            <p:ph idx="2" type="title"/>
          </p:nvPr>
        </p:nvSpPr>
        <p:spPr>
          <a:xfrm>
            <a:off x="1539000" y="2910100"/>
            <a:ext cx="5998800" cy="74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And other ways to explain rework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64"/>
          <p:cNvSpPr txBox="1"/>
          <p:nvPr>
            <p:ph idx="1" type="body"/>
          </p:nvPr>
        </p:nvSpPr>
        <p:spPr>
          <a:xfrm>
            <a:off x="519925" y="1078025"/>
            <a:ext cx="3993000" cy="29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We should avoid checking twice the same day the same SKUs, as it leads to trust issues within our employees and, hopefully, </a:t>
            </a:r>
            <a:r>
              <a:rPr lang="es"/>
              <a:t>validate the data we already checked</a:t>
            </a:r>
            <a:endParaRPr i="1"/>
          </a:p>
        </p:txBody>
      </p:sp>
      <p:pic>
        <p:nvPicPr>
          <p:cNvPr id="1926" name="Google Shape;1926;p64"/>
          <p:cNvPicPr preferRelativeResize="0"/>
          <p:nvPr/>
        </p:nvPicPr>
        <p:blipFill>
          <a:blip r:embed="rId3">
            <a:alphaModFix/>
          </a:blip>
          <a:stretch>
            <a:fillRect/>
          </a:stretch>
        </p:blipFill>
        <p:spPr>
          <a:xfrm>
            <a:off x="4307849" y="1456971"/>
            <a:ext cx="4676824" cy="1851875"/>
          </a:xfrm>
          <a:prstGeom prst="rect">
            <a:avLst/>
          </a:prstGeom>
          <a:noFill/>
          <a:ln>
            <a:noFill/>
          </a:ln>
        </p:spPr>
      </p:pic>
      <p:sp>
        <p:nvSpPr>
          <p:cNvPr id="1927" name="Google Shape;1927;p64"/>
          <p:cNvSpPr/>
          <p:nvPr/>
        </p:nvSpPr>
        <p:spPr>
          <a:xfrm flipH="1">
            <a:off x="7460375" y="2571750"/>
            <a:ext cx="407100" cy="336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4"/>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6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t>Rework</a:t>
            </a:r>
            <a:endParaRPr/>
          </a:p>
        </p:txBody>
      </p:sp>
      <p:pic>
        <p:nvPicPr>
          <p:cNvPr id="1934" name="Google Shape;1934;p65"/>
          <p:cNvPicPr preferRelativeResize="0"/>
          <p:nvPr/>
        </p:nvPicPr>
        <p:blipFill>
          <a:blip r:embed="rId3">
            <a:alphaModFix/>
          </a:blip>
          <a:stretch>
            <a:fillRect/>
          </a:stretch>
        </p:blipFill>
        <p:spPr>
          <a:xfrm>
            <a:off x="152400" y="1190550"/>
            <a:ext cx="8839204" cy="3517554"/>
          </a:xfrm>
          <a:prstGeom prst="rect">
            <a:avLst/>
          </a:prstGeom>
          <a:noFill/>
          <a:ln>
            <a:noFill/>
          </a:ln>
        </p:spPr>
      </p:pic>
      <p:sp>
        <p:nvSpPr>
          <p:cNvPr id="1935" name="Google Shape;1935;p65"/>
          <p:cNvSpPr txBox="1"/>
          <p:nvPr/>
        </p:nvSpPr>
        <p:spPr>
          <a:xfrm>
            <a:off x="180475" y="4282175"/>
            <a:ext cx="54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Barlow Semi Condensed"/>
                <a:ea typeface="Barlow Semi Condensed"/>
                <a:cs typeface="Barlow Semi Condensed"/>
                <a:sym typeface="Barlow Semi Condensed"/>
              </a:rPr>
              <a:t>Assume FTE cost and X as the time needed to check a single SKU: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s">
                <a:latin typeface="Fjalla One"/>
                <a:ea typeface="Fjalla One"/>
                <a:cs typeface="Fjalla One"/>
                <a:sym typeface="Fjalla One"/>
              </a:rPr>
              <a:t>8 </a:t>
            </a:r>
            <a:r>
              <a:rPr lang="es">
                <a:latin typeface="Fjalla One"/>
                <a:ea typeface="Fjalla One"/>
                <a:cs typeface="Fjalla One"/>
                <a:sym typeface="Fjalla One"/>
              </a:rPr>
              <a:t>cases * €10/hr * 1 employee/case * X hr  ≈ </a:t>
            </a:r>
            <a:r>
              <a:rPr lang="es">
                <a:solidFill>
                  <a:schemeClr val="accent5"/>
                </a:solidFill>
                <a:latin typeface="Fjalla One"/>
                <a:ea typeface="Fjalla One"/>
                <a:cs typeface="Fjalla One"/>
                <a:sym typeface="Fjalla One"/>
              </a:rPr>
              <a:t>€80X </a:t>
            </a:r>
            <a:endParaRPr>
              <a:solidFill>
                <a:schemeClr val="accent5"/>
              </a:solidFill>
              <a:latin typeface="Fjalla One"/>
              <a:ea typeface="Fjalla One"/>
              <a:cs typeface="Fjalla One"/>
              <a:sym typeface="Fjall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6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Python behind the scenes</a:t>
            </a:r>
            <a:endParaRPr/>
          </a:p>
        </p:txBody>
      </p:sp>
      <p:sp>
        <p:nvSpPr>
          <p:cNvPr id="1941" name="Google Shape;1941;p66"/>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Part B</a:t>
            </a:r>
            <a:endParaRPr/>
          </a:p>
        </p:txBody>
      </p:sp>
      <p:sp>
        <p:nvSpPr>
          <p:cNvPr id="1942" name="Google Shape;1942;p6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s"/>
              <a:t>Access to code</a:t>
            </a:r>
            <a:endParaRPr b="1"/>
          </a:p>
          <a:p>
            <a:pPr indent="-317500" lvl="0" marL="457200" rtl="0" algn="l">
              <a:spcBef>
                <a:spcPts val="0"/>
              </a:spcBef>
              <a:spcAft>
                <a:spcPts val="0"/>
              </a:spcAft>
              <a:buSzPts val="1400"/>
              <a:buChar char="●"/>
            </a:pPr>
            <a:r>
              <a:rPr b="1" lang="es"/>
              <a:t>Analyse of each metric given (Optional)</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40"/>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800"/>
              <a:t>Context</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pic>
        <p:nvPicPr>
          <p:cNvPr id="1947" name="Google Shape;1947;p67">
            <a:hlinkClick r:id="rId3"/>
          </p:cNvPr>
          <p:cNvPicPr preferRelativeResize="0"/>
          <p:nvPr/>
        </p:nvPicPr>
        <p:blipFill>
          <a:blip r:embed="rId4">
            <a:alphaModFix/>
          </a:blip>
          <a:stretch>
            <a:fillRect/>
          </a:stretch>
        </p:blipFill>
        <p:spPr>
          <a:xfrm>
            <a:off x="2620046" y="1295949"/>
            <a:ext cx="4474052" cy="3750875"/>
          </a:xfrm>
          <a:prstGeom prst="rect">
            <a:avLst/>
          </a:prstGeom>
          <a:noFill/>
          <a:ln>
            <a:noFill/>
          </a:ln>
        </p:spPr>
      </p:pic>
      <p:sp>
        <p:nvSpPr>
          <p:cNvPr id="1948" name="Google Shape;1948;p67">
            <a:hlinkClick r:id="rId5"/>
          </p:cNvPr>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chemeClr val="hlink"/>
                </a:solidFill>
                <a:hlinkClick r:id="rId6"/>
              </a:rPr>
              <a:t>Jump into Python Script</a:t>
            </a:r>
            <a:endParaRPr/>
          </a:p>
        </p:txBody>
      </p:sp>
      <p:pic>
        <p:nvPicPr>
          <p:cNvPr id="1949" name="Google Shape;1949;p67">
            <a:hlinkClick r:id="rId7"/>
          </p:cNvPr>
          <p:cNvPicPr preferRelativeResize="0"/>
          <p:nvPr/>
        </p:nvPicPr>
        <p:blipFill>
          <a:blip r:embed="rId8">
            <a:alphaModFix/>
          </a:blip>
          <a:stretch>
            <a:fillRect/>
          </a:stretch>
        </p:blipFill>
        <p:spPr>
          <a:xfrm>
            <a:off x="1470226" y="2869725"/>
            <a:ext cx="2106500" cy="2106500"/>
          </a:xfrm>
          <a:prstGeom prst="rect">
            <a:avLst/>
          </a:prstGeom>
          <a:noFill/>
          <a:ln>
            <a:noFill/>
          </a:ln>
        </p:spPr>
      </p:pic>
      <p:pic>
        <p:nvPicPr>
          <p:cNvPr id="1950" name="Google Shape;1950;p67">
            <a:hlinkClick r:id="rId9"/>
          </p:cNvPr>
          <p:cNvPicPr preferRelativeResize="0"/>
          <p:nvPr/>
        </p:nvPicPr>
        <p:blipFill>
          <a:blip r:embed="rId10">
            <a:alphaModFix/>
          </a:blip>
          <a:stretch>
            <a:fillRect/>
          </a:stretch>
        </p:blipFill>
        <p:spPr>
          <a:xfrm>
            <a:off x="5991227" y="1078025"/>
            <a:ext cx="1585825" cy="977150"/>
          </a:xfrm>
          <a:prstGeom prst="rect">
            <a:avLst/>
          </a:prstGeom>
          <a:noFill/>
          <a:ln>
            <a:noFill/>
          </a:ln>
        </p:spPr>
      </p:pic>
      <p:sp>
        <p:nvSpPr>
          <p:cNvPr id="1951" name="Google Shape;1951;p67">
            <a:hlinkClick r:id="rId11"/>
          </p:cNvPr>
          <p:cNvSpPr txBox="1"/>
          <p:nvPr/>
        </p:nvSpPr>
        <p:spPr>
          <a:xfrm>
            <a:off x="6211675" y="541725"/>
            <a:ext cx="159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u="sng">
                <a:solidFill>
                  <a:schemeClr val="hlink"/>
                </a:solidFill>
                <a:latin typeface="Barlow Semi Condensed"/>
                <a:ea typeface="Barlow Semi Condensed"/>
                <a:cs typeface="Barlow Semi Condensed"/>
                <a:sym typeface="Barlow Semi Condensed"/>
                <a:hlinkClick r:id="rId12"/>
              </a:rPr>
              <a:t>(link to Google Colab)</a:t>
            </a:r>
            <a:endParaRPr sz="1200">
              <a:solidFill>
                <a:schemeClr val="accent2"/>
              </a:solidFill>
              <a:latin typeface="Barlow Semi Condensed"/>
              <a:ea typeface="Barlow Semi Condensed"/>
              <a:cs typeface="Barlow Semi Condensed"/>
              <a:sym typeface="Barlow Semi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6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Sample data</a:t>
            </a:r>
            <a:endParaRPr/>
          </a:p>
        </p:txBody>
      </p:sp>
      <p:sp>
        <p:nvSpPr>
          <p:cNvPr id="1957" name="Google Shape;1957;p6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s"/>
              <a:t>Access to Spreadsheet</a:t>
            </a:r>
            <a:endParaRPr b="1"/>
          </a:p>
          <a:p>
            <a:pPr indent="-317500" lvl="0" marL="457200" rtl="0" algn="l">
              <a:spcBef>
                <a:spcPts val="0"/>
              </a:spcBef>
              <a:spcAft>
                <a:spcPts val="0"/>
              </a:spcAft>
              <a:buSzPts val="1400"/>
              <a:buChar char="●"/>
            </a:pPr>
            <a:r>
              <a:rPr b="1" lang="es"/>
              <a:t>(Optional) Additional columns requested</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69"/>
          <p:cNvSpPr txBox="1"/>
          <p:nvPr>
            <p:ph idx="1" type="subTitle"/>
          </p:nvPr>
        </p:nvSpPr>
        <p:spPr>
          <a:xfrm>
            <a:off x="1408175" y="966386"/>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a:t>Making it easier to parse…</a:t>
            </a:r>
            <a:endParaRPr i="1"/>
          </a:p>
        </p:txBody>
      </p:sp>
      <p:grpSp>
        <p:nvGrpSpPr>
          <p:cNvPr id="1963" name="Google Shape;1963;p69"/>
          <p:cNvGrpSpPr/>
          <p:nvPr/>
        </p:nvGrpSpPr>
        <p:grpSpPr>
          <a:xfrm>
            <a:off x="3592173" y="1589475"/>
            <a:ext cx="5166387" cy="3299493"/>
            <a:chOff x="2837600" y="1034200"/>
            <a:chExt cx="6100351" cy="3850949"/>
          </a:xfrm>
        </p:grpSpPr>
        <p:pic>
          <p:nvPicPr>
            <p:cNvPr id="1964" name="Google Shape;1964;p69"/>
            <p:cNvPicPr preferRelativeResize="0"/>
            <p:nvPr/>
          </p:nvPicPr>
          <p:blipFill>
            <a:blip r:embed="rId3">
              <a:alphaModFix/>
            </a:blip>
            <a:stretch>
              <a:fillRect/>
            </a:stretch>
          </p:blipFill>
          <p:spPr>
            <a:xfrm>
              <a:off x="2837600" y="1034200"/>
              <a:ext cx="6100351" cy="3850949"/>
            </a:xfrm>
            <a:prstGeom prst="rect">
              <a:avLst/>
            </a:prstGeom>
            <a:noFill/>
            <a:ln>
              <a:noFill/>
            </a:ln>
          </p:spPr>
        </p:pic>
        <p:sp>
          <p:nvSpPr>
            <p:cNvPr id="1965" name="Google Shape;1965;p69"/>
            <p:cNvSpPr/>
            <p:nvPr/>
          </p:nvSpPr>
          <p:spPr>
            <a:xfrm flipH="1">
              <a:off x="6201625" y="1853850"/>
              <a:ext cx="2428800" cy="2486400"/>
            </a:xfrm>
            <a:prstGeom prst="roundRect">
              <a:avLst>
                <a:gd fmla="val 4641"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6" name="Google Shape;1966;p69"/>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chemeClr val="hlink"/>
                </a:solidFill>
                <a:hlinkClick r:id="rId4"/>
              </a:rPr>
              <a:t>Spreadsheet</a:t>
            </a:r>
            <a:endParaRPr/>
          </a:p>
        </p:txBody>
      </p:sp>
      <p:sp>
        <p:nvSpPr>
          <p:cNvPr id="1967" name="Google Shape;1967;p69"/>
          <p:cNvSpPr txBox="1"/>
          <p:nvPr>
            <p:ph idx="2" type="subTitle"/>
          </p:nvPr>
        </p:nvSpPr>
        <p:spPr>
          <a:xfrm>
            <a:off x="1408175" y="1543635"/>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t>Days since last check is based on the dataset to make easy-to-read python code.</a:t>
            </a:r>
            <a:endParaRPr sz="1300"/>
          </a:p>
        </p:txBody>
      </p:sp>
      <p:sp>
        <p:nvSpPr>
          <p:cNvPr id="1968" name="Google Shape;1968;p69"/>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Understanding why</a:t>
            </a:r>
            <a:endParaRPr/>
          </a:p>
        </p:txBody>
      </p:sp>
      <p:sp>
        <p:nvSpPr>
          <p:cNvPr id="1969" name="Google Shape;1969;p69"/>
          <p:cNvSpPr txBox="1"/>
          <p:nvPr>
            <p:ph idx="4" type="subTitle"/>
          </p:nvPr>
        </p:nvSpPr>
        <p:spPr>
          <a:xfrm>
            <a:off x="1408175" y="2609979"/>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t>“Cause” and “Reference” provide data to identify when did we do something and who sponsors it.</a:t>
            </a:r>
            <a:endParaRPr sz="1300"/>
          </a:p>
        </p:txBody>
      </p:sp>
      <p:sp>
        <p:nvSpPr>
          <p:cNvPr id="1970" name="Google Shape;1970;p69"/>
          <p:cNvSpPr txBox="1"/>
          <p:nvPr>
            <p:ph idx="5" type="subTitle"/>
          </p:nvPr>
        </p:nvSpPr>
        <p:spPr>
          <a:xfrm>
            <a:off x="1408175" y="3587645"/>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Reporting user</a:t>
            </a:r>
            <a:endParaRPr/>
          </a:p>
        </p:txBody>
      </p:sp>
      <p:sp>
        <p:nvSpPr>
          <p:cNvPr id="1971" name="Google Shape;1971;p69"/>
          <p:cNvSpPr txBox="1"/>
          <p:nvPr>
            <p:ph idx="6" type="subTitle"/>
          </p:nvPr>
        </p:nvSpPr>
        <p:spPr>
          <a:xfrm>
            <a:off x="1408175" y="3889317"/>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t>Though it is a bad idea to report names, we should know how many FTE contributed or if it was automatic</a:t>
            </a:r>
            <a:endParaRPr sz="1300"/>
          </a:p>
        </p:txBody>
      </p:sp>
      <p:pic>
        <p:nvPicPr>
          <p:cNvPr id="1972" name="Google Shape;1972;p69">
            <a:hlinkClick r:id="rId5"/>
          </p:cNvPr>
          <p:cNvPicPr preferRelativeResize="0"/>
          <p:nvPr/>
        </p:nvPicPr>
        <p:blipFill>
          <a:blip r:embed="rId6">
            <a:alphaModFix/>
          </a:blip>
          <a:stretch>
            <a:fillRect/>
          </a:stretch>
        </p:blipFill>
        <p:spPr>
          <a:xfrm rot="-1317515">
            <a:off x="7793825" y="1329250"/>
            <a:ext cx="825175" cy="825175"/>
          </a:xfrm>
          <a:prstGeom prst="rect">
            <a:avLst/>
          </a:prstGeom>
          <a:noFill/>
          <a:ln>
            <a:noFill/>
          </a:ln>
        </p:spPr>
      </p:pic>
      <p:sp>
        <p:nvSpPr>
          <p:cNvPr id="1973" name="Google Shape;1973;p69">
            <a:hlinkClick r:id="rId7"/>
          </p:cNvPr>
          <p:cNvSpPr txBox="1"/>
          <p:nvPr/>
        </p:nvSpPr>
        <p:spPr>
          <a:xfrm>
            <a:off x="5457050" y="495275"/>
            <a:ext cx="159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accent2"/>
                </a:solidFill>
                <a:latin typeface="Barlow Semi Condensed"/>
                <a:ea typeface="Barlow Semi Condensed"/>
                <a:cs typeface="Barlow Semi Condensed"/>
                <a:sym typeface="Barlow Semi Condensed"/>
              </a:rPr>
              <a:t>(</a:t>
            </a:r>
            <a:r>
              <a:rPr lang="es" sz="1200" u="sng">
                <a:solidFill>
                  <a:schemeClr val="accent2"/>
                </a:solidFill>
                <a:latin typeface="Barlow Semi Condensed"/>
                <a:ea typeface="Barlow Semi Condensed"/>
                <a:cs typeface="Barlow Semi Condensed"/>
                <a:sym typeface="Barlow Semi Condensed"/>
                <a:hlinkClick r:id="rId8">
                  <a:extLst>
                    <a:ext uri="{A12FA001-AC4F-418D-AE19-62706E023703}">
                      <ahyp:hlinkClr val="tx"/>
                    </a:ext>
                  </a:extLst>
                </a:hlinkClick>
              </a:rPr>
              <a:t>link to spreadsheet</a:t>
            </a:r>
            <a:r>
              <a:rPr lang="es" sz="1200">
                <a:solidFill>
                  <a:schemeClr val="accent2"/>
                </a:solidFill>
                <a:latin typeface="Barlow Semi Condensed"/>
                <a:ea typeface="Barlow Semi Condensed"/>
                <a:cs typeface="Barlow Semi Condensed"/>
                <a:sym typeface="Barlow Semi Condensed"/>
              </a:rPr>
              <a:t>)</a:t>
            </a:r>
            <a:endParaRPr sz="1200">
              <a:solidFill>
                <a:schemeClr val="accent2"/>
              </a:solidFill>
              <a:latin typeface="Barlow Semi Condensed"/>
              <a:ea typeface="Barlow Semi Condensed"/>
              <a:cs typeface="Barlow Semi Condensed"/>
              <a:sym typeface="Barlow Semi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70"/>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800"/>
              <a:t>Discussion</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7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s"/>
              <a:t>Improvement Plan</a:t>
            </a:r>
            <a:endParaRPr b="1"/>
          </a:p>
          <a:p>
            <a:pPr indent="-317500" lvl="0" marL="457200" rtl="0" algn="l">
              <a:spcBef>
                <a:spcPts val="0"/>
              </a:spcBef>
              <a:spcAft>
                <a:spcPts val="0"/>
              </a:spcAft>
              <a:buSzPts val="1400"/>
              <a:buChar char="●"/>
            </a:pPr>
            <a:r>
              <a:rPr b="1" lang="es"/>
              <a:t>Potential data points to keep improving</a:t>
            </a:r>
            <a:endParaRPr b="1"/>
          </a:p>
        </p:txBody>
      </p:sp>
      <p:sp>
        <p:nvSpPr>
          <p:cNvPr id="1984" name="Google Shape;1984;p7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Potential next steps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72"/>
          <p:cNvSpPr txBox="1"/>
          <p:nvPr>
            <p:ph idx="3" type="subTitle"/>
          </p:nvPr>
        </p:nvSpPr>
        <p:spPr>
          <a:xfrm>
            <a:off x="1289304" y="1819656"/>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€1993 captured</a:t>
            </a:r>
            <a:endParaRPr/>
          </a:p>
        </p:txBody>
      </p:sp>
      <p:sp>
        <p:nvSpPr>
          <p:cNvPr id="1990" name="Google Shape;1990;p7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Improvement plan</a:t>
            </a:r>
            <a:endParaRPr/>
          </a:p>
        </p:txBody>
      </p:sp>
      <p:sp>
        <p:nvSpPr>
          <p:cNvPr id="1991" name="Google Shape;1991;p72"/>
          <p:cNvSpPr txBox="1"/>
          <p:nvPr>
            <p:ph idx="1" type="subTitle"/>
          </p:nvPr>
        </p:nvSpPr>
        <p:spPr>
          <a:xfrm>
            <a:off x="6217920" y="1819656"/>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Elaborate</a:t>
            </a:r>
            <a:r>
              <a:rPr lang="es"/>
              <a:t> plans</a:t>
            </a:r>
            <a:endParaRPr/>
          </a:p>
        </p:txBody>
      </p:sp>
      <p:sp>
        <p:nvSpPr>
          <p:cNvPr id="1992" name="Google Shape;1992;p72"/>
          <p:cNvSpPr txBox="1"/>
          <p:nvPr>
            <p:ph idx="2" type="subTitle"/>
          </p:nvPr>
        </p:nvSpPr>
        <p:spPr>
          <a:xfrm>
            <a:off x="3749040" y="1252728"/>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Set goal %</a:t>
            </a:r>
            <a:endParaRPr/>
          </a:p>
        </p:txBody>
      </p:sp>
      <p:sp>
        <p:nvSpPr>
          <p:cNvPr id="1993" name="Google Shape;1993;p72"/>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Check potential actions</a:t>
            </a:r>
            <a:endParaRPr/>
          </a:p>
        </p:txBody>
      </p:sp>
      <p:sp>
        <p:nvSpPr>
          <p:cNvPr id="1994" name="Google Shape;1994;p72"/>
          <p:cNvSpPr txBox="1"/>
          <p:nvPr>
            <p:ph idx="5" type="subTitle"/>
          </p:nvPr>
        </p:nvSpPr>
        <p:spPr>
          <a:xfrm>
            <a:off x="3749040" y="1581912"/>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Suggested 20%</a:t>
            </a:r>
            <a:endParaRPr/>
          </a:p>
          <a:p>
            <a:pPr indent="0" lvl="0" marL="0" rtl="0" algn="ctr">
              <a:spcBef>
                <a:spcPts val="0"/>
              </a:spcBef>
              <a:spcAft>
                <a:spcPts val="0"/>
              </a:spcAft>
              <a:buNone/>
            </a:pPr>
            <a:r>
              <a:rPr lang="es"/>
              <a:t>(≈€400)</a:t>
            </a:r>
            <a:endParaRPr/>
          </a:p>
        </p:txBody>
      </p:sp>
      <p:sp>
        <p:nvSpPr>
          <p:cNvPr id="1995" name="Google Shape;1995;p72"/>
          <p:cNvSpPr txBox="1"/>
          <p:nvPr>
            <p:ph idx="6" type="subTitle"/>
          </p:nvPr>
        </p:nvSpPr>
        <p:spPr>
          <a:xfrm>
            <a:off x="1289304" y="2139696"/>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Average cost of activity</a:t>
            </a:r>
            <a:endParaRPr/>
          </a:p>
          <a:p>
            <a:pPr indent="0" lvl="0" marL="0" rtl="0" algn="ctr">
              <a:spcBef>
                <a:spcPts val="0"/>
              </a:spcBef>
              <a:spcAft>
                <a:spcPts val="0"/>
              </a:spcAft>
              <a:buNone/>
            </a:pPr>
            <a:r>
              <a:rPr lang="es"/>
              <a:t>+</a:t>
            </a:r>
            <a:endParaRPr/>
          </a:p>
          <a:p>
            <a:pPr indent="0" lvl="0" marL="0" rtl="0" algn="ctr">
              <a:spcBef>
                <a:spcPts val="0"/>
              </a:spcBef>
              <a:spcAft>
                <a:spcPts val="0"/>
              </a:spcAft>
              <a:buNone/>
            </a:pPr>
            <a:r>
              <a:rPr lang="es"/>
              <a:t>Non-conformant cases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73"/>
          <p:cNvSpPr txBox="1"/>
          <p:nvPr>
            <p:ph idx="3" type="subTitle"/>
          </p:nvPr>
        </p:nvSpPr>
        <p:spPr>
          <a:xfrm>
            <a:off x="1289304" y="1819656"/>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Item control</a:t>
            </a:r>
            <a:endParaRPr/>
          </a:p>
        </p:txBody>
      </p:sp>
      <p:sp>
        <p:nvSpPr>
          <p:cNvPr id="2001" name="Google Shape;2001;p73"/>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Potential next data points</a:t>
            </a:r>
            <a:endParaRPr/>
          </a:p>
        </p:txBody>
      </p:sp>
      <p:sp>
        <p:nvSpPr>
          <p:cNvPr id="2002" name="Google Shape;2002;p73"/>
          <p:cNvSpPr txBox="1"/>
          <p:nvPr>
            <p:ph idx="1" type="subTitle"/>
          </p:nvPr>
        </p:nvSpPr>
        <p:spPr>
          <a:xfrm>
            <a:off x="6217920" y="1819656"/>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Product details</a:t>
            </a:r>
            <a:endParaRPr/>
          </a:p>
        </p:txBody>
      </p:sp>
      <p:sp>
        <p:nvSpPr>
          <p:cNvPr id="2003" name="Google Shape;2003;p73"/>
          <p:cNvSpPr txBox="1"/>
          <p:nvPr>
            <p:ph idx="2" type="subTitle"/>
          </p:nvPr>
        </p:nvSpPr>
        <p:spPr>
          <a:xfrm>
            <a:off x="3749040" y="1252728"/>
            <a:ext cx="1636800" cy="3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Claims</a:t>
            </a:r>
            <a:endParaRPr/>
          </a:p>
        </p:txBody>
      </p:sp>
      <p:sp>
        <p:nvSpPr>
          <p:cNvPr id="2004" name="Google Shape;2004;p73"/>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To capture </a:t>
            </a:r>
            <a:r>
              <a:rPr lang="es"/>
              <a:t>value,</a:t>
            </a:r>
            <a:r>
              <a:rPr lang="es"/>
              <a:t> we should know how much an item is worth.</a:t>
            </a:r>
            <a:endParaRPr/>
          </a:p>
        </p:txBody>
      </p:sp>
      <p:sp>
        <p:nvSpPr>
          <p:cNvPr id="2005" name="Google Shape;2005;p73"/>
          <p:cNvSpPr txBox="1"/>
          <p:nvPr>
            <p:ph idx="5" type="subTitle"/>
          </p:nvPr>
        </p:nvSpPr>
        <p:spPr>
          <a:xfrm>
            <a:off x="3749040" y="1581912"/>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We should know if we can sell 2 times the same article due to an error.</a:t>
            </a:r>
            <a:endParaRPr/>
          </a:p>
        </p:txBody>
      </p:sp>
      <p:sp>
        <p:nvSpPr>
          <p:cNvPr id="2006" name="Google Shape;2006;p73"/>
          <p:cNvSpPr txBox="1"/>
          <p:nvPr>
            <p:ph idx="6" type="subTitle"/>
          </p:nvPr>
        </p:nvSpPr>
        <p:spPr>
          <a:xfrm>
            <a:off x="1289304" y="2139696"/>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Add logs for sales and returns. </a:t>
            </a:r>
            <a:endParaRPr/>
          </a:p>
          <a:p>
            <a:pPr indent="0" lvl="0" marL="0" rtl="0" algn="ctr">
              <a:spcBef>
                <a:spcPts val="0"/>
              </a:spcBef>
              <a:spcAft>
                <a:spcPts val="0"/>
              </a:spcAft>
              <a:buNone/>
            </a:pPr>
            <a:r>
              <a:rPr i="1" lang="es"/>
              <a:t>Provides scope of time for lost items and can check what happened.</a:t>
            </a:r>
            <a:endParaRPr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74"/>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7200"/>
              <a:t>¡</a:t>
            </a:r>
            <a:r>
              <a:rPr lang="es" sz="7200"/>
              <a:t>Thanks!</a:t>
            </a:r>
            <a:endParaRPr sz="7200"/>
          </a:p>
        </p:txBody>
      </p:sp>
      <p:sp>
        <p:nvSpPr>
          <p:cNvPr id="2012" name="Google Shape;2012;p74"/>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s">
                <a:solidFill>
                  <a:schemeClr val="dk2"/>
                </a:solidFill>
              </a:rPr>
              <a:t>pgomezponce@gmail.com</a:t>
            </a:r>
            <a:endParaRPr>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s">
                <a:solidFill>
                  <a:schemeClr val="dk2"/>
                </a:solidFill>
                <a:latin typeface="Barlow Semi Condensed"/>
                <a:ea typeface="Barlow Semi Condensed"/>
                <a:cs typeface="Barlow Semi Condensed"/>
                <a:sym typeface="Barlow Semi Condensed"/>
              </a:rPr>
              <a:t>+</a:t>
            </a:r>
            <a:r>
              <a:rPr lang="es">
                <a:solidFill>
                  <a:schemeClr val="dk2"/>
                </a:solidFill>
              </a:rPr>
              <a:t>34</a:t>
            </a:r>
            <a:r>
              <a:rPr lang="es">
                <a:solidFill>
                  <a:schemeClr val="dk2"/>
                </a:solidFill>
                <a:latin typeface="Barlow Semi Condensed"/>
                <a:ea typeface="Barlow Semi Condensed"/>
                <a:cs typeface="Barlow Semi Condensed"/>
                <a:sym typeface="Barlow Semi Condensed"/>
              </a:rPr>
              <a:t>  </a:t>
            </a:r>
            <a:r>
              <a:rPr lang="es">
                <a:solidFill>
                  <a:schemeClr val="dk2"/>
                </a:solidFill>
              </a:rPr>
              <a:t>644 11 01 40</a:t>
            </a:r>
            <a:r>
              <a:rPr lang="es">
                <a:solidFill>
                  <a:schemeClr val="dk2"/>
                </a:solidFill>
                <a:latin typeface="Barlow Semi Condensed"/>
                <a:ea typeface="Barlow Semi Condensed"/>
                <a:cs typeface="Barlow Semi Condensed"/>
                <a:sym typeface="Barlow Semi Condensed"/>
              </a:rPr>
              <a:t> </a:t>
            </a:r>
            <a:endParaRPr>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rPr lang="es">
                <a:solidFill>
                  <a:schemeClr val="dk2"/>
                </a:solidFill>
              </a:rPr>
              <a:t>linkedin.com/in/pablogomezponce</a:t>
            </a:r>
            <a:endParaRPr>
              <a:solidFill>
                <a:schemeClr val="dk2"/>
              </a:solidFill>
              <a:latin typeface="Barlow Semi Condensed Light"/>
              <a:ea typeface="Barlow Semi Condensed Light"/>
              <a:cs typeface="Barlow Semi Condensed Light"/>
              <a:sym typeface="Barlow Semi Condensed Light"/>
            </a:endParaRPr>
          </a:p>
        </p:txBody>
      </p:sp>
      <p:grpSp>
        <p:nvGrpSpPr>
          <p:cNvPr id="2013" name="Google Shape;2013;p74"/>
          <p:cNvGrpSpPr/>
          <p:nvPr/>
        </p:nvGrpSpPr>
        <p:grpSpPr>
          <a:xfrm>
            <a:off x="4398310" y="3221652"/>
            <a:ext cx="338332" cy="338332"/>
            <a:chOff x="1323129" y="2571761"/>
            <a:chExt cx="417024" cy="417024"/>
          </a:xfrm>
        </p:grpSpPr>
        <p:sp>
          <p:nvSpPr>
            <p:cNvPr id="2014" name="Google Shape;2014;p74"/>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4"/>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4"/>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4"/>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Starting data</a:t>
            </a:r>
            <a:endParaRPr/>
          </a:p>
        </p:txBody>
      </p:sp>
      <p:sp>
        <p:nvSpPr>
          <p:cNvPr id="1732" name="Google Shape;1732;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a:t>Analyse of the provided info</a:t>
            </a:r>
            <a:endParaRPr/>
          </a:p>
          <a:p>
            <a:pPr indent="-317500" lvl="0" marL="457200" rtl="0" algn="l">
              <a:spcBef>
                <a:spcPts val="0"/>
              </a:spcBef>
              <a:spcAft>
                <a:spcPts val="0"/>
              </a:spcAft>
              <a:buSzPts val="1400"/>
              <a:buChar char="●"/>
            </a:pPr>
            <a:r>
              <a:rPr lang="es"/>
              <a:t>Description of the overall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42"/>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Context</a:t>
            </a:r>
            <a:endParaRPr/>
          </a:p>
        </p:txBody>
      </p:sp>
      <p:sp>
        <p:nvSpPr>
          <p:cNvPr id="1738" name="Google Shape;1738;p42"/>
          <p:cNvSpPr txBox="1"/>
          <p:nvPr>
            <p:ph idx="1" type="subTitle"/>
          </p:nvPr>
        </p:nvSpPr>
        <p:spPr>
          <a:xfrm>
            <a:off x="1408175" y="1035279"/>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MFC’s SKU List</a:t>
            </a:r>
            <a:endParaRPr/>
          </a:p>
        </p:txBody>
      </p:sp>
      <p:sp>
        <p:nvSpPr>
          <p:cNvPr id="1739" name="Google Shape;1739;p42"/>
          <p:cNvSpPr txBox="1"/>
          <p:nvPr>
            <p:ph idx="2" type="subTitle"/>
          </p:nvPr>
        </p:nvSpPr>
        <p:spPr>
          <a:xfrm>
            <a:off x="1408175" y="1336956"/>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Current Stock</a:t>
            </a:r>
            <a:endParaRPr/>
          </a:p>
          <a:p>
            <a:pPr indent="0" lvl="0" marL="0" rtl="0" algn="l">
              <a:spcBef>
                <a:spcPts val="0"/>
              </a:spcBef>
              <a:spcAft>
                <a:spcPts val="0"/>
              </a:spcAft>
              <a:buNone/>
            </a:pPr>
            <a:r>
              <a:rPr lang="es"/>
              <a:t>Movement stock</a:t>
            </a:r>
            <a:endParaRPr/>
          </a:p>
        </p:txBody>
      </p:sp>
      <p:sp>
        <p:nvSpPr>
          <p:cNvPr id="1740" name="Google Shape;1740;p42"/>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Activities</a:t>
            </a:r>
            <a:endParaRPr/>
          </a:p>
        </p:txBody>
      </p:sp>
      <p:sp>
        <p:nvSpPr>
          <p:cNvPr id="1741" name="Google Shape;1741;p42"/>
          <p:cNvSpPr txBox="1"/>
          <p:nvPr>
            <p:ph idx="4" type="subTitle"/>
          </p:nvPr>
        </p:nvSpPr>
        <p:spPr>
          <a:xfrm>
            <a:off x="1408175" y="2609979"/>
            <a:ext cx="21840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Picking &amp; Packing</a:t>
            </a:r>
            <a:endParaRPr/>
          </a:p>
          <a:p>
            <a:pPr indent="0" lvl="0" marL="0" rtl="0" algn="l">
              <a:spcBef>
                <a:spcPts val="0"/>
              </a:spcBef>
              <a:spcAft>
                <a:spcPts val="0"/>
              </a:spcAft>
              <a:buNone/>
            </a:pPr>
            <a:r>
              <a:rPr lang="es"/>
              <a:t>Inventory check</a:t>
            </a:r>
            <a:endParaRPr/>
          </a:p>
        </p:txBody>
      </p:sp>
      <p:sp>
        <p:nvSpPr>
          <p:cNvPr id="1742" name="Google Shape;1742;p42"/>
          <p:cNvSpPr txBox="1"/>
          <p:nvPr>
            <p:ph idx="5" type="subTitle"/>
          </p:nvPr>
        </p:nvSpPr>
        <p:spPr>
          <a:xfrm>
            <a:off x="1408175" y="3587645"/>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Constraints</a:t>
            </a:r>
            <a:endParaRPr/>
          </a:p>
        </p:txBody>
      </p:sp>
      <p:sp>
        <p:nvSpPr>
          <p:cNvPr id="1743" name="Google Shape;1743;p42"/>
          <p:cNvSpPr txBox="1"/>
          <p:nvPr>
            <p:ph idx="6" type="subTitle"/>
          </p:nvPr>
        </p:nvSpPr>
        <p:spPr>
          <a:xfrm>
            <a:off x="1408175" y="3889325"/>
            <a:ext cx="26895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Stock = 0 means not offered.</a:t>
            </a:r>
            <a:endParaRPr/>
          </a:p>
          <a:p>
            <a:pPr indent="0" lvl="0" marL="0" rtl="0" algn="l">
              <a:spcBef>
                <a:spcPts val="0"/>
              </a:spcBef>
              <a:spcAft>
                <a:spcPts val="0"/>
              </a:spcAft>
              <a:buNone/>
            </a:pPr>
            <a:r>
              <a:rPr lang="es"/>
              <a:t>Focus on </a:t>
            </a:r>
            <a:r>
              <a:rPr b="1" lang="es"/>
              <a:t>inventory check</a:t>
            </a:r>
            <a:endParaRPr b="1"/>
          </a:p>
        </p:txBody>
      </p:sp>
      <p:sp>
        <p:nvSpPr>
          <p:cNvPr id="1744" name="Google Shape;1744;p42"/>
          <p:cNvSpPr/>
          <p:nvPr/>
        </p:nvSpPr>
        <p:spPr>
          <a:xfrm rot="10800000">
            <a:off x="2874950" y="1693325"/>
            <a:ext cx="630300" cy="248100"/>
          </a:xfrm>
          <a:prstGeom prst="rightArrow">
            <a:avLst>
              <a:gd fmla="val 27046" name="adj1"/>
              <a:gd fmla="val 8129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txBox="1"/>
          <p:nvPr/>
        </p:nvSpPr>
        <p:spPr>
          <a:xfrm>
            <a:off x="3435925" y="1648025"/>
            <a:ext cx="163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highlight>
                  <a:srgbClr val="FF806D"/>
                </a:highlight>
                <a:latin typeface="Barlow Semi Condensed Light"/>
                <a:ea typeface="Barlow Semi Condensed Light"/>
                <a:cs typeface="Barlow Semi Condensed Light"/>
                <a:sym typeface="Barlow Semi Condensed Light"/>
              </a:rPr>
              <a:t>¡Inventory check updates it!</a:t>
            </a:r>
            <a:endParaRPr i="1" sz="1000">
              <a:highlight>
                <a:srgbClr val="FF806D"/>
              </a:highlight>
              <a:latin typeface="Barlow Semi Condensed Light"/>
              <a:ea typeface="Barlow Semi Condensed Light"/>
              <a:cs typeface="Barlow Semi Condensed Light"/>
              <a:sym typeface="Barlow Semi Condensed Light"/>
            </a:endParaRPr>
          </a:p>
        </p:txBody>
      </p:sp>
      <p:sp>
        <p:nvSpPr>
          <p:cNvPr id="1746" name="Google Shape;1746;p42"/>
          <p:cNvSpPr/>
          <p:nvPr/>
        </p:nvSpPr>
        <p:spPr>
          <a:xfrm rot="10800000">
            <a:off x="2750000" y="2974025"/>
            <a:ext cx="630300" cy="248100"/>
          </a:xfrm>
          <a:prstGeom prst="rightArrow">
            <a:avLst>
              <a:gd fmla="val 27046" name="adj1"/>
              <a:gd fmla="val 8129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txBox="1"/>
          <p:nvPr/>
        </p:nvSpPr>
        <p:spPr>
          <a:xfrm>
            <a:off x="3310975" y="2928725"/>
            <a:ext cx="163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highlight>
                  <a:srgbClr val="FF806D"/>
                </a:highlight>
                <a:latin typeface="Barlow Semi Condensed Light"/>
                <a:ea typeface="Barlow Semi Condensed Light"/>
                <a:cs typeface="Barlow Semi Condensed Light"/>
                <a:sym typeface="Barlow Semi Condensed Light"/>
              </a:rPr>
              <a:t>KPIs focus on this activity</a:t>
            </a:r>
            <a:endParaRPr i="1" sz="1000">
              <a:highlight>
                <a:srgbClr val="FF806D"/>
              </a:highlight>
              <a:latin typeface="Barlow Semi Condensed Light"/>
              <a:ea typeface="Barlow Semi Condensed Light"/>
              <a:cs typeface="Barlow Semi Condensed Light"/>
              <a:sym typeface="Barlow Semi Condensed Light"/>
            </a:endParaRPr>
          </a:p>
        </p:txBody>
      </p:sp>
      <p:pic>
        <p:nvPicPr>
          <p:cNvPr id="1748" name="Google Shape;1748;p42"/>
          <p:cNvPicPr preferRelativeResize="0"/>
          <p:nvPr/>
        </p:nvPicPr>
        <p:blipFill>
          <a:blip r:embed="rId3">
            <a:alphaModFix/>
          </a:blip>
          <a:stretch>
            <a:fillRect/>
          </a:stretch>
        </p:blipFill>
        <p:spPr>
          <a:xfrm>
            <a:off x="4978900" y="1432300"/>
            <a:ext cx="3653450" cy="34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Context - Inventory Check basic Process Model</a:t>
            </a:r>
            <a:endParaRPr/>
          </a:p>
        </p:txBody>
      </p:sp>
      <p:pic>
        <p:nvPicPr>
          <p:cNvPr id="1754" name="Google Shape;1754;p43"/>
          <p:cNvPicPr preferRelativeResize="0"/>
          <p:nvPr/>
        </p:nvPicPr>
        <p:blipFill>
          <a:blip r:embed="rId3">
            <a:alphaModFix/>
          </a:blip>
          <a:stretch>
            <a:fillRect/>
          </a:stretch>
        </p:blipFill>
        <p:spPr>
          <a:xfrm>
            <a:off x="917600" y="1473126"/>
            <a:ext cx="7308799" cy="289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4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Assumptions</a:t>
            </a:r>
            <a:endParaRPr/>
          </a:p>
        </p:txBody>
      </p:sp>
      <p:sp>
        <p:nvSpPr>
          <p:cNvPr id="1760" name="Google Shape;1760;p4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s"/>
              <a:t>Data available</a:t>
            </a:r>
            <a:endParaRPr/>
          </a:p>
          <a:p>
            <a:pPr indent="-317500" lvl="0" marL="457200" rtl="0" algn="l">
              <a:spcBef>
                <a:spcPts val="0"/>
              </a:spcBef>
              <a:spcAft>
                <a:spcPts val="0"/>
              </a:spcAft>
              <a:buSzPts val="1400"/>
              <a:buChar char="●"/>
            </a:pPr>
            <a:r>
              <a:rPr lang="es"/>
              <a:t>Out of scope but </a:t>
            </a:r>
            <a:r>
              <a:rPr lang="es"/>
              <a:t>relevant</a:t>
            </a:r>
            <a:r>
              <a:rPr lang="es"/>
              <a: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45"/>
          <p:cNvSpPr txBox="1"/>
          <p:nvPr>
            <p:ph type="title"/>
          </p:nvPr>
        </p:nvSpPr>
        <p:spPr>
          <a:xfrm>
            <a:off x="2825496" y="704088"/>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No stock control</a:t>
            </a:r>
            <a:endParaRPr/>
          </a:p>
        </p:txBody>
      </p:sp>
      <p:sp>
        <p:nvSpPr>
          <p:cNvPr id="1766" name="Google Shape;1766;p45"/>
          <p:cNvSpPr txBox="1"/>
          <p:nvPr>
            <p:ph idx="1" type="subTitle"/>
          </p:nvPr>
        </p:nvSpPr>
        <p:spPr>
          <a:xfrm>
            <a:off x="2825496" y="1225296"/>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We focus only on “inventory check” activity</a:t>
            </a:r>
            <a:endParaRPr/>
          </a:p>
        </p:txBody>
      </p:sp>
      <p:sp>
        <p:nvSpPr>
          <p:cNvPr id="1767" name="Google Shape;1767;p45"/>
          <p:cNvSpPr txBox="1"/>
          <p:nvPr>
            <p:ph idx="2" type="title"/>
          </p:nvPr>
        </p:nvSpPr>
        <p:spPr>
          <a:xfrm>
            <a:off x="2825496" y="2185416"/>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700"/>
              <a:t>No access to complaints</a:t>
            </a:r>
            <a:endParaRPr sz="2700"/>
          </a:p>
        </p:txBody>
      </p:sp>
      <p:sp>
        <p:nvSpPr>
          <p:cNvPr id="1768" name="Google Shape;1768;p45"/>
          <p:cNvSpPr txBox="1"/>
          <p:nvPr>
            <p:ph idx="3" type="subTitle"/>
          </p:nvPr>
        </p:nvSpPr>
        <p:spPr>
          <a:xfrm>
            <a:off x="2301951" y="2697475"/>
            <a:ext cx="4530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We assume customers </a:t>
            </a:r>
            <a:r>
              <a:rPr lang="es"/>
              <a:t>always complain</a:t>
            </a:r>
            <a:r>
              <a:rPr lang="es"/>
              <a:t> and expect to receive their items (better late than never).</a:t>
            </a:r>
            <a:endParaRPr/>
          </a:p>
        </p:txBody>
      </p:sp>
      <p:sp>
        <p:nvSpPr>
          <p:cNvPr id="1769" name="Google Shape;1769;p45"/>
          <p:cNvSpPr txBox="1"/>
          <p:nvPr>
            <p:ph idx="4" type="title"/>
          </p:nvPr>
        </p:nvSpPr>
        <p:spPr>
          <a:xfrm>
            <a:off x="2825496" y="3648456"/>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30 minutes</a:t>
            </a:r>
            <a:endParaRPr/>
          </a:p>
        </p:txBody>
      </p:sp>
      <p:sp>
        <p:nvSpPr>
          <p:cNvPr id="1770" name="Google Shape;1770;p45"/>
          <p:cNvSpPr txBox="1"/>
          <p:nvPr>
            <p:ph idx="5" type="subTitle"/>
          </p:nvPr>
        </p:nvSpPr>
        <p:spPr>
          <a:xfrm>
            <a:off x="2834640" y="4169664"/>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to check the first item.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46"/>
          <p:cNvSpPr txBox="1"/>
          <p:nvPr>
            <p:ph type="title"/>
          </p:nvPr>
        </p:nvSpPr>
        <p:spPr>
          <a:xfrm>
            <a:off x="2825496" y="704088"/>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FTE cost = </a:t>
            </a:r>
            <a:r>
              <a:rPr lang="es"/>
              <a:t>€10</a:t>
            </a:r>
            <a:r>
              <a:rPr lang="es"/>
              <a:t>/hr.</a:t>
            </a:r>
            <a:endParaRPr/>
          </a:p>
        </p:txBody>
      </p:sp>
      <p:sp>
        <p:nvSpPr>
          <p:cNvPr id="1776" name="Google Shape;1776;p46"/>
          <p:cNvSpPr txBox="1"/>
          <p:nvPr>
            <p:ph idx="1" type="subTitle"/>
          </p:nvPr>
        </p:nvSpPr>
        <p:spPr>
          <a:xfrm>
            <a:off x="2825496" y="1225296"/>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Everyone at our MFC’s has the same wage.</a:t>
            </a:r>
            <a:endParaRPr/>
          </a:p>
        </p:txBody>
      </p:sp>
      <p:sp>
        <p:nvSpPr>
          <p:cNvPr id="1777" name="Google Shape;1777;p46"/>
          <p:cNvSpPr txBox="1"/>
          <p:nvPr>
            <p:ph idx="2" type="title"/>
          </p:nvPr>
        </p:nvSpPr>
        <p:spPr>
          <a:xfrm>
            <a:off x="2825496" y="2185416"/>
            <a:ext cx="3483900" cy="5670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s" strike="sngStrike"/>
              <a:t>Maverick check</a:t>
            </a:r>
            <a:endParaRPr strike="sngStrike"/>
          </a:p>
        </p:txBody>
      </p:sp>
      <p:sp>
        <p:nvSpPr>
          <p:cNvPr id="1778" name="Google Shape;1778;p46"/>
          <p:cNvSpPr txBox="1"/>
          <p:nvPr>
            <p:ph idx="3" type="subTitle"/>
          </p:nvPr>
        </p:nvSpPr>
        <p:spPr>
          <a:xfrm>
            <a:off x="2653350" y="2697475"/>
            <a:ext cx="3828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We assume employees do not do “surprise” checks.</a:t>
            </a:r>
            <a:endParaRPr/>
          </a:p>
        </p:txBody>
      </p:sp>
      <p:sp>
        <p:nvSpPr>
          <p:cNvPr id="1779" name="Google Shape;1779;p46"/>
          <p:cNvSpPr txBox="1"/>
          <p:nvPr>
            <p:ph idx="4" type="title"/>
          </p:nvPr>
        </p:nvSpPr>
        <p:spPr>
          <a:xfrm>
            <a:off x="2825496" y="3648456"/>
            <a:ext cx="3483900" cy="5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€10 SKU worth</a:t>
            </a:r>
            <a:endParaRPr/>
          </a:p>
        </p:txBody>
      </p:sp>
      <p:sp>
        <p:nvSpPr>
          <p:cNvPr id="1780" name="Google Shape;1780;p46"/>
          <p:cNvSpPr txBox="1"/>
          <p:nvPr>
            <p:ph idx="5" type="subTitle"/>
          </p:nvPr>
        </p:nvSpPr>
        <p:spPr>
          <a:xfrm>
            <a:off x="2695450" y="4169675"/>
            <a:ext cx="37623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To make it easier to “catch value”, all SKUs are </a:t>
            </a:r>
            <a:r>
              <a:rPr lang="es"/>
              <a:t>worth €10.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