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BEB14-10B2-4B11-A8A9-6FBB8D8DAFE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0520-3D6B-4265-AD7D-EEA72C285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5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00bdc0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00bdc0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026858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026858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 Engineering &amp; business students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Industrial experience to bring successful product out to market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</a:t>
            </a:r>
            <a:r>
              <a:rPr lang="en-GB" dirty="0" err="1"/>
              <a:t>Takenote</a:t>
            </a:r>
            <a:r>
              <a:rPr lang="en-GB" dirty="0"/>
              <a:t> transcribes meetings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Condenses into key points and actions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-Circulates it in an email immediately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028f9311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028f9311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2"/>
                </a:solidFill>
              </a:rPr>
              <a:t>Total addressable: 421M SMEs, available: 18M SMEs, target 204k SEs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026858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026858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Subscription based:</a:t>
            </a:r>
            <a:endParaRPr b="1"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Rather than pay per meeting which disincentives people to use the app</a:t>
            </a:r>
            <a:endParaRPr dirty="0"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Pay for a package of 10 hours / week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$3 / hour of meetings:</a:t>
            </a:r>
            <a:endParaRPr b="1"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Outsourced services to IBM and Google $1 / hour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dirty="0"/>
              <a:t>Development cost $20,000, 6 Months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026858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026858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enterprises, feedback, organic growth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26858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26858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</a:rPr>
              <a:t>In terms of our competitors marketing a similar technology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</a:rPr>
              <a:t>1 direct, 1 indirect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</a:rPr>
              <a:t>Both new in huge market</a:t>
            </a:r>
            <a:endParaRPr sz="1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FF0000"/>
                </a:solidFill>
              </a:rPr>
              <a:t>2 competitors</a:t>
            </a:r>
            <a:endParaRPr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02a00e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02a00e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</a:rPr>
              <a:t>We have 3 competitive advantages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</a:rPr>
              <a:t>App based - don’t have to be integrated to current systems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</a:rPr>
              <a:t>Used during face-to-face meetings - not just conference calls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</a:rPr>
              <a:t>Targeting different market</a:t>
            </a:r>
            <a:endParaRPr sz="1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rgbClr val="FF0000"/>
                </a:solidFill>
              </a:rPr>
              <a:t>App-based</a:t>
            </a:r>
            <a:endParaRPr sz="1200" b="1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rgbClr val="FF0000"/>
                </a:solidFill>
              </a:rPr>
              <a:t>Live meetings</a:t>
            </a:r>
            <a:endParaRPr sz="1200" b="1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rgbClr val="FF0000"/>
                </a:solidFill>
              </a:rPr>
              <a:t>Different market</a:t>
            </a:r>
            <a:endParaRPr sz="1200" b="1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028f93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028f93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045B-7E63-448E-A04A-158875FF8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9B86-5AB9-4B8A-90F8-FDA0874FF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8189-E225-4899-8811-9290590A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5E3-6CE1-4DA8-8C58-C852A0E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5432-38DB-4194-8AD3-F20B7444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1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F62C-2022-476D-93BD-1B7A0BB7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DCE15-3B8B-4F09-9894-69A5945EF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C80C-A410-4707-A6B4-542909DD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4628-74BD-43BB-BCC9-8358B25B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EE64-49D0-420E-B9ED-80AEDD5E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7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11D67-D18F-497C-B2C9-2CF18934E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8878E-8E09-4313-8238-919EA2EFE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C5B1-6401-4469-B318-768BF05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828A-F472-45BC-98F7-47CD13B4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D336-16D4-4557-B2DF-084769B0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4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92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3BF4-F011-4BB6-861E-C195AA15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54C2-232A-4182-90E0-C68C583E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4664-7DBC-4B29-A6D7-D928B553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5F4E-CCAF-4C9F-B999-5FE8DCBC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1B33-90DF-4CF3-9E02-65134A32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5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7F11-9068-46AC-A985-A6705B4C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8A48-3068-449B-8D26-F7EC5A9E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52A7-9FA8-410E-B45C-B67DEC6C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1526-8D25-4A8F-A241-F06392D7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DE73-9E59-48C1-91C3-26BD6CE6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CEEB-EFBA-4C0E-A3EB-A9ECF1C0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D184-4187-40EE-84F9-E4C3E08F0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FB27E-65C8-4458-9097-DC97C4180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D765D-65C1-456E-8245-68B5B373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2B8ED-D81E-48E3-90C2-5CB632FF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98E0C-248D-4FC1-A930-F1ACE06A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1F1-9E68-4D0E-BAC3-890F4D7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1016-04F1-4747-BB4D-11A427FC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33AA-B4B9-4282-8610-91F81582F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35BF7-AF79-4C2B-BFB9-DBA44CB9D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6B8A5-1877-4205-934B-5656633BB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4E43C-C533-4F55-8E4E-CE194EAF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33C99-4CBC-4412-8FA4-401FB42F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4B079-83AF-4A9E-A43E-A4B17F36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9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9581-9D9D-480C-8922-6D1EC8D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2ECE7-9A2C-4BC3-A1A2-DE6D2BB4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FF5D9-796B-4366-8C05-CFA7D9A9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9DAD-68BD-4A2B-90D1-2D58EB60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7972B-152B-4381-B546-D3321811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A42C1-08AB-4419-9AE6-9F9D1ED5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6004-DCA2-4768-A33C-925957B7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3104-D236-4800-9C2C-E25387DA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8687-30F6-426B-BA31-EE7F9097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ED7AA-039D-425B-B6B8-69D65197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F67F9-3EF3-42FF-A263-100E76E3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373E0-0BE0-4B24-968D-D5957844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B84EC-91B9-41E5-A015-8DF733E6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E800-6B5F-420C-B9B2-8CC8B32D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0FD4F-E6F1-47AB-80F3-75E51CA09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8F4F-F5C5-4FA0-B0E1-4E05ECAF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D4A1-D025-4965-AB5C-75837D87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8BAFE-6710-40DE-9A68-97D7DCB3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54E5B-D5A3-4537-98FF-05BCE59C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3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E8AA4-619F-498B-9899-03A258FD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EDD3A-D4FC-4250-8A7D-98848BAEB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1DA6-F13C-405D-BC03-827D5EE30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41C7-5A9A-4C0E-9290-6D9E98A97B08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A0B6-FE27-4B0C-97DB-902D82513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28CCC-F4AB-4485-8FD8-A15851FCA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0EEB-3184-46E6-90F0-777249DAE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82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33" y="-15701"/>
            <a:ext cx="12192000" cy="693188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618" y="2081155"/>
            <a:ext cx="7058833" cy="2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3" y="-157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4294967295"/>
          </p:nvPr>
        </p:nvSpPr>
        <p:spPr>
          <a:xfrm>
            <a:off x="0" y="2429433"/>
            <a:ext cx="1219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 sz="4267" dirty="0"/>
              <a:t>“Multitasking decreases productivity by 40%”</a:t>
            </a:r>
            <a:endParaRPr sz="4267"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204633"/>
            <a:ext cx="3537833" cy="265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66640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latin typeface="+mj-lt"/>
              </a:rPr>
              <a:t>Solution</a:t>
            </a:r>
            <a:endParaRPr dirty="0">
              <a:latin typeface="+mj-l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466" y="2558799"/>
            <a:ext cx="360100" cy="3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605567" y="2660400"/>
            <a:ext cx="1371200" cy="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067" dirty="0">
                <a:solidFill>
                  <a:srgbClr val="FFFFFF"/>
                </a:solidFill>
              </a:rPr>
              <a:t>Claudia</a:t>
            </a:r>
            <a:endParaRPr sz="1067" dirty="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161067" y="2918900"/>
            <a:ext cx="19248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</a:t>
            </a:r>
            <a:r>
              <a:rPr lang="en-GB" sz="800" dirty="0" err="1">
                <a:solidFill>
                  <a:srgbClr val="FFFFFF"/>
                </a:solidFill>
              </a:rPr>
              <a:t>Takenote</a:t>
            </a:r>
            <a:r>
              <a:rPr lang="en-GB" sz="800" dirty="0">
                <a:solidFill>
                  <a:srgbClr val="FFFFFF"/>
                </a:solidFill>
              </a:rPr>
              <a:t> transcribes meetings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Condenses transcript into key points and actions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Circulates meeting summary in an email immediately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</a:pP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</a:pPr>
            <a:endParaRPr sz="800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ts val="1100"/>
            </a:pPr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5191200" y="4030900"/>
            <a:ext cx="180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8" y="341894"/>
            <a:ext cx="12192001" cy="61742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113267" y="604600"/>
            <a:ext cx="21076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  <a:latin typeface="+mj-lt"/>
                <a:ea typeface="Oswald"/>
                <a:cs typeface="Oswald"/>
                <a:sym typeface="Oswald"/>
              </a:rPr>
              <a:t>Total Addressable:</a:t>
            </a:r>
            <a:endParaRPr sz="2400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  <a:p>
            <a:pPr algn="ctr"/>
            <a:r>
              <a:rPr lang="en-GB" sz="2400" dirty="0">
                <a:solidFill>
                  <a:schemeClr val="lt1"/>
                </a:solidFill>
                <a:latin typeface="+mj-lt"/>
                <a:ea typeface="Oswald"/>
                <a:cs typeface="Oswald"/>
                <a:sym typeface="Oswald"/>
              </a:rPr>
              <a:t>&gt;421M SMEs</a:t>
            </a:r>
            <a:endParaRPr sz="2400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  <a:p>
            <a:pPr algn="ctr"/>
            <a:endParaRPr sz="2400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042200" y="2397400"/>
            <a:ext cx="21076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  <a:latin typeface="+mj-lt"/>
                <a:ea typeface="Oswald"/>
                <a:cs typeface="Oswald"/>
                <a:sym typeface="Oswald"/>
              </a:rPr>
              <a:t>Available:</a:t>
            </a:r>
            <a:endParaRPr sz="2400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  <a:p>
            <a:pPr algn="ctr"/>
            <a:r>
              <a:rPr lang="en-GB" sz="2400" dirty="0">
                <a:solidFill>
                  <a:schemeClr val="lt1"/>
                </a:solidFill>
                <a:latin typeface="+mj-lt"/>
                <a:ea typeface="Oswald"/>
                <a:cs typeface="Oswald"/>
                <a:sym typeface="Oswald"/>
              </a:rPr>
              <a:t>&gt;18M SMEs</a:t>
            </a:r>
            <a:endParaRPr sz="2400" dirty="0">
              <a:solidFill>
                <a:schemeClr val="lt1"/>
              </a:solidFill>
              <a:latin typeface="+mj-lt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13267" y="4431333"/>
            <a:ext cx="21076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  <a:ea typeface="Oswald"/>
                <a:cs typeface="Oswald"/>
                <a:sym typeface="Oswald"/>
              </a:rPr>
              <a:t>Target: </a:t>
            </a:r>
            <a:endParaRPr sz="2400" dirty="0">
              <a:solidFill>
                <a:schemeClr val="lt1"/>
              </a:solidFill>
              <a:ea typeface="Oswald"/>
              <a:cs typeface="Oswald"/>
              <a:sym typeface="Oswald"/>
            </a:endParaRPr>
          </a:p>
          <a:p>
            <a:pPr algn="ctr"/>
            <a:r>
              <a:rPr lang="en-GB" sz="2400" dirty="0">
                <a:solidFill>
                  <a:schemeClr val="lt1"/>
                </a:solidFill>
                <a:ea typeface="Oswald"/>
                <a:cs typeface="Oswald"/>
                <a:sym typeface="Oswald"/>
              </a:rPr>
              <a:t>204K UK Small Enterprises</a:t>
            </a:r>
            <a:endParaRPr sz="2400" dirty="0">
              <a:solidFill>
                <a:schemeClr val="lt1"/>
              </a:solidFill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15600" y="604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latin typeface="+mj-lt"/>
              </a:rPr>
              <a:t>Market Size</a:t>
            </a:r>
            <a:endParaRPr dirty="0">
              <a:latin typeface="+mj-l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867" y="353900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0398600" y="5558233"/>
            <a:ext cx="1371200" cy="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067" dirty="0" err="1">
                <a:solidFill>
                  <a:srgbClr val="FFFFFF"/>
                </a:solidFill>
              </a:rPr>
              <a:t>Teodor</a:t>
            </a:r>
            <a:endParaRPr sz="1067" dirty="0"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954133" y="5791500"/>
            <a:ext cx="1924800" cy="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Total Addressable: 421M SMEs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Available: 18M SMEs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Target: 204K SEs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</a:pPr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9984267" y="6516100"/>
            <a:ext cx="180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8514" y="5431421"/>
            <a:ext cx="360100" cy="36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latin typeface="+mj-lt"/>
              </a:rPr>
              <a:t>How to make money?</a:t>
            </a:r>
            <a:endParaRPr dirty="0">
              <a:latin typeface="+mj-l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85" y="4282568"/>
            <a:ext cx="2451833" cy="24518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15600" y="2085400"/>
            <a:ext cx="11360800" cy="3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GB" sz="4000" dirty="0">
                <a:latin typeface="+mj-lt"/>
                <a:ea typeface="Oswald"/>
                <a:cs typeface="Oswald"/>
                <a:sym typeface="Oswald"/>
              </a:rPr>
              <a:t>Monthly subscription packages</a:t>
            </a:r>
            <a:endParaRPr sz="4000" dirty="0">
              <a:latin typeface="+mj-lt"/>
              <a:ea typeface="Oswald"/>
              <a:cs typeface="Oswald"/>
              <a:sym typeface="Oswald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sz="4000" dirty="0">
                <a:latin typeface="+mj-lt"/>
                <a:ea typeface="Oswald"/>
                <a:cs typeface="Oswald"/>
                <a:sym typeface="Oswald"/>
              </a:rPr>
              <a:t>£3 / hour of meeting</a:t>
            </a:r>
            <a:endParaRPr sz="4000" dirty="0">
              <a:latin typeface="+mj-lt"/>
              <a:ea typeface="Oswald"/>
              <a:cs typeface="Oswald"/>
              <a:sym typeface="Oswald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367" y="4888851"/>
            <a:ext cx="1239267" cy="1239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5867" y="323420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0312233" y="5280833"/>
            <a:ext cx="1371200" cy="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067" dirty="0" err="1">
                <a:solidFill>
                  <a:srgbClr val="FFFFFF"/>
                </a:solidFill>
              </a:rPr>
              <a:t>Teodor</a:t>
            </a:r>
            <a:endParaRPr sz="1067" dirty="0">
              <a:solidFill>
                <a:srgbClr val="FFFFF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9954133" y="5486700"/>
            <a:ext cx="19248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Subscription based model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Pay for a package of 10 hrs/week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Customer price: £3/hour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Cost to business: £1/hour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Development Cost: £20,000 over 6 months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</a:pPr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9984267" y="6719300"/>
            <a:ext cx="180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8514" y="5126621"/>
            <a:ext cx="360100" cy="36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16533" y="6348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dirty="0">
                <a:latin typeface="+mj-lt"/>
              </a:rPr>
              <a:t>Market Strategy</a:t>
            </a:r>
            <a:endParaRPr dirty="0">
              <a:latin typeface="+mj-lt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800" y="2720517"/>
            <a:ext cx="3067827" cy="100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67" y="1767367"/>
            <a:ext cx="2909467" cy="290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1634" y="1487901"/>
            <a:ext cx="4398733" cy="379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5867" y="384380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10332433" y="5863033"/>
            <a:ext cx="1371200" cy="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067" dirty="0" err="1">
                <a:solidFill>
                  <a:srgbClr val="FFFFFF"/>
                </a:solidFill>
              </a:rPr>
              <a:t>Teodor</a:t>
            </a:r>
            <a:endParaRPr sz="1067" dirty="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9954133" y="6096300"/>
            <a:ext cx="1924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Target: Small Enterprises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Provide incentive to gain feedback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</a:pPr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>
            <a:off x="9984267" y="6622867"/>
            <a:ext cx="180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38514" y="5736221"/>
            <a:ext cx="360100" cy="36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2190451" y="4385100"/>
            <a:ext cx="3422400" cy="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467" dirty="0">
                <a:latin typeface="+mj-lt"/>
                <a:ea typeface="Oswald"/>
                <a:cs typeface="Oswald"/>
                <a:sym typeface="Oswald"/>
              </a:rPr>
              <a:t>1 INDIRECT</a:t>
            </a:r>
            <a:endParaRPr sz="3467" dirty="0">
              <a:latin typeface="+mj-lt"/>
              <a:ea typeface="Oswald"/>
              <a:cs typeface="Oswald"/>
              <a:sym typeface="Oswald"/>
            </a:endParaRPr>
          </a:p>
          <a:p>
            <a:pPr algn="ctr"/>
            <a:r>
              <a:rPr lang="en-GB" sz="3467" dirty="0">
                <a:latin typeface="+mj-lt"/>
                <a:ea typeface="Oswald"/>
                <a:cs typeface="Oswald"/>
                <a:sym typeface="Oswald"/>
              </a:rPr>
              <a:t>COMPETITOR</a:t>
            </a:r>
            <a:endParaRPr sz="3467" dirty="0">
              <a:latin typeface="+mj-lt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722051" y="4385100"/>
            <a:ext cx="3422400" cy="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467" dirty="0">
                <a:ea typeface="Oswald"/>
                <a:cs typeface="Oswald"/>
                <a:sym typeface="Oswald"/>
              </a:rPr>
              <a:t>1 DIRECT</a:t>
            </a:r>
            <a:endParaRPr sz="3467" dirty="0">
              <a:ea typeface="Oswald"/>
              <a:cs typeface="Oswald"/>
              <a:sym typeface="Oswald"/>
            </a:endParaRPr>
          </a:p>
          <a:p>
            <a:pPr algn="ctr"/>
            <a:r>
              <a:rPr lang="en-GB" sz="3467" dirty="0">
                <a:ea typeface="Oswald"/>
                <a:cs typeface="Oswald"/>
                <a:sym typeface="Oswald"/>
              </a:rPr>
              <a:t>COMPETITOR</a:t>
            </a:r>
            <a:endParaRPr sz="3467" dirty="0"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-68334" y="-233"/>
            <a:ext cx="7507359" cy="2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4000" dirty="0">
                <a:solidFill>
                  <a:schemeClr val="dk2"/>
                </a:solidFill>
                <a:highlight>
                  <a:schemeClr val="dk1"/>
                </a:highlight>
                <a:latin typeface="+mj-lt"/>
                <a:ea typeface="Oswald"/>
                <a:cs typeface="Oswald"/>
                <a:sym typeface="Oswald"/>
              </a:rPr>
              <a:t>Who we are up against?</a:t>
            </a:r>
            <a:endParaRPr sz="4000" dirty="0">
              <a:solidFill>
                <a:schemeClr val="dk2"/>
              </a:solidFill>
              <a:highlight>
                <a:schemeClr val="dk1"/>
              </a:highlight>
              <a:latin typeface="+mj-lt"/>
              <a:ea typeface="Oswald"/>
              <a:cs typeface="Oswald"/>
              <a:sym typeface="Oswald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867" y="323420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0312233" y="5259900"/>
            <a:ext cx="1371200" cy="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067">
                <a:solidFill>
                  <a:srgbClr val="FFFFFF"/>
                </a:solidFill>
              </a:rPr>
              <a:t>Sophie</a:t>
            </a:r>
            <a:endParaRPr sz="1067"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9954133" y="5486700"/>
            <a:ext cx="19248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800">
                <a:solidFill>
                  <a:srgbClr val="FFFFFF"/>
                </a:solidFill>
              </a:rPr>
              <a:t>• 1 direct &amp; 1 indirect competitor</a:t>
            </a:r>
            <a:endParaRPr sz="8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>
                <a:solidFill>
                  <a:srgbClr val="FFFFFF"/>
                </a:solidFill>
              </a:rPr>
              <a:t>• Both new in huge market</a:t>
            </a:r>
            <a:endParaRPr sz="80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sz="80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</a:pPr>
            <a:endParaRPr sz="800">
              <a:solidFill>
                <a:srgbClr val="FFFFFF"/>
              </a:solidFill>
            </a:endParaRPr>
          </a:p>
          <a:p>
            <a:endParaRPr sz="800">
              <a:solidFill>
                <a:srgbClr val="FFFFFF"/>
              </a:solidFill>
            </a:endParaRPr>
          </a:p>
          <a:p>
            <a:endParaRPr sz="800">
              <a:solidFill>
                <a:srgbClr val="FFFFFF"/>
              </a:solidFill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9984267" y="6051067"/>
            <a:ext cx="180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9767" y="5139534"/>
            <a:ext cx="347167" cy="34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267" y="2887031"/>
            <a:ext cx="2404000" cy="34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9659" y="2368367"/>
            <a:ext cx="2403999" cy="138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latin typeface="+mj-lt"/>
              </a:rPr>
              <a:t>Our competitive advantage</a:t>
            </a:r>
            <a:endParaRPr dirty="0">
              <a:latin typeface="+mj-l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945933" y="1806967"/>
            <a:ext cx="6628800" cy="3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GB" sz="3200" dirty="0">
                <a:latin typeface="+mj-lt"/>
                <a:ea typeface="Oswald"/>
                <a:cs typeface="Oswald"/>
                <a:sym typeface="Oswald"/>
              </a:rPr>
              <a:t>App-based</a:t>
            </a:r>
            <a:endParaRPr sz="3200" dirty="0">
              <a:latin typeface="+mj-lt"/>
              <a:ea typeface="Oswald"/>
              <a:cs typeface="Oswald"/>
              <a:sym typeface="Oswald"/>
            </a:endParaRPr>
          </a:p>
          <a:p>
            <a:pPr algn="ctr">
              <a:lnSpc>
                <a:spcPct val="200000"/>
              </a:lnSpc>
            </a:pPr>
            <a:r>
              <a:rPr lang="en-GB" sz="3200" dirty="0">
                <a:latin typeface="+mj-lt"/>
                <a:ea typeface="Oswald"/>
                <a:cs typeface="Oswald"/>
                <a:sym typeface="Oswald"/>
              </a:rPr>
              <a:t> </a:t>
            </a:r>
            <a:endParaRPr sz="3200" dirty="0">
              <a:solidFill>
                <a:schemeClr val="dk1"/>
              </a:solidFill>
              <a:latin typeface="+mj-lt"/>
              <a:ea typeface="Oswald"/>
              <a:cs typeface="Oswald"/>
              <a:sym typeface="Oswald"/>
            </a:endParaRPr>
          </a:p>
          <a:p>
            <a:pPr>
              <a:lnSpc>
                <a:spcPct val="200000"/>
              </a:lnSpc>
            </a:pPr>
            <a:r>
              <a:rPr lang="en-GB" sz="3200" dirty="0">
                <a:latin typeface="+mj-lt"/>
                <a:ea typeface="Oswald"/>
                <a:cs typeface="Oswald"/>
                <a:sym typeface="Oswald"/>
              </a:rPr>
              <a:t>Face-to-face meetings</a:t>
            </a:r>
            <a:endParaRPr sz="3200" dirty="0">
              <a:latin typeface="+mj-lt"/>
              <a:ea typeface="Oswald"/>
              <a:cs typeface="Oswald"/>
              <a:sym typeface="Oswald"/>
            </a:endParaRPr>
          </a:p>
          <a:p>
            <a:pPr algn="ctr">
              <a:lnSpc>
                <a:spcPct val="200000"/>
              </a:lnSpc>
            </a:pPr>
            <a:endParaRPr sz="3200" dirty="0">
              <a:latin typeface="+mj-lt"/>
              <a:ea typeface="Oswald"/>
              <a:cs typeface="Oswald"/>
              <a:sym typeface="Oswald"/>
            </a:endParaRPr>
          </a:p>
          <a:p>
            <a:pPr>
              <a:lnSpc>
                <a:spcPct val="200000"/>
              </a:lnSpc>
            </a:pPr>
            <a:r>
              <a:rPr lang="en-GB" sz="3200" dirty="0">
                <a:latin typeface="+mj-lt"/>
                <a:ea typeface="Oswald"/>
                <a:cs typeface="Oswald"/>
                <a:sym typeface="Oswald"/>
              </a:rPr>
              <a:t>Different market</a:t>
            </a:r>
            <a:endParaRPr sz="3200" dirty="0">
              <a:latin typeface="+mj-lt"/>
              <a:ea typeface="Oswald"/>
              <a:cs typeface="Oswald"/>
              <a:sym typeface="Oswald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42422"/>
          <a:stretch/>
        </p:blipFill>
        <p:spPr>
          <a:xfrm>
            <a:off x="3185600" y="3485700"/>
            <a:ext cx="1199000" cy="124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767" y="5155967"/>
            <a:ext cx="1612667" cy="161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967" y="1453200"/>
            <a:ext cx="1498267" cy="149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5867" y="323420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10312233" y="5250717"/>
            <a:ext cx="1371200" cy="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067" dirty="0">
                <a:solidFill>
                  <a:srgbClr val="FFFFFF"/>
                </a:solidFill>
              </a:rPr>
              <a:t>Sophie</a:t>
            </a:r>
            <a:endParaRPr sz="1067" dirty="0">
              <a:solidFill>
                <a:srgbClr val="FFFFFF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9954133" y="5486700"/>
            <a:ext cx="19248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3 competitive advantages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App based: easy integration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Can be used during face-to-face meetings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800" dirty="0">
                <a:solidFill>
                  <a:srgbClr val="FFFFFF"/>
                </a:solidFill>
              </a:rPr>
              <a:t>• Targeting Different Market</a:t>
            </a: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sz="800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</a:pPr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  <a:p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9984267" y="6559067"/>
            <a:ext cx="180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19767" y="5139534"/>
            <a:ext cx="347167" cy="34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33" y="-1570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618" y="2081155"/>
            <a:ext cx="7058833" cy="26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34" y="333718"/>
            <a:ext cx="11422900" cy="615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347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Oswald</vt:lpstr>
      <vt:lpstr>Office Theme</vt:lpstr>
      <vt:lpstr>PowerPoint Presentation</vt:lpstr>
      <vt:lpstr>“Multitasking decreases productivity by 40%”</vt:lpstr>
      <vt:lpstr>Solution</vt:lpstr>
      <vt:lpstr>Market Size</vt:lpstr>
      <vt:lpstr>How to make money?</vt:lpstr>
      <vt:lpstr>Market Strategy</vt:lpstr>
      <vt:lpstr>PowerPoint Presentation</vt:lpstr>
      <vt:lpstr>Our competitive advantage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8</cp:revision>
  <dcterms:created xsi:type="dcterms:W3CDTF">2018-09-19T20:44:32Z</dcterms:created>
  <dcterms:modified xsi:type="dcterms:W3CDTF">2018-09-19T20:45:49Z</dcterms:modified>
</cp:coreProperties>
</file>