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10" r:id="rId3"/>
  </p:sldMasterIdLst>
  <p:notesMasterIdLst>
    <p:notesMasterId r:id="rId26"/>
  </p:notesMasterIdLst>
  <p:sldIdLst>
    <p:sldId id="278" r:id="rId4"/>
    <p:sldId id="256" r:id="rId5"/>
    <p:sldId id="260" r:id="rId6"/>
    <p:sldId id="261" r:id="rId7"/>
    <p:sldId id="264" r:id="rId8"/>
    <p:sldId id="265" r:id="rId9"/>
    <p:sldId id="267" r:id="rId10"/>
    <p:sldId id="270" r:id="rId11"/>
    <p:sldId id="266" r:id="rId12"/>
    <p:sldId id="269" r:id="rId13"/>
    <p:sldId id="271" r:id="rId14"/>
    <p:sldId id="273" r:id="rId15"/>
    <p:sldId id="286" r:id="rId16"/>
    <p:sldId id="274" r:id="rId17"/>
    <p:sldId id="276" r:id="rId18"/>
    <p:sldId id="283" r:id="rId19"/>
    <p:sldId id="288" r:id="rId20"/>
    <p:sldId id="280" r:id="rId21"/>
    <p:sldId id="290" r:id="rId22"/>
    <p:sldId id="289"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5FB"/>
    <a:srgbClr val="79ADDD"/>
    <a:srgbClr val="7AADDD"/>
    <a:srgbClr val="C4DBF0"/>
    <a:srgbClr val="FFFFFF"/>
    <a:srgbClr val="7AFEC2"/>
    <a:srgbClr val="8FBBE2"/>
    <a:srgbClr val="FF8E8E"/>
    <a:srgbClr val="2969A3"/>
    <a:srgbClr val="2C70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4" autoAdjust="0"/>
    <p:restoredTop sz="94690"/>
  </p:normalViewPr>
  <p:slideViewPr>
    <p:cSldViewPr snapToGrid="0">
      <p:cViewPr varScale="1">
        <p:scale>
          <a:sx n="81" d="100"/>
          <a:sy n="81" d="100"/>
        </p:scale>
        <p:origin x="794" y="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0B0DA-8B89-4334-989F-C5698AD7FE5A}" type="datetimeFigureOut">
              <a:rPr lang="en-GB" smtClean="0"/>
              <a:t>19/09/2018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1607A-6133-48FE-8400-11AA488641FD}" type="slidenum">
              <a:rPr lang="en-GB" smtClean="0"/>
              <a:t>‹#›</a:t>
            </a:fld>
            <a:endParaRPr lang="en-GB"/>
          </a:p>
        </p:txBody>
      </p:sp>
    </p:spTree>
    <p:extLst>
      <p:ext uri="{BB962C8B-B14F-4D97-AF65-F5344CB8AC3E}">
        <p14:creationId xmlns:p14="http://schemas.microsoft.com/office/powerpoint/2010/main" val="406847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91607A-6133-48FE-8400-11AA488641FD}" type="slidenum">
              <a:rPr lang="en-GB" smtClean="0"/>
              <a:t>2</a:t>
            </a:fld>
            <a:endParaRPr lang="en-GB"/>
          </a:p>
        </p:txBody>
      </p:sp>
    </p:spTree>
    <p:extLst>
      <p:ext uri="{BB962C8B-B14F-4D97-AF65-F5344CB8AC3E}">
        <p14:creationId xmlns:p14="http://schemas.microsoft.com/office/powerpoint/2010/main" val="132832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E68FA67-ED75-4D46-B26F-6539177329A4}"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114150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68FA67-ED75-4D46-B26F-6539177329A4}"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16245725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18" name="Group 29"/>
          <p:cNvGrpSpPr/>
          <p:nvPr userDrawn="1"/>
        </p:nvGrpSpPr>
        <p:grpSpPr>
          <a:xfrm>
            <a:off x="5112723" y="1731349"/>
            <a:ext cx="1966555" cy="4155551"/>
            <a:chOff x="3189614" y="1562392"/>
            <a:chExt cx="1474916"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nvGrpSpPr>
            <p:cNvPr id="20" name="Group 20"/>
            <p:cNvGrpSpPr/>
            <p:nvPr/>
          </p:nvGrpSpPr>
          <p:grpSpPr>
            <a:xfrm>
              <a:off x="3189738" y="1991495"/>
              <a:ext cx="23663" cy="645898"/>
              <a:chOff x="3392428" y="1951545"/>
              <a:chExt cx="27432" cy="735419"/>
            </a:xfrm>
          </p:grpSpPr>
          <p:sp>
            <p:nvSpPr>
              <p:cNvPr id="26" name="Rectangle 25"/>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7" name="Rectangle 26"/>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Rectangle 27"/>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32" name="Picture Placeholder 7"/>
          <p:cNvSpPr>
            <a:spLocks noGrp="1"/>
          </p:cNvSpPr>
          <p:nvPr>
            <p:ph type="pic" sz="quarter" idx="10" hasCustomPrompt="1"/>
          </p:nvPr>
        </p:nvSpPr>
        <p:spPr>
          <a:xfrm>
            <a:off x="5268894" y="2303485"/>
            <a:ext cx="1675244" cy="3043737"/>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31" name="Oval 3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3"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04557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4365006"/>
            <a:ext cx="12192000" cy="2492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cxnSp>
        <p:nvCxnSpPr>
          <p:cNvPr id="38" name="Straight Line buttom"/>
          <p:cNvCxnSpPr/>
          <p:nvPr userDrawn="1"/>
        </p:nvCxnSpPr>
        <p:spPr>
          <a:xfrm>
            <a:off x="0" y="4365005"/>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4438652" y="1934377"/>
            <a:ext cx="3403643" cy="2708115"/>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rtl="1"/>
              <a:endParaRPr lang="en-US" sz="2667" dirty="0">
                <a:solidFill>
                  <a:srgbClr val="FFFFFF"/>
                </a:solidFill>
              </a:endParaRPr>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defTabSz="1375467" rtl="1"/>
              <a:endParaRPr lang="en-US" sz="2667" dirty="0">
                <a:solidFill>
                  <a:srgbClr val="262626"/>
                </a:solidFill>
              </a:endParaRPr>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defTabSz="1375467" rtl="1"/>
              <a:endParaRPr lang="en-US" sz="2667" dirty="0">
                <a:solidFill>
                  <a:srgbClr val="262626"/>
                </a:solidFill>
              </a:endParaRPr>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defTabSz="1375467" rtl="1"/>
              <a:r>
                <a:rPr lang="en-US" sz="2667" dirty="0">
                  <a:solidFill>
                    <a:srgbClr val="262626"/>
                  </a:solidFill>
                </a:rPr>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defTabSz="1375467" rtl="1"/>
              <a:endParaRPr lang="en-US" sz="2667" dirty="0">
                <a:solidFill>
                  <a:srgbClr val="262626"/>
                </a:solidFill>
              </a:endParaRPr>
            </a:p>
          </p:txBody>
        </p:sp>
      </p:gr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36" name="Picture Placeholder 7"/>
          <p:cNvSpPr>
            <a:spLocks noGrp="1"/>
          </p:cNvSpPr>
          <p:nvPr>
            <p:ph type="pic" sz="quarter" idx="10" hasCustomPrompt="1"/>
          </p:nvPr>
        </p:nvSpPr>
        <p:spPr>
          <a:xfrm>
            <a:off x="4593535" y="2062632"/>
            <a:ext cx="3090911" cy="1747861"/>
          </a:xfrm>
          <a:prstGeom prst="rect">
            <a:avLst/>
          </a:prstGeom>
          <a:ln>
            <a:noFill/>
          </a:ln>
        </p:spPr>
        <p:txBody>
          <a:bodyPr tIns="0" bIns="274320" anchor="b"/>
          <a:lstStyle>
            <a:lvl1pPr algn="ctr">
              <a:buNone/>
              <a:defRPr sz="1467">
                <a:solidFill>
                  <a:schemeClr val="tx1">
                    <a:lumMod val="50000"/>
                    <a:lumOff val="50000"/>
                  </a:schemeClr>
                </a:solidFill>
              </a:defRPr>
            </a:lvl1pPr>
          </a:lstStyle>
          <a:p>
            <a:r>
              <a:rPr lang="en-US" dirty="0"/>
              <a:t>Image Holder</a:t>
            </a:r>
          </a:p>
        </p:txBody>
      </p:sp>
      <p:sp>
        <p:nvSpPr>
          <p:cNvPr id="15" name="Oval 14"/>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86881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cxnSp>
        <p:nvCxnSpPr>
          <p:cNvPr id="18" name="Straight Line buttom"/>
          <p:cNvCxnSpPr/>
          <p:nvPr userDrawn="1"/>
        </p:nvCxnSpPr>
        <p:spPr>
          <a:xfrm>
            <a:off x="0" y="4363412"/>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4365006"/>
            <a:ext cx="12192000" cy="24929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nvGrpSpPr>
          <p:cNvPr id="31" name="Group 29"/>
          <p:cNvGrpSpPr/>
          <p:nvPr userDrawn="1"/>
        </p:nvGrpSpPr>
        <p:grpSpPr>
          <a:xfrm>
            <a:off x="903452" y="1431958"/>
            <a:ext cx="2196983" cy="4642471"/>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1" name="Rectangle 40"/>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2" name="Rectangle 41"/>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pic>
        <p:nvPicPr>
          <p:cNvPr id="44" name="Picture 43" descr="shadow.png"/>
          <p:cNvPicPr>
            <a:picLocks noChangeAspect="1"/>
          </p:cNvPicPr>
          <p:nvPr userDrawn="1"/>
        </p:nvPicPr>
        <p:blipFill>
          <a:blip r:embed="rId2" cstate="print">
            <a:biLevel thresh="50000"/>
          </a:blip>
          <a:stretch>
            <a:fillRect/>
          </a:stretch>
        </p:blipFill>
        <p:spPr>
          <a:xfrm>
            <a:off x="501393" y="6074429"/>
            <a:ext cx="3094309" cy="317500"/>
          </a:xfrm>
          <a:prstGeom prst="rect">
            <a:avLst/>
          </a:prstGeom>
        </p:spPr>
      </p:pic>
      <p:sp>
        <p:nvSpPr>
          <p:cNvPr id="45" name="Picture Placeholder 7"/>
          <p:cNvSpPr>
            <a:spLocks noGrp="1"/>
          </p:cNvSpPr>
          <p:nvPr>
            <p:ph type="pic" sz="quarter" idx="10" hasCustomPrompt="1"/>
          </p:nvPr>
        </p:nvSpPr>
        <p:spPr>
          <a:xfrm>
            <a:off x="1077921" y="2085073"/>
            <a:ext cx="1871539" cy="3386444"/>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21" name="Oval 2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68851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21" name="Group 20"/>
          <p:cNvGrpSpPr/>
          <p:nvPr userDrawn="1"/>
        </p:nvGrpSpPr>
        <p:grpSpPr>
          <a:xfrm>
            <a:off x="5558336" y="1602393"/>
            <a:ext cx="5867577" cy="4668552"/>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r>
                <a:rPr lang="en-US" sz="2667" dirty="0">
                  <a:solidFill>
                    <a:srgbClr val="262626"/>
                  </a:solidFill>
                </a:rPr>
                <a:t> </a:t>
              </a:r>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sp>
        <p:nvSpPr>
          <p:cNvPr id="27" name="Picture Placeholder 7"/>
          <p:cNvSpPr>
            <a:spLocks noGrp="1"/>
          </p:cNvSpPr>
          <p:nvPr>
            <p:ph type="pic" sz="quarter" idx="10" hasCustomPrompt="1"/>
          </p:nvPr>
        </p:nvSpPr>
        <p:spPr>
          <a:xfrm>
            <a:off x="5808961" y="1823491"/>
            <a:ext cx="5344831" cy="3013159"/>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3" name="Oval 12"/>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49089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13" name="Group 12"/>
          <p:cNvGrpSpPr/>
          <p:nvPr userDrawn="1"/>
        </p:nvGrpSpPr>
        <p:grpSpPr>
          <a:xfrm>
            <a:off x="3878174" y="1674245"/>
            <a:ext cx="4435653" cy="574884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28" name="Picture Placeholder 7"/>
          <p:cNvSpPr>
            <a:spLocks noGrp="1"/>
          </p:cNvSpPr>
          <p:nvPr>
            <p:ph type="pic" sz="quarter" idx="10" hasCustomPrompt="1"/>
          </p:nvPr>
        </p:nvSpPr>
        <p:spPr>
          <a:xfrm>
            <a:off x="4286721" y="2170340"/>
            <a:ext cx="3566033" cy="4768328"/>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21" name="Oval 2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68631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41" name="Group 300"/>
          <p:cNvGrpSpPr/>
          <p:nvPr userDrawn="1"/>
        </p:nvGrpSpPr>
        <p:grpSpPr>
          <a:xfrm>
            <a:off x="996304" y="1975549"/>
            <a:ext cx="5176696" cy="2707424"/>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sp>
        <p:nvSpPr>
          <p:cNvPr id="50" name="Picture Placeholder 7"/>
          <p:cNvSpPr>
            <a:spLocks noGrp="1"/>
          </p:cNvSpPr>
          <p:nvPr>
            <p:ph type="pic" sz="quarter" idx="10" hasCustomPrompt="1"/>
          </p:nvPr>
        </p:nvSpPr>
        <p:spPr>
          <a:xfrm>
            <a:off x="1822933" y="2116253"/>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5438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6977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srgbClr val="262626">
                    <a:lumMod val="75000"/>
                    <a:lumOff val="25000"/>
                  </a:srgbClr>
                </a:solidFill>
              </a:rPr>
              <a:pPr defTabSz="1375467"/>
              <a:t>‹#›</a:t>
            </a:fld>
            <a:endParaRPr lang="en-US" dirty="0">
              <a:solidFill>
                <a:srgbClr val="262626">
                  <a:lumMod val="75000"/>
                  <a:lumOff val="25000"/>
                </a:srgb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52806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7753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1375467"/>
            <a:fld id="{EA470ED4-9265-6142-B4AC-8A5654B9BAC3}" type="datetimeFigureOut">
              <a:rPr lang="en-US" sz="2667" smtClean="0">
                <a:solidFill>
                  <a:srgbClr val="262626"/>
                </a:solidFill>
              </a:rPr>
              <a:pPr defTabSz="1375467"/>
              <a:t>9/19/2018</a:t>
            </a:fld>
            <a:endParaRPr lang="en-US" sz="2667">
              <a:solidFill>
                <a:srgbClr val="262626"/>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1375467"/>
            <a:endParaRPr lang="en-US" sz="2667">
              <a:solidFill>
                <a:srgbClr val="262626"/>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1375467"/>
            <a:fld id="{B2655E09-3097-4847-A528-975D067BB86D}" type="slidenum">
              <a:rPr lang="en-US" sz="2667" smtClean="0">
                <a:solidFill>
                  <a:srgbClr val="262626"/>
                </a:solidFill>
              </a:rPr>
              <a:pPr defTabSz="1375467"/>
              <a:t>‹#›</a:t>
            </a:fld>
            <a:endParaRPr lang="en-US" sz="2667">
              <a:solidFill>
                <a:srgbClr val="262626"/>
              </a:solidFill>
            </a:endParaRPr>
          </a:p>
        </p:txBody>
      </p:sp>
    </p:spTree>
    <p:extLst>
      <p:ext uri="{BB962C8B-B14F-4D97-AF65-F5344CB8AC3E}">
        <p14:creationId xmlns:p14="http://schemas.microsoft.com/office/powerpoint/2010/main" val="115156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584C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68FA67-ED75-4D46-B26F-6539177329A4}"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2318259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 name="Slide Number Placeholder 4"/>
          <p:cNvSpPr>
            <a:spLocks noGrp="1"/>
          </p:cNvSpPr>
          <p:nvPr>
            <p:ph type="sldNum" sz="quarter" idx="12"/>
          </p:nvPr>
        </p:nvSpPr>
        <p:spPr>
          <a:xfrm>
            <a:off x="1" y="7289800"/>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endParaRPr lang="en-US" dirty="0">
              <a:solidFill>
                <a:srgbClr val="262626">
                  <a:lumMod val="25000"/>
                  <a:lumOff val="75000"/>
                </a:srgbClr>
              </a:solidFill>
            </a:endParaRPr>
          </a:p>
        </p:txBody>
      </p:sp>
    </p:spTree>
    <p:extLst>
      <p:ext uri="{BB962C8B-B14F-4D97-AF65-F5344CB8AC3E}">
        <p14:creationId xmlns:p14="http://schemas.microsoft.com/office/powerpoint/2010/main" val="360932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28601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Oval 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44950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1"/>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80222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18" name="Down Arrow Callout 17"/>
          <p:cNvSpPr/>
          <p:nvPr userDrawn="1"/>
        </p:nvSpPr>
        <p:spPr bwMode="auto">
          <a:xfrm>
            <a:off x="0" y="0"/>
            <a:ext cx="12192000" cy="3372155"/>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121920" tIns="60960" rIns="121920" bIns="60960" numCol="1" rtlCol="0" anchor="t" anchorCtr="0" compatLnSpc="1">
            <a:prstTxWarp prst="textNoShape">
              <a:avLst/>
            </a:prstTxWarp>
          </a:bodyPr>
          <a:lstStyle/>
          <a:p>
            <a:pPr algn="ctr" defTabSz="1375467"/>
            <a:endParaRPr lang="en-US" sz="2667">
              <a:solidFill>
                <a:srgbClr val="262626"/>
              </a:solidFill>
            </a:endParaRPr>
          </a:p>
        </p:txBody>
      </p:sp>
      <p:sp>
        <p:nvSpPr>
          <p:cNvPr id="21" name="Picture Placeholder 7"/>
          <p:cNvSpPr>
            <a:spLocks noGrp="1"/>
          </p:cNvSpPr>
          <p:nvPr>
            <p:ph type="pic" sz="quarter" idx="10" hasCustomPrompt="1"/>
          </p:nvPr>
        </p:nvSpPr>
        <p:spPr>
          <a:xfrm>
            <a:off x="4999170" y="622368"/>
            <a:ext cx="2193661" cy="2193005"/>
          </a:xfrm>
          <a:prstGeom prst="ellipse">
            <a:avLst/>
          </a:prstGeom>
          <a:ln w="28575">
            <a:solidFill>
              <a:schemeClr val="accent1">
                <a:lumMod val="75000"/>
              </a:schemeClr>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6" name="Oval 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398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1" name="Oval 1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260208" y="1893005"/>
            <a:ext cx="3926352" cy="3710692"/>
          </a:xfrm>
          <a:prstGeom prst="downArrowCallout">
            <a:avLst>
              <a:gd name="adj1" fmla="val 15850"/>
              <a:gd name="adj2" fmla="val 3818"/>
              <a:gd name="adj3" fmla="val 3117"/>
              <a:gd name="adj4" fmla="val 9688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721" y="1893005"/>
            <a:ext cx="3868529" cy="3710692"/>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7" name="Down Arrow Callout 16"/>
          <p:cNvSpPr/>
          <p:nvPr userDrawn="1"/>
        </p:nvSpPr>
        <p:spPr>
          <a:xfrm>
            <a:off x="3871250" y="1893005"/>
            <a:ext cx="4388959" cy="3710692"/>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Tree>
    <p:extLst>
      <p:ext uri="{BB962C8B-B14F-4D97-AF65-F5344CB8AC3E}">
        <p14:creationId xmlns:p14="http://schemas.microsoft.com/office/powerpoint/2010/main" val="38710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accel="50000" decel="5000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6" grpId="0" animBg="1"/>
      <p:bldP spid="1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ter0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1" name="Oval 1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86069" y="1662388"/>
            <a:ext cx="2472192" cy="4301321"/>
          </a:xfrm>
          <a:prstGeom prst="downArrowCallout">
            <a:avLst>
              <a:gd name="adj1" fmla="val 17910"/>
              <a:gd name="adj2" fmla="val 8955"/>
              <a:gd name="adj3" fmla="val 6884"/>
              <a:gd name="adj4" fmla="val 9604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9" name="Picture Placeholder 7"/>
          <p:cNvSpPr>
            <a:spLocks noGrp="1"/>
          </p:cNvSpPr>
          <p:nvPr>
            <p:ph type="pic" sz="quarter" idx="13" hasCustomPrompt="1"/>
          </p:nvPr>
        </p:nvSpPr>
        <p:spPr>
          <a:xfrm>
            <a:off x="8846843" y="1662388"/>
            <a:ext cx="2472192" cy="4301321"/>
          </a:xfrm>
          <a:prstGeom prst="downArrowCallout">
            <a:avLst>
              <a:gd name="adj1" fmla="val 17910"/>
              <a:gd name="adj2" fmla="val 8955"/>
              <a:gd name="adj3" fmla="val 6884"/>
              <a:gd name="adj4" fmla="val 9604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57693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9"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ter0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1" name="Oval 1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86069" y="1662388"/>
            <a:ext cx="2472192" cy="4301321"/>
          </a:xfrm>
          <a:prstGeom prst="downArrowCallout">
            <a:avLst>
              <a:gd name="adj1" fmla="val 17910"/>
              <a:gd name="adj2" fmla="val 8955"/>
              <a:gd name="adj3" fmla="val 6884"/>
              <a:gd name="adj4" fmla="val 9604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3663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68FA67-ED75-4D46-B26F-6539177329A4}"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2710825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157321" y="4002003"/>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1157321" y="1963502"/>
            <a:ext cx="1895355" cy="1894789"/>
          </a:xfrm>
          <a:prstGeom prst="ellipse">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969558"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3" name="Text Placeholder 3"/>
          <p:cNvSpPr>
            <a:spLocks noGrp="1"/>
          </p:cNvSpPr>
          <p:nvPr>
            <p:ph type="body" sz="half" idx="17"/>
          </p:nvPr>
        </p:nvSpPr>
        <p:spPr>
          <a:xfrm>
            <a:off x="3763524" y="4002003"/>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3763524" y="1963502"/>
            <a:ext cx="1895355" cy="1894789"/>
          </a:xfrm>
          <a:prstGeom prst="ellipse">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3575761"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6" name="Text Placeholder 3"/>
          <p:cNvSpPr>
            <a:spLocks noGrp="1"/>
          </p:cNvSpPr>
          <p:nvPr>
            <p:ph type="body" sz="half" idx="20"/>
          </p:nvPr>
        </p:nvSpPr>
        <p:spPr>
          <a:xfrm>
            <a:off x="6438789" y="4002003"/>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6438789" y="1963502"/>
            <a:ext cx="1895355" cy="1894789"/>
          </a:xfrm>
          <a:prstGeom prst="ellipse">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6251026"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9" name="Text Placeholder 3"/>
          <p:cNvSpPr>
            <a:spLocks noGrp="1"/>
          </p:cNvSpPr>
          <p:nvPr>
            <p:ph type="body" sz="half" idx="23"/>
          </p:nvPr>
        </p:nvSpPr>
        <p:spPr>
          <a:xfrm>
            <a:off x="9113800" y="4002003"/>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9113800" y="1963502"/>
            <a:ext cx="1895355" cy="1894789"/>
          </a:xfrm>
          <a:prstGeom prst="ellipse">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8926037"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419252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eam02">
    <p:spTree>
      <p:nvGrpSpPr>
        <p:cNvPr id="1" name=""/>
        <p:cNvGrpSpPr/>
        <p:nvPr/>
      </p:nvGrpSpPr>
      <p:grpSpPr>
        <a:xfrm>
          <a:off x="0" y="0"/>
          <a:ext cx="0" cy="0"/>
          <a:chOff x="0" y="0"/>
          <a:chExt cx="0" cy="0"/>
        </a:xfrm>
      </p:grpSpPr>
      <p:sp>
        <p:nvSpPr>
          <p:cNvPr id="40" name="Oval 39"/>
          <p:cNvSpPr/>
          <p:nvPr userDrawn="1"/>
        </p:nvSpPr>
        <p:spPr>
          <a:xfrm>
            <a:off x="1936802" y="2035606"/>
            <a:ext cx="3915359" cy="391535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7" name="Oval 26"/>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59" name="Picture Placeholder 7"/>
          <p:cNvSpPr>
            <a:spLocks noGrp="1"/>
          </p:cNvSpPr>
          <p:nvPr>
            <p:ph type="pic" sz="quarter" idx="10" hasCustomPrompt="1"/>
          </p:nvPr>
        </p:nvSpPr>
        <p:spPr>
          <a:xfrm>
            <a:off x="1408759" y="3327601"/>
            <a:ext cx="1330252" cy="1329856"/>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0" name="Picture Placeholder 7"/>
          <p:cNvSpPr>
            <a:spLocks noGrp="1"/>
          </p:cNvSpPr>
          <p:nvPr>
            <p:ph type="pic" sz="quarter" idx="13" hasCustomPrompt="1"/>
          </p:nvPr>
        </p:nvSpPr>
        <p:spPr>
          <a:xfrm>
            <a:off x="3251201" y="1499451"/>
            <a:ext cx="1330252" cy="1329856"/>
          </a:xfrm>
          <a:prstGeom prst="ellipse">
            <a:avLst/>
          </a:prstGeom>
          <a:ln w="28575">
            <a:solidFill>
              <a:schemeClr val="accent2"/>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1" name="Picture Placeholder 7"/>
          <p:cNvSpPr>
            <a:spLocks noGrp="1"/>
          </p:cNvSpPr>
          <p:nvPr>
            <p:ph type="pic" sz="quarter" idx="14" hasCustomPrompt="1"/>
          </p:nvPr>
        </p:nvSpPr>
        <p:spPr>
          <a:xfrm>
            <a:off x="5045690" y="3337761"/>
            <a:ext cx="1330252" cy="1329856"/>
          </a:xfrm>
          <a:prstGeom prst="ellipse">
            <a:avLst/>
          </a:prstGeom>
          <a:ln w="28575">
            <a:solidFill>
              <a:schemeClr val="accent3"/>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2" name="Picture Placeholder 7"/>
          <p:cNvSpPr>
            <a:spLocks noGrp="1"/>
          </p:cNvSpPr>
          <p:nvPr>
            <p:ph type="pic" sz="quarter" idx="15" hasCustomPrompt="1"/>
          </p:nvPr>
        </p:nvSpPr>
        <p:spPr>
          <a:xfrm>
            <a:off x="3229355" y="5147144"/>
            <a:ext cx="1330252" cy="1329856"/>
          </a:xfrm>
          <a:prstGeom prst="ellipse">
            <a:avLst/>
          </a:prstGeom>
          <a:ln w="28575">
            <a:solidFill>
              <a:schemeClr val="accent4"/>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3" name="Text Placeholder 3"/>
          <p:cNvSpPr>
            <a:spLocks noGrp="1"/>
          </p:cNvSpPr>
          <p:nvPr>
            <p:ph type="body" sz="half" idx="19"/>
          </p:nvPr>
        </p:nvSpPr>
        <p:spPr>
          <a:xfrm>
            <a:off x="542350" y="4737632"/>
            <a:ext cx="1552751" cy="508973"/>
          </a:xfrm>
          <a:prstGeom prst="rect">
            <a:avLst/>
          </a:prstGeom>
        </p:spPr>
        <p:txBody>
          <a:bodyPr wrap="square" lIns="0" tIns="0" rIns="0" bIns="0" anchor="t">
            <a:noAutofit/>
          </a:bodyPr>
          <a:lstStyle>
            <a:lvl1pPr marL="0" indent="0" algn="r" rtl="1">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4" name="Text Placeholder 3"/>
          <p:cNvSpPr>
            <a:spLocks noGrp="1"/>
          </p:cNvSpPr>
          <p:nvPr>
            <p:ph type="body" sz="half" idx="20"/>
          </p:nvPr>
        </p:nvSpPr>
        <p:spPr>
          <a:xfrm>
            <a:off x="1560425" y="5900182"/>
            <a:ext cx="1552751" cy="508973"/>
          </a:xfrm>
          <a:prstGeom prst="rect">
            <a:avLst/>
          </a:prstGeom>
        </p:spPr>
        <p:txBody>
          <a:bodyPr wrap="square" lIns="0" tIns="0" rIns="0" bIns="0" anchor="t">
            <a:noAutofit/>
          </a:bodyPr>
          <a:lstStyle>
            <a:lvl1pPr marL="0" indent="0" algn="r" rtl="1">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5" name="Text Placeholder 3"/>
          <p:cNvSpPr>
            <a:spLocks noGrp="1"/>
          </p:cNvSpPr>
          <p:nvPr>
            <p:ph type="body" sz="half" idx="21"/>
          </p:nvPr>
        </p:nvSpPr>
        <p:spPr>
          <a:xfrm>
            <a:off x="4659758" y="1716952"/>
            <a:ext cx="1552751" cy="508973"/>
          </a:xfrm>
          <a:prstGeom prst="rect">
            <a:avLst/>
          </a:prstGeom>
        </p:spPr>
        <p:txBody>
          <a:bodyPr wrap="square" lIns="0" tIns="0" rIns="0" bIns="0" anchor="t">
            <a:noAutofit/>
          </a:bodyPr>
          <a:lstStyle>
            <a:lvl1pPr marL="0" indent="0" algn="l" rtl="1">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6" name="Text Placeholder 3"/>
          <p:cNvSpPr>
            <a:spLocks noGrp="1"/>
          </p:cNvSpPr>
          <p:nvPr>
            <p:ph type="body" sz="half" idx="22"/>
          </p:nvPr>
        </p:nvSpPr>
        <p:spPr>
          <a:xfrm>
            <a:off x="5675766" y="4763299"/>
            <a:ext cx="1552751" cy="508973"/>
          </a:xfrm>
          <a:prstGeom prst="rect">
            <a:avLst/>
          </a:prstGeom>
        </p:spPr>
        <p:txBody>
          <a:bodyPr wrap="square" lIns="0" tIns="0" rIns="0" bIns="0" anchor="t">
            <a:noAutofit/>
          </a:bodyPr>
          <a:lstStyle>
            <a:lvl1pPr marL="0" indent="0" algn="l" rtl="1">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Tree>
    <p:extLst>
      <p:ext uri="{BB962C8B-B14F-4D97-AF65-F5344CB8AC3E}">
        <p14:creationId xmlns:p14="http://schemas.microsoft.com/office/powerpoint/2010/main" val="11942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7" name="Oval 26"/>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7" name="Picture Placeholder 7"/>
          <p:cNvSpPr>
            <a:spLocks noGrp="1"/>
          </p:cNvSpPr>
          <p:nvPr>
            <p:ph type="pic" sz="quarter" idx="10" hasCustomPrompt="1"/>
          </p:nvPr>
        </p:nvSpPr>
        <p:spPr>
          <a:xfrm>
            <a:off x="925458" y="1687978"/>
            <a:ext cx="3163241" cy="3162300"/>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62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8" name="Text Placeholder 3"/>
          <p:cNvSpPr>
            <a:spLocks noGrp="1"/>
          </p:cNvSpPr>
          <p:nvPr>
            <p:ph type="body" sz="half" idx="16"/>
          </p:nvPr>
        </p:nvSpPr>
        <p:spPr>
          <a:xfrm>
            <a:off x="1700389" y="4639711"/>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19" name="Picture Placeholder 7"/>
          <p:cNvSpPr>
            <a:spLocks noGrp="1"/>
          </p:cNvSpPr>
          <p:nvPr>
            <p:ph type="pic" sz="quarter" idx="10" hasCustomPrompt="1"/>
          </p:nvPr>
        </p:nvSpPr>
        <p:spPr>
          <a:xfrm>
            <a:off x="1425789" y="2087867"/>
            <a:ext cx="2444555" cy="2443827"/>
          </a:xfrm>
          <a:prstGeom prst="diamond">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21" name="Text Placeholder 3"/>
          <p:cNvSpPr>
            <a:spLocks noGrp="1"/>
          </p:cNvSpPr>
          <p:nvPr>
            <p:ph type="body" sz="half" idx="17"/>
          </p:nvPr>
        </p:nvSpPr>
        <p:spPr>
          <a:xfrm>
            <a:off x="3420356" y="2555420"/>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22" name="Picture Placeholder 7"/>
          <p:cNvSpPr>
            <a:spLocks noGrp="1"/>
          </p:cNvSpPr>
          <p:nvPr>
            <p:ph type="pic" sz="quarter" idx="18" hasCustomPrompt="1"/>
          </p:nvPr>
        </p:nvSpPr>
        <p:spPr>
          <a:xfrm>
            <a:off x="3146121" y="3102893"/>
            <a:ext cx="2444555" cy="2443827"/>
          </a:xfrm>
          <a:prstGeom prst="diamond">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20"/>
          </p:nvPr>
        </p:nvSpPr>
        <p:spPr>
          <a:xfrm>
            <a:off x="5152501" y="4639711"/>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25" name="Picture Placeholder 7"/>
          <p:cNvSpPr>
            <a:spLocks noGrp="1"/>
          </p:cNvSpPr>
          <p:nvPr>
            <p:ph type="pic" sz="quarter" idx="21" hasCustomPrompt="1"/>
          </p:nvPr>
        </p:nvSpPr>
        <p:spPr>
          <a:xfrm>
            <a:off x="4866453" y="2087867"/>
            <a:ext cx="2444555" cy="2443827"/>
          </a:xfrm>
          <a:prstGeom prst="diamond">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23"/>
          </p:nvPr>
        </p:nvSpPr>
        <p:spPr>
          <a:xfrm>
            <a:off x="6874101" y="2555420"/>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28" name="Picture Placeholder 7"/>
          <p:cNvSpPr>
            <a:spLocks noGrp="1"/>
          </p:cNvSpPr>
          <p:nvPr>
            <p:ph type="pic" sz="quarter" idx="24" hasCustomPrompt="1"/>
          </p:nvPr>
        </p:nvSpPr>
        <p:spPr>
          <a:xfrm>
            <a:off x="6586785" y="3102893"/>
            <a:ext cx="2444555" cy="2443827"/>
          </a:xfrm>
          <a:prstGeom prst="diamond">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6" name="Text Placeholder 3"/>
          <p:cNvSpPr>
            <a:spLocks noGrp="1"/>
          </p:cNvSpPr>
          <p:nvPr>
            <p:ph type="body" sz="half" idx="25"/>
          </p:nvPr>
        </p:nvSpPr>
        <p:spPr>
          <a:xfrm>
            <a:off x="8581717" y="4639711"/>
            <a:ext cx="1895355" cy="508973"/>
          </a:xfrm>
          <a:prstGeom prst="rect">
            <a:avLst/>
          </a:prstGeom>
        </p:spPr>
        <p:txBody>
          <a:bodyPr wrap="squar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7" name="Picture Placeholder 7"/>
          <p:cNvSpPr>
            <a:spLocks noGrp="1"/>
          </p:cNvSpPr>
          <p:nvPr>
            <p:ph type="pic" sz="quarter" idx="26" hasCustomPrompt="1"/>
          </p:nvPr>
        </p:nvSpPr>
        <p:spPr>
          <a:xfrm>
            <a:off x="8307117" y="2087867"/>
            <a:ext cx="2444555" cy="2443827"/>
          </a:xfrm>
          <a:prstGeom prst="diamond">
            <a:avLst/>
          </a:prstGeom>
          <a:ln w="28575">
            <a:solidFill>
              <a:schemeClr val="accent5"/>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16" name="Oval 1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6871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6" name="Picture Placeholder 7"/>
          <p:cNvSpPr>
            <a:spLocks noGrp="1"/>
          </p:cNvSpPr>
          <p:nvPr>
            <p:ph type="pic" sz="quarter" idx="15" hasCustomPrompt="1"/>
          </p:nvPr>
        </p:nvSpPr>
        <p:spPr>
          <a:xfrm>
            <a:off x="736663"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7" name="Rectangle 16"/>
          <p:cNvSpPr/>
          <p:nvPr userDrawn="1"/>
        </p:nvSpPr>
        <p:spPr>
          <a:xfrm>
            <a:off x="736664" y="3215243"/>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8" name="Text Placeholder 3"/>
          <p:cNvSpPr>
            <a:spLocks noGrp="1"/>
          </p:cNvSpPr>
          <p:nvPr>
            <p:ph type="body" sz="half" idx="16"/>
          </p:nvPr>
        </p:nvSpPr>
        <p:spPr>
          <a:xfrm>
            <a:off x="736664"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9" name="Picture Placeholder 7"/>
          <p:cNvSpPr>
            <a:spLocks noGrp="1"/>
          </p:cNvSpPr>
          <p:nvPr>
            <p:ph type="pic" sz="quarter" idx="17" hasCustomPrompt="1"/>
          </p:nvPr>
        </p:nvSpPr>
        <p:spPr>
          <a:xfrm>
            <a:off x="35014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0" name="Rectangle 49"/>
          <p:cNvSpPr/>
          <p:nvPr userDrawn="1"/>
        </p:nvSpPr>
        <p:spPr>
          <a:xfrm>
            <a:off x="3501467" y="3215243"/>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1" name="Text Placeholder 3"/>
          <p:cNvSpPr>
            <a:spLocks noGrp="1"/>
          </p:cNvSpPr>
          <p:nvPr>
            <p:ph type="body" sz="half" idx="18"/>
          </p:nvPr>
        </p:nvSpPr>
        <p:spPr>
          <a:xfrm>
            <a:off x="35014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2" name="Picture Placeholder 7"/>
          <p:cNvSpPr>
            <a:spLocks noGrp="1"/>
          </p:cNvSpPr>
          <p:nvPr>
            <p:ph type="pic" sz="quarter" idx="19" hasCustomPrompt="1"/>
          </p:nvPr>
        </p:nvSpPr>
        <p:spPr>
          <a:xfrm>
            <a:off x="62446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3" name="Rectangle 52"/>
          <p:cNvSpPr/>
          <p:nvPr userDrawn="1"/>
        </p:nvSpPr>
        <p:spPr>
          <a:xfrm>
            <a:off x="6244667" y="3215243"/>
            <a:ext cx="2481605"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4" name="Text Placeholder 3"/>
          <p:cNvSpPr>
            <a:spLocks noGrp="1"/>
          </p:cNvSpPr>
          <p:nvPr>
            <p:ph type="body" sz="half" idx="20"/>
          </p:nvPr>
        </p:nvSpPr>
        <p:spPr>
          <a:xfrm>
            <a:off x="62446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5" name="Picture Placeholder 7"/>
          <p:cNvSpPr>
            <a:spLocks noGrp="1"/>
          </p:cNvSpPr>
          <p:nvPr>
            <p:ph type="pic" sz="quarter" idx="21" hasCustomPrompt="1"/>
          </p:nvPr>
        </p:nvSpPr>
        <p:spPr>
          <a:xfrm>
            <a:off x="89878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6" name="Rectangle 55"/>
          <p:cNvSpPr/>
          <p:nvPr userDrawn="1"/>
        </p:nvSpPr>
        <p:spPr>
          <a:xfrm>
            <a:off x="8987867" y="3215243"/>
            <a:ext cx="2481605"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7" name="Text Placeholder 3"/>
          <p:cNvSpPr>
            <a:spLocks noGrp="1"/>
          </p:cNvSpPr>
          <p:nvPr>
            <p:ph type="body" sz="half" idx="22"/>
          </p:nvPr>
        </p:nvSpPr>
        <p:spPr>
          <a:xfrm>
            <a:off x="89878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8" name="Picture Placeholder 7"/>
          <p:cNvSpPr>
            <a:spLocks noGrp="1"/>
          </p:cNvSpPr>
          <p:nvPr>
            <p:ph type="pic" sz="quarter" idx="23" hasCustomPrompt="1"/>
          </p:nvPr>
        </p:nvSpPr>
        <p:spPr>
          <a:xfrm>
            <a:off x="736663"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9" name="Rectangle 58"/>
          <p:cNvSpPr/>
          <p:nvPr userDrawn="1"/>
        </p:nvSpPr>
        <p:spPr>
          <a:xfrm>
            <a:off x="736664" y="5776716"/>
            <a:ext cx="2481605"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0" name="Text Placeholder 3"/>
          <p:cNvSpPr>
            <a:spLocks noGrp="1"/>
          </p:cNvSpPr>
          <p:nvPr>
            <p:ph type="body" sz="half" idx="24"/>
          </p:nvPr>
        </p:nvSpPr>
        <p:spPr>
          <a:xfrm>
            <a:off x="736664"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1" name="Picture Placeholder 7"/>
          <p:cNvSpPr>
            <a:spLocks noGrp="1"/>
          </p:cNvSpPr>
          <p:nvPr>
            <p:ph type="pic" sz="quarter" idx="25" hasCustomPrompt="1"/>
          </p:nvPr>
        </p:nvSpPr>
        <p:spPr>
          <a:xfrm>
            <a:off x="35014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62" name="Rectangle 61"/>
          <p:cNvSpPr/>
          <p:nvPr userDrawn="1"/>
        </p:nvSpPr>
        <p:spPr>
          <a:xfrm>
            <a:off x="3501467" y="5776716"/>
            <a:ext cx="2481605"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3" name="Text Placeholder 3"/>
          <p:cNvSpPr>
            <a:spLocks noGrp="1"/>
          </p:cNvSpPr>
          <p:nvPr>
            <p:ph type="body" sz="half" idx="26"/>
          </p:nvPr>
        </p:nvSpPr>
        <p:spPr>
          <a:xfrm>
            <a:off x="35014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4" name="Picture Placeholder 7"/>
          <p:cNvSpPr>
            <a:spLocks noGrp="1"/>
          </p:cNvSpPr>
          <p:nvPr>
            <p:ph type="pic" sz="quarter" idx="27" hasCustomPrompt="1"/>
          </p:nvPr>
        </p:nvSpPr>
        <p:spPr>
          <a:xfrm>
            <a:off x="62446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65" name="Rectangle 64"/>
          <p:cNvSpPr/>
          <p:nvPr userDrawn="1"/>
        </p:nvSpPr>
        <p:spPr>
          <a:xfrm>
            <a:off x="6244667" y="5776716"/>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6" name="Text Placeholder 3"/>
          <p:cNvSpPr>
            <a:spLocks noGrp="1"/>
          </p:cNvSpPr>
          <p:nvPr>
            <p:ph type="body" sz="half" idx="28"/>
          </p:nvPr>
        </p:nvSpPr>
        <p:spPr>
          <a:xfrm>
            <a:off x="62446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7" name="Picture Placeholder 7"/>
          <p:cNvSpPr>
            <a:spLocks noGrp="1"/>
          </p:cNvSpPr>
          <p:nvPr>
            <p:ph type="pic" sz="quarter" idx="29" hasCustomPrompt="1"/>
          </p:nvPr>
        </p:nvSpPr>
        <p:spPr>
          <a:xfrm>
            <a:off x="89878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68" name="Rectangle 67"/>
          <p:cNvSpPr/>
          <p:nvPr userDrawn="1"/>
        </p:nvSpPr>
        <p:spPr>
          <a:xfrm>
            <a:off x="8987867" y="5776716"/>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9" name="Text Placeholder 3"/>
          <p:cNvSpPr>
            <a:spLocks noGrp="1"/>
          </p:cNvSpPr>
          <p:nvPr>
            <p:ph type="body" sz="half" idx="30"/>
          </p:nvPr>
        </p:nvSpPr>
        <p:spPr>
          <a:xfrm>
            <a:off x="89878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0" name="Oval 2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72485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446153" y="563034"/>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80" name="Picture Placeholder 7"/>
          <p:cNvSpPr>
            <a:spLocks noGrp="1"/>
          </p:cNvSpPr>
          <p:nvPr>
            <p:ph type="pic" sz="quarter" idx="15" hasCustomPrompt="1"/>
          </p:nvPr>
        </p:nvSpPr>
        <p:spPr>
          <a:xfrm>
            <a:off x="231407"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83" name="Text Placeholder 3"/>
          <p:cNvSpPr>
            <a:spLocks noGrp="1"/>
          </p:cNvSpPr>
          <p:nvPr>
            <p:ph type="body" sz="half" idx="16"/>
          </p:nvPr>
        </p:nvSpPr>
        <p:spPr>
          <a:xfrm>
            <a:off x="488905"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84" name="Text Placeholder 3"/>
          <p:cNvSpPr>
            <a:spLocks noGrp="1"/>
          </p:cNvSpPr>
          <p:nvPr>
            <p:ph type="body" sz="half" idx="17"/>
          </p:nvPr>
        </p:nvSpPr>
        <p:spPr>
          <a:xfrm>
            <a:off x="301142"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5" name="Picture Placeholder 7"/>
          <p:cNvSpPr>
            <a:spLocks noGrp="1"/>
          </p:cNvSpPr>
          <p:nvPr>
            <p:ph type="pic" sz="quarter" idx="18" hasCustomPrompt="1"/>
          </p:nvPr>
        </p:nvSpPr>
        <p:spPr>
          <a:xfrm>
            <a:off x="2624764"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36" name="Text Placeholder 3"/>
          <p:cNvSpPr>
            <a:spLocks noGrp="1"/>
          </p:cNvSpPr>
          <p:nvPr>
            <p:ph type="body" sz="half" idx="19"/>
          </p:nvPr>
        </p:nvSpPr>
        <p:spPr>
          <a:xfrm>
            <a:off x="2882263"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8" name="Text Placeholder 3"/>
          <p:cNvSpPr>
            <a:spLocks noGrp="1"/>
          </p:cNvSpPr>
          <p:nvPr>
            <p:ph type="body" sz="half" idx="20"/>
          </p:nvPr>
        </p:nvSpPr>
        <p:spPr>
          <a:xfrm>
            <a:off x="2694499"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1" name="Picture Placeholder 7"/>
          <p:cNvSpPr>
            <a:spLocks noGrp="1"/>
          </p:cNvSpPr>
          <p:nvPr>
            <p:ph type="pic" sz="quarter" idx="21" hasCustomPrompt="1"/>
          </p:nvPr>
        </p:nvSpPr>
        <p:spPr>
          <a:xfrm>
            <a:off x="4980817"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44" name="Text Placeholder 3"/>
          <p:cNvSpPr>
            <a:spLocks noGrp="1"/>
          </p:cNvSpPr>
          <p:nvPr>
            <p:ph type="body" sz="half" idx="22"/>
          </p:nvPr>
        </p:nvSpPr>
        <p:spPr>
          <a:xfrm>
            <a:off x="5238316"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5" name="Text Placeholder 3"/>
          <p:cNvSpPr>
            <a:spLocks noGrp="1"/>
          </p:cNvSpPr>
          <p:nvPr>
            <p:ph type="body" sz="half" idx="23"/>
          </p:nvPr>
        </p:nvSpPr>
        <p:spPr>
          <a:xfrm>
            <a:off x="5050553"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8" name="Picture Placeholder 7"/>
          <p:cNvSpPr>
            <a:spLocks noGrp="1"/>
          </p:cNvSpPr>
          <p:nvPr>
            <p:ph type="pic" sz="quarter" idx="24" hasCustomPrompt="1"/>
          </p:nvPr>
        </p:nvSpPr>
        <p:spPr>
          <a:xfrm>
            <a:off x="7374175"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49" name="Text Placeholder 3"/>
          <p:cNvSpPr>
            <a:spLocks noGrp="1"/>
          </p:cNvSpPr>
          <p:nvPr>
            <p:ph type="body" sz="half" idx="25"/>
          </p:nvPr>
        </p:nvSpPr>
        <p:spPr>
          <a:xfrm>
            <a:off x="7631673"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0" name="Text Placeholder 3"/>
          <p:cNvSpPr>
            <a:spLocks noGrp="1"/>
          </p:cNvSpPr>
          <p:nvPr>
            <p:ph type="body" sz="half" idx="26"/>
          </p:nvPr>
        </p:nvSpPr>
        <p:spPr>
          <a:xfrm>
            <a:off x="7443910"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53" name="Picture Placeholder 7"/>
          <p:cNvSpPr>
            <a:spLocks noGrp="1"/>
          </p:cNvSpPr>
          <p:nvPr>
            <p:ph type="pic" sz="quarter" idx="27" hasCustomPrompt="1"/>
          </p:nvPr>
        </p:nvSpPr>
        <p:spPr>
          <a:xfrm>
            <a:off x="9763220"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54" name="Text Placeholder 3"/>
          <p:cNvSpPr>
            <a:spLocks noGrp="1"/>
          </p:cNvSpPr>
          <p:nvPr>
            <p:ph type="body" sz="half" idx="28"/>
          </p:nvPr>
        </p:nvSpPr>
        <p:spPr>
          <a:xfrm>
            <a:off x="10020719"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5" name="Text Placeholder 3"/>
          <p:cNvSpPr>
            <a:spLocks noGrp="1"/>
          </p:cNvSpPr>
          <p:nvPr>
            <p:ph type="body" sz="half" idx="29"/>
          </p:nvPr>
        </p:nvSpPr>
        <p:spPr>
          <a:xfrm>
            <a:off x="9832955"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Tree>
    <p:extLst>
      <p:ext uri="{BB962C8B-B14F-4D97-AF65-F5344CB8AC3E}">
        <p14:creationId xmlns:p14="http://schemas.microsoft.com/office/powerpoint/2010/main" val="170381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Horizontal)">
                                      <p:cBhvr>
                                        <p:cTn id="11" dur="500"/>
                                        <p:tgtEl>
                                          <p:spTgt spid="80"/>
                                        </p:tgtEl>
                                      </p:cBhvr>
                                    </p:animEffect>
                                  </p:childTnLst>
                                </p:cTn>
                              </p:par>
                            </p:childTnLst>
                          </p:cTn>
                        </p:par>
                        <p:par>
                          <p:cTn id="12" fill="hold">
                            <p:stCondLst>
                              <p:cond delay="1000"/>
                            </p:stCondLst>
                            <p:childTnLst>
                              <p:par>
                                <p:cTn id="13" presetID="22" presetClass="entr" presetSubtype="4" fill="hold" grpId="0" nodeType="afterEffect" nodePh="1">
                                  <p:stCondLst>
                                    <p:cond delay="0"/>
                                  </p:stCondLst>
                                  <p:endCondLst>
                                    <p:cond evt="begin" delay="0">
                                      <p:tn val="13"/>
                                    </p:cond>
                                  </p:endCondLst>
                                  <p:childTnLst>
                                    <p:set>
                                      <p:cBhvr>
                                        <p:cTn id="14" dur="1" fill="hold">
                                          <p:stCondLst>
                                            <p:cond delay="0"/>
                                          </p:stCondLst>
                                        </p:cTn>
                                        <p:tgtEl>
                                          <p:spTgt spid="83">
                                            <p:txEl>
                                              <p:pRg st="0" end="0"/>
                                            </p:txEl>
                                          </p:spTgt>
                                        </p:tgtEl>
                                        <p:attrNameLst>
                                          <p:attrName>style.visibility</p:attrName>
                                        </p:attrNameLst>
                                      </p:cBhvr>
                                      <p:to>
                                        <p:strVal val="visible"/>
                                      </p:to>
                                    </p:set>
                                    <p:animEffect transition="in" filter="wipe(down)">
                                      <p:cBhvr>
                                        <p:cTn id="15" dur="500"/>
                                        <p:tgtEl>
                                          <p:spTgt spid="83">
                                            <p:txEl>
                                              <p:pRg st="0" end="0"/>
                                            </p:txEl>
                                          </p:spTgt>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84">
                                            <p:txEl>
                                              <p:pRg st="0" end="0"/>
                                            </p:txEl>
                                          </p:spTgt>
                                        </p:tgtEl>
                                        <p:attrNameLst>
                                          <p:attrName>style.visibility</p:attrName>
                                        </p:attrNameLst>
                                      </p:cBhvr>
                                      <p:to>
                                        <p:strVal val="visible"/>
                                      </p:to>
                                    </p:set>
                                    <p:animEffect transition="in" filter="wipe(down)">
                                      <p:cBhvr>
                                        <p:cTn id="19" dur="500"/>
                                        <p:tgtEl>
                                          <p:spTgt spid="84">
                                            <p:txEl>
                                              <p:pRg st="0" end="0"/>
                                            </p:txEl>
                                          </p:spTgt>
                                        </p:tgtEl>
                                      </p:cBhvr>
                                    </p:animEffect>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arn(outHorizontal)">
                                      <p:cBhvr>
                                        <p:cTn id="23" dur="500"/>
                                        <p:tgtEl>
                                          <p:spTgt spid="35"/>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wipe(down)">
                                      <p:cBhvr>
                                        <p:cTn id="27" dur="500"/>
                                        <p:tgtEl>
                                          <p:spTgt spid="36">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8">
                                            <p:txEl>
                                              <p:pRg st="0" end="0"/>
                                            </p:txEl>
                                          </p:spTgt>
                                        </p:tgtEl>
                                        <p:attrNameLst>
                                          <p:attrName>style.visibility</p:attrName>
                                        </p:attrNameLst>
                                      </p:cBhvr>
                                      <p:to>
                                        <p:strVal val="visible"/>
                                      </p:to>
                                    </p:set>
                                    <p:animEffect transition="in" filter="wipe(down)">
                                      <p:cBhvr>
                                        <p:cTn id="31" dur="500"/>
                                        <p:tgtEl>
                                          <p:spTgt spid="38">
                                            <p:txEl>
                                              <p:pRg st="0" end="0"/>
                                            </p:txEl>
                                          </p:spTgt>
                                        </p:tgtEl>
                                      </p:cBhvr>
                                    </p:animEffect>
                                  </p:childTnLst>
                                </p:cTn>
                              </p:par>
                            </p:childTnLst>
                          </p:cTn>
                        </p:par>
                        <p:par>
                          <p:cTn id="32" fill="hold">
                            <p:stCondLst>
                              <p:cond delay="3500"/>
                            </p:stCondLst>
                            <p:childTnLst>
                              <p:par>
                                <p:cTn id="33" presetID="16" presetClass="entr" presetSubtype="42"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arn(outHorizontal)">
                                      <p:cBhvr>
                                        <p:cTn id="35" dur="500"/>
                                        <p:tgtEl>
                                          <p:spTgt spid="41"/>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44">
                                            <p:txEl>
                                              <p:pRg st="0" end="0"/>
                                            </p:txEl>
                                          </p:spTgt>
                                        </p:tgtEl>
                                        <p:attrNameLst>
                                          <p:attrName>style.visibility</p:attrName>
                                        </p:attrNameLst>
                                      </p:cBhvr>
                                      <p:to>
                                        <p:strVal val="visible"/>
                                      </p:to>
                                    </p:set>
                                    <p:animEffect transition="in" filter="wipe(down)">
                                      <p:cBhvr>
                                        <p:cTn id="39" dur="500"/>
                                        <p:tgtEl>
                                          <p:spTgt spid="44">
                                            <p:txEl>
                                              <p:pRg st="0" end="0"/>
                                            </p:txEl>
                                          </p:spTgt>
                                        </p:tgtEl>
                                      </p:cBhvr>
                                    </p:animEffect>
                                  </p:childTnLst>
                                </p:cTn>
                              </p:par>
                            </p:childTnLst>
                          </p:cTn>
                        </p:par>
                        <p:par>
                          <p:cTn id="40" fill="hold">
                            <p:stCondLst>
                              <p:cond delay="4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childTnLst>
                          </p:cTn>
                        </p:par>
                        <p:par>
                          <p:cTn id="44" fill="hold">
                            <p:stCondLst>
                              <p:cond delay="5000"/>
                            </p:stCondLst>
                            <p:childTnLst>
                              <p:par>
                                <p:cTn id="45" presetID="16" presetClass="entr" presetSubtype="42"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barn(outHorizontal)">
                                      <p:cBhvr>
                                        <p:cTn id="47" dur="500"/>
                                        <p:tgtEl>
                                          <p:spTgt spid="48"/>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49">
                                            <p:txEl>
                                              <p:pRg st="0" end="0"/>
                                            </p:txEl>
                                          </p:spTgt>
                                        </p:tgtEl>
                                        <p:attrNameLst>
                                          <p:attrName>style.visibility</p:attrName>
                                        </p:attrNameLst>
                                      </p:cBhvr>
                                      <p:to>
                                        <p:strVal val="visible"/>
                                      </p:to>
                                    </p:set>
                                    <p:animEffect transition="in" filter="wipe(down)">
                                      <p:cBhvr>
                                        <p:cTn id="51" dur="500"/>
                                        <p:tgtEl>
                                          <p:spTgt spid="49">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50">
                                            <p:txEl>
                                              <p:pRg st="0" end="0"/>
                                            </p:txEl>
                                          </p:spTgt>
                                        </p:tgtEl>
                                        <p:attrNameLst>
                                          <p:attrName>style.visibility</p:attrName>
                                        </p:attrNameLst>
                                      </p:cBhvr>
                                      <p:to>
                                        <p:strVal val="visible"/>
                                      </p:to>
                                    </p:set>
                                    <p:animEffect transition="in" filter="wipe(down)">
                                      <p:cBhvr>
                                        <p:cTn id="55" dur="500"/>
                                        <p:tgtEl>
                                          <p:spTgt spid="50">
                                            <p:txEl>
                                              <p:pRg st="0" end="0"/>
                                            </p:txEl>
                                          </p:spTgt>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barn(outHorizontal)">
                                      <p:cBhvr>
                                        <p:cTn id="59" dur="500"/>
                                        <p:tgtEl>
                                          <p:spTgt spid="53"/>
                                        </p:tgtEl>
                                      </p:cBhvr>
                                    </p:animEffect>
                                  </p:childTnLst>
                                </p:cTn>
                              </p:par>
                            </p:childTnLst>
                          </p:cTn>
                        </p:par>
                        <p:par>
                          <p:cTn id="60" fill="hold">
                            <p:stCondLst>
                              <p:cond delay="7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54">
                                            <p:txEl>
                                              <p:pRg st="0" end="0"/>
                                            </p:txEl>
                                          </p:spTgt>
                                        </p:tgtEl>
                                        <p:attrNameLst>
                                          <p:attrName>style.visibility</p:attrName>
                                        </p:attrNameLst>
                                      </p:cBhvr>
                                      <p:to>
                                        <p:strVal val="visible"/>
                                      </p:to>
                                    </p:set>
                                    <p:animEffect transition="in" filter="wipe(down)">
                                      <p:cBhvr>
                                        <p:cTn id="63" dur="500"/>
                                        <p:tgtEl>
                                          <p:spTgt spid="54">
                                            <p:txEl>
                                              <p:pRg st="0" end="0"/>
                                            </p:txEl>
                                          </p:spTgt>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down)">
                                      <p:cBhvr>
                                        <p:cTn id="6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35" grpId="0"/>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41" grpId="0"/>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8" grpId="0"/>
      <p:bldP spid="4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3" grpId="0"/>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5"/>
                        </p:tgtEl>
                        <p:attrNameLst>
                          <p:attrName>style.visibility</p:attrName>
                        </p:attrNameLst>
                      </p:cBhvr>
                      <p:to>
                        <p:strVal val="visible"/>
                      </p:to>
                    </p:set>
                    <p:animEffect transition="in" filter="wipe(down)">
                      <p:cBhvr>
                        <p:cTn dur="500"/>
                        <p:tgtEl>
                          <p:spTgt spid="55"/>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4470400" y="1408767"/>
            <a:ext cx="3251200" cy="3250227"/>
          </a:xfrm>
          <a:prstGeom prst="ellipse">
            <a:avLst/>
          </a:prstGeom>
          <a:ln w="28575">
            <a:solidFill>
              <a:schemeClr val="accent1"/>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9" name="Text Placeholder 3"/>
          <p:cNvSpPr>
            <a:spLocks noGrp="1"/>
          </p:cNvSpPr>
          <p:nvPr>
            <p:ph type="body" sz="half" idx="16"/>
          </p:nvPr>
        </p:nvSpPr>
        <p:spPr>
          <a:xfrm>
            <a:off x="988393" y="5027960"/>
            <a:ext cx="1895355" cy="508973"/>
          </a:xfrm>
          <a:prstGeom prst="rect">
            <a:avLst/>
          </a:prstGeom>
        </p:spPr>
        <p:txBody>
          <a:bodyPr wrap="non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1" name="Text Placeholder 3"/>
          <p:cNvSpPr>
            <a:spLocks noGrp="1"/>
          </p:cNvSpPr>
          <p:nvPr>
            <p:ph type="body" sz="half" idx="31"/>
          </p:nvPr>
        </p:nvSpPr>
        <p:spPr>
          <a:xfrm>
            <a:off x="3394707" y="5868467"/>
            <a:ext cx="1895355" cy="508973"/>
          </a:xfrm>
          <a:prstGeom prst="rect">
            <a:avLst/>
          </a:prstGeom>
        </p:spPr>
        <p:txBody>
          <a:bodyPr wrap="non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2" name="Text Placeholder 3"/>
          <p:cNvSpPr>
            <a:spLocks noGrp="1"/>
          </p:cNvSpPr>
          <p:nvPr>
            <p:ph type="body" sz="half" idx="32"/>
          </p:nvPr>
        </p:nvSpPr>
        <p:spPr>
          <a:xfrm>
            <a:off x="6832851" y="5868467"/>
            <a:ext cx="1895355" cy="508973"/>
          </a:xfrm>
          <a:prstGeom prst="rect">
            <a:avLst/>
          </a:prstGeom>
        </p:spPr>
        <p:txBody>
          <a:bodyPr wrap="non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3" name="Text Placeholder 3"/>
          <p:cNvSpPr>
            <a:spLocks noGrp="1"/>
          </p:cNvSpPr>
          <p:nvPr>
            <p:ph type="body" sz="half" idx="33"/>
          </p:nvPr>
        </p:nvSpPr>
        <p:spPr>
          <a:xfrm>
            <a:off x="9245584" y="5027960"/>
            <a:ext cx="1895355" cy="508973"/>
          </a:xfrm>
          <a:prstGeom prst="rect">
            <a:avLst/>
          </a:prstGeom>
        </p:spPr>
        <p:txBody>
          <a:bodyPr wrap="none" lIns="0" tIns="0" rIns="0" bIns="0" anchor="t">
            <a:noAutofit/>
          </a:bodyPr>
          <a:lstStyle>
            <a:lvl1pPr marL="0" indent="0" algn="ctr">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4" name="Text Placeholder 3"/>
          <p:cNvSpPr>
            <a:spLocks noGrp="1"/>
          </p:cNvSpPr>
          <p:nvPr>
            <p:ph type="body" sz="half" idx="34"/>
          </p:nvPr>
        </p:nvSpPr>
        <p:spPr>
          <a:xfrm>
            <a:off x="5144167" y="5166947"/>
            <a:ext cx="1895355" cy="508973"/>
          </a:xfrm>
          <a:prstGeom prst="rect">
            <a:avLst/>
          </a:prstGeom>
        </p:spPr>
        <p:txBody>
          <a:bodyPr wrap="non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5" name="Picture Placeholder 7"/>
          <p:cNvSpPr>
            <a:spLocks noGrp="1"/>
          </p:cNvSpPr>
          <p:nvPr>
            <p:ph type="pic" sz="quarter" idx="10" hasCustomPrompt="1"/>
          </p:nvPr>
        </p:nvSpPr>
        <p:spPr>
          <a:xfrm>
            <a:off x="674199" y="2411930"/>
            <a:ext cx="2523744" cy="2522991"/>
          </a:xfrm>
          <a:prstGeom prst="ellipse">
            <a:avLst/>
          </a:prstGeom>
          <a:ln w="28575">
            <a:solidFill>
              <a:schemeClr val="accent5"/>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63" name="Picture Placeholder 7"/>
          <p:cNvSpPr>
            <a:spLocks noGrp="1"/>
          </p:cNvSpPr>
          <p:nvPr>
            <p:ph type="pic" sz="quarter" idx="18" hasCustomPrompt="1"/>
          </p:nvPr>
        </p:nvSpPr>
        <p:spPr>
          <a:xfrm>
            <a:off x="3080512" y="3281310"/>
            <a:ext cx="2523744" cy="2522991"/>
          </a:xfrm>
          <a:prstGeom prst="ellipse">
            <a:avLst/>
          </a:prstGeom>
          <a:ln w="28575">
            <a:solidFill>
              <a:schemeClr val="accent2"/>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3" name="Picture Placeholder 7"/>
          <p:cNvSpPr>
            <a:spLocks noGrp="1"/>
          </p:cNvSpPr>
          <p:nvPr>
            <p:ph type="pic" sz="quarter" idx="26" hasCustomPrompt="1"/>
          </p:nvPr>
        </p:nvSpPr>
        <p:spPr>
          <a:xfrm>
            <a:off x="6518656" y="3281310"/>
            <a:ext cx="2523744" cy="2522991"/>
          </a:xfrm>
          <a:prstGeom prst="ellipse">
            <a:avLst/>
          </a:prstGeom>
          <a:ln w="28575">
            <a:solidFill>
              <a:schemeClr val="accent3"/>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83" name="Picture Placeholder 7"/>
          <p:cNvSpPr>
            <a:spLocks noGrp="1"/>
          </p:cNvSpPr>
          <p:nvPr>
            <p:ph type="pic" sz="quarter" idx="30" hasCustomPrompt="1"/>
          </p:nvPr>
        </p:nvSpPr>
        <p:spPr>
          <a:xfrm>
            <a:off x="8931389" y="2411930"/>
            <a:ext cx="2523744" cy="2522991"/>
          </a:xfrm>
          <a:prstGeom prst="ellipse">
            <a:avLst/>
          </a:prstGeom>
          <a:ln w="28575">
            <a:solidFill>
              <a:schemeClr val="accent6"/>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08432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2301116" y="1937835"/>
            <a:ext cx="1851785" cy="508973"/>
          </a:xfrm>
          <a:prstGeom prst="rect">
            <a:avLst/>
          </a:prstGeom>
        </p:spPr>
        <p:txBody>
          <a:bodyPr wrap="square" lIns="0" tIns="0" rIns="0" bIns="0" anchor="t">
            <a:noAutofit/>
          </a:bodyPr>
          <a:lstStyle>
            <a:lvl1pPr marL="0" indent="0" algn="l">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599316" y="1963503"/>
            <a:ext cx="1559685" cy="1559220"/>
          </a:xfrm>
          <a:prstGeom prst="teardrop">
            <a:avLst/>
          </a:prstGeom>
          <a:ln w="28575">
            <a:solidFill>
              <a:schemeClr val="accent1"/>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2301116"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67" name="Text Placeholder 3"/>
          <p:cNvSpPr>
            <a:spLocks noGrp="1"/>
          </p:cNvSpPr>
          <p:nvPr>
            <p:ph type="body" sz="half" idx="17"/>
          </p:nvPr>
        </p:nvSpPr>
        <p:spPr>
          <a:xfrm>
            <a:off x="5981700" y="1937835"/>
            <a:ext cx="1851785" cy="508973"/>
          </a:xfrm>
          <a:prstGeom prst="rect">
            <a:avLst/>
          </a:prstGeom>
        </p:spPr>
        <p:txBody>
          <a:bodyPr wrap="square" lIns="0" tIns="0" rIns="0" bIns="0" anchor="t">
            <a:noAutofit/>
          </a:bodyPr>
          <a:lstStyle>
            <a:lvl1pPr marL="0" indent="0" algn="l">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8" name="Picture Placeholder 7"/>
          <p:cNvSpPr>
            <a:spLocks noGrp="1"/>
          </p:cNvSpPr>
          <p:nvPr>
            <p:ph type="pic" sz="quarter" idx="18" hasCustomPrompt="1"/>
          </p:nvPr>
        </p:nvSpPr>
        <p:spPr>
          <a:xfrm>
            <a:off x="4279900" y="1963503"/>
            <a:ext cx="1559685" cy="1559220"/>
          </a:xfrm>
          <a:prstGeom prst="teardrop">
            <a:avLst/>
          </a:prstGeom>
          <a:ln w="28575">
            <a:solidFill>
              <a:schemeClr val="accent2"/>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19"/>
          </p:nvPr>
        </p:nvSpPr>
        <p:spPr>
          <a:xfrm>
            <a:off x="5981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0" name="Text Placeholder 3"/>
          <p:cNvSpPr>
            <a:spLocks noGrp="1"/>
          </p:cNvSpPr>
          <p:nvPr>
            <p:ph type="body" sz="half" idx="20"/>
          </p:nvPr>
        </p:nvSpPr>
        <p:spPr>
          <a:xfrm>
            <a:off x="9664700" y="1937835"/>
            <a:ext cx="1851785" cy="508973"/>
          </a:xfrm>
          <a:prstGeom prst="rect">
            <a:avLst/>
          </a:prstGeom>
        </p:spPr>
        <p:txBody>
          <a:bodyPr wrap="square" lIns="0" tIns="0" rIns="0" bIns="0" anchor="t">
            <a:noAutofit/>
          </a:bodyPr>
          <a:lstStyle>
            <a:lvl1pPr marL="0" indent="0" algn="l">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1" name="Picture Placeholder 7"/>
          <p:cNvSpPr>
            <a:spLocks noGrp="1"/>
          </p:cNvSpPr>
          <p:nvPr>
            <p:ph type="pic" sz="quarter" idx="21" hasCustomPrompt="1"/>
          </p:nvPr>
        </p:nvSpPr>
        <p:spPr>
          <a:xfrm>
            <a:off x="7962900" y="1963503"/>
            <a:ext cx="1559685" cy="1559220"/>
          </a:xfrm>
          <a:prstGeom prst="teardrop">
            <a:avLst/>
          </a:prstGeom>
          <a:ln w="28575">
            <a:solidFill>
              <a:schemeClr val="accent3"/>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72" name="Text Placeholder 3"/>
          <p:cNvSpPr>
            <a:spLocks noGrp="1"/>
          </p:cNvSpPr>
          <p:nvPr>
            <p:ph type="body" sz="half" idx="22"/>
          </p:nvPr>
        </p:nvSpPr>
        <p:spPr>
          <a:xfrm>
            <a:off x="9664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3" name="Text Placeholder 3"/>
          <p:cNvSpPr>
            <a:spLocks noGrp="1"/>
          </p:cNvSpPr>
          <p:nvPr>
            <p:ph type="body" sz="half" idx="23"/>
          </p:nvPr>
        </p:nvSpPr>
        <p:spPr>
          <a:xfrm>
            <a:off x="2301116" y="3983344"/>
            <a:ext cx="1851785" cy="508973"/>
          </a:xfrm>
          <a:prstGeom prst="rect">
            <a:avLst/>
          </a:prstGeom>
        </p:spPr>
        <p:txBody>
          <a:bodyPr wrap="square" lIns="0" tIns="0" rIns="0" bIns="0" anchor="t">
            <a:noAutofit/>
          </a:bodyPr>
          <a:lstStyle>
            <a:lvl1pPr marL="0" indent="0" algn="l">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4" name="Picture Placeholder 7"/>
          <p:cNvSpPr>
            <a:spLocks noGrp="1"/>
          </p:cNvSpPr>
          <p:nvPr>
            <p:ph type="pic" sz="quarter" idx="24" hasCustomPrompt="1"/>
          </p:nvPr>
        </p:nvSpPr>
        <p:spPr>
          <a:xfrm>
            <a:off x="599316" y="4009013"/>
            <a:ext cx="1559685" cy="1559220"/>
          </a:xfrm>
          <a:prstGeom prst="teardrop">
            <a:avLst/>
          </a:prstGeom>
          <a:ln w="28575">
            <a:solidFill>
              <a:schemeClr val="accent4"/>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75" name="Text Placeholder 3"/>
          <p:cNvSpPr>
            <a:spLocks noGrp="1"/>
          </p:cNvSpPr>
          <p:nvPr>
            <p:ph type="body" sz="half" idx="25"/>
          </p:nvPr>
        </p:nvSpPr>
        <p:spPr>
          <a:xfrm>
            <a:off x="2301116"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6" name="Text Placeholder 3"/>
          <p:cNvSpPr>
            <a:spLocks noGrp="1"/>
          </p:cNvSpPr>
          <p:nvPr>
            <p:ph type="body" sz="half" idx="26"/>
          </p:nvPr>
        </p:nvSpPr>
        <p:spPr>
          <a:xfrm>
            <a:off x="5981700" y="3983344"/>
            <a:ext cx="1851785" cy="508973"/>
          </a:xfrm>
          <a:prstGeom prst="rect">
            <a:avLst/>
          </a:prstGeom>
        </p:spPr>
        <p:txBody>
          <a:bodyPr wrap="square" lIns="0" tIns="0" rIns="0" bIns="0" anchor="t">
            <a:noAutofit/>
          </a:bodyPr>
          <a:lstStyle>
            <a:lvl1pPr marL="0" indent="0" algn="l">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7" name="Picture Placeholder 7"/>
          <p:cNvSpPr>
            <a:spLocks noGrp="1"/>
          </p:cNvSpPr>
          <p:nvPr>
            <p:ph type="pic" sz="quarter" idx="27" hasCustomPrompt="1"/>
          </p:nvPr>
        </p:nvSpPr>
        <p:spPr>
          <a:xfrm>
            <a:off x="4279900" y="4009013"/>
            <a:ext cx="1559685" cy="1559220"/>
          </a:xfrm>
          <a:prstGeom prst="teardrop">
            <a:avLst/>
          </a:prstGeom>
          <a:ln w="28575">
            <a:solidFill>
              <a:schemeClr val="accent5"/>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78" name="Text Placeholder 3"/>
          <p:cNvSpPr>
            <a:spLocks noGrp="1"/>
          </p:cNvSpPr>
          <p:nvPr>
            <p:ph type="body" sz="half" idx="28"/>
          </p:nvPr>
        </p:nvSpPr>
        <p:spPr>
          <a:xfrm>
            <a:off x="5981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9" name="Text Placeholder 3"/>
          <p:cNvSpPr>
            <a:spLocks noGrp="1"/>
          </p:cNvSpPr>
          <p:nvPr>
            <p:ph type="body" sz="half" idx="29"/>
          </p:nvPr>
        </p:nvSpPr>
        <p:spPr>
          <a:xfrm>
            <a:off x="9664700" y="3983344"/>
            <a:ext cx="1851785" cy="508973"/>
          </a:xfrm>
          <a:prstGeom prst="rect">
            <a:avLst/>
          </a:prstGeom>
        </p:spPr>
        <p:txBody>
          <a:bodyPr wrap="square" lIns="0" tIns="0" rIns="0" bIns="0" anchor="t">
            <a:noAutofit/>
          </a:bodyPr>
          <a:lstStyle>
            <a:lvl1pPr marL="0" indent="0" algn="l">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80" name="Picture Placeholder 7"/>
          <p:cNvSpPr>
            <a:spLocks noGrp="1"/>
          </p:cNvSpPr>
          <p:nvPr>
            <p:ph type="pic" sz="quarter" idx="30" hasCustomPrompt="1"/>
          </p:nvPr>
        </p:nvSpPr>
        <p:spPr>
          <a:xfrm>
            <a:off x="7962900" y="4009013"/>
            <a:ext cx="1559685" cy="1559220"/>
          </a:xfrm>
          <a:prstGeom prst="teardrop">
            <a:avLst/>
          </a:prstGeom>
          <a:ln w="28575">
            <a:solidFill>
              <a:schemeClr val="accent6"/>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31"/>
          </p:nvPr>
        </p:nvSpPr>
        <p:spPr>
          <a:xfrm>
            <a:off x="9664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24" name="Oval 23"/>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5"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62103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08">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4" name="Rounded Rectangle 23"/>
          <p:cNvSpPr/>
          <p:nvPr userDrawn="1"/>
        </p:nvSpPr>
        <p:spPr>
          <a:xfrm>
            <a:off x="872965" y="1833721"/>
            <a:ext cx="5069416" cy="2245752"/>
          </a:xfrm>
          <a:prstGeom prst="roundRect">
            <a:avLst>
              <a:gd name="adj" fmla="val 36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7" name="Picture Placeholder 7"/>
          <p:cNvSpPr>
            <a:spLocks noGrp="1"/>
          </p:cNvSpPr>
          <p:nvPr>
            <p:ph type="pic" sz="quarter" idx="15" hasCustomPrompt="1"/>
          </p:nvPr>
        </p:nvSpPr>
        <p:spPr>
          <a:xfrm>
            <a:off x="1129851" y="2005621"/>
            <a:ext cx="1868376"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8903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4" grpId="0" animBg="1"/>
      <p:bldP spid="27"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1157321" y="1963502"/>
            <a:ext cx="1895355" cy="1894789"/>
          </a:xfrm>
          <a:prstGeom prst="roundRect">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4" name="Picture Placeholder 7"/>
          <p:cNvSpPr>
            <a:spLocks noGrp="1"/>
          </p:cNvSpPr>
          <p:nvPr>
            <p:ph type="pic" sz="quarter" idx="18" hasCustomPrompt="1"/>
          </p:nvPr>
        </p:nvSpPr>
        <p:spPr>
          <a:xfrm>
            <a:off x="3763524" y="1963502"/>
            <a:ext cx="1895355" cy="1894789"/>
          </a:xfrm>
          <a:prstGeom prst="roundRect">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21" hasCustomPrompt="1"/>
          </p:nvPr>
        </p:nvSpPr>
        <p:spPr>
          <a:xfrm>
            <a:off x="6438789" y="1963502"/>
            <a:ext cx="1895355" cy="1894789"/>
          </a:xfrm>
          <a:prstGeom prst="roundRect">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0" name="Picture Placeholder 7"/>
          <p:cNvSpPr>
            <a:spLocks noGrp="1"/>
          </p:cNvSpPr>
          <p:nvPr>
            <p:ph type="pic" sz="quarter" idx="24" hasCustomPrompt="1"/>
          </p:nvPr>
        </p:nvSpPr>
        <p:spPr>
          <a:xfrm>
            <a:off x="9113800" y="1963502"/>
            <a:ext cx="1895355" cy="1894789"/>
          </a:xfrm>
          <a:prstGeom prst="roundRect">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77322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8FA67-ED75-4D46-B26F-6539177329A4}" type="datetimeFigureOut">
              <a:rPr lang="en-GB" smtClean="0"/>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16460968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1" y="1511762"/>
            <a:ext cx="369811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5" hasCustomPrompt="1"/>
          </p:nvPr>
        </p:nvSpPr>
        <p:spPr>
          <a:xfrm>
            <a:off x="8483239" y="1511762"/>
            <a:ext cx="370876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31" name="Rectangle 30"/>
          <p:cNvSpPr/>
          <p:nvPr/>
        </p:nvSpPr>
        <p:spPr>
          <a:xfrm>
            <a:off x="3698114" y="1511764"/>
            <a:ext cx="4785125" cy="2841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Oval 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424937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2" name="Picture Placeholder 7"/>
          <p:cNvSpPr>
            <a:spLocks noGrp="1"/>
          </p:cNvSpPr>
          <p:nvPr>
            <p:ph type="pic" sz="quarter" idx="15" hasCustomPrompt="1"/>
          </p:nvPr>
        </p:nvSpPr>
        <p:spPr>
          <a:xfrm>
            <a:off x="6019190" y="1431959"/>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3" name="Picture Placeholder 7"/>
          <p:cNvSpPr>
            <a:spLocks noGrp="1"/>
          </p:cNvSpPr>
          <p:nvPr>
            <p:ph type="pic" sz="quarter" idx="16" hasCustomPrompt="1"/>
          </p:nvPr>
        </p:nvSpPr>
        <p:spPr>
          <a:xfrm>
            <a:off x="6019190" y="3429000"/>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9584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7" name="Picture Placeholder 7"/>
          <p:cNvSpPr>
            <a:spLocks noGrp="1"/>
          </p:cNvSpPr>
          <p:nvPr>
            <p:ph type="pic" sz="quarter" idx="15" hasCustomPrompt="1"/>
          </p:nvPr>
        </p:nvSpPr>
        <p:spPr>
          <a:xfrm>
            <a:off x="871807" y="1496124"/>
            <a:ext cx="2446415" cy="379312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16" hasCustomPrompt="1"/>
          </p:nvPr>
        </p:nvSpPr>
        <p:spPr>
          <a:xfrm>
            <a:off x="3561387"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7" hasCustomPrompt="1"/>
          </p:nvPr>
        </p:nvSpPr>
        <p:spPr>
          <a:xfrm>
            <a:off x="8934035"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32" name="Picture Placeholder 7"/>
          <p:cNvSpPr>
            <a:spLocks noGrp="1"/>
          </p:cNvSpPr>
          <p:nvPr>
            <p:ph type="pic" sz="quarter" idx="18" hasCustomPrompt="1"/>
          </p:nvPr>
        </p:nvSpPr>
        <p:spPr>
          <a:xfrm>
            <a:off x="6211310" y="3493167"/>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grpSp>
        <p:nvGrpSpPr>
          <p:cNvPr id="33" name="Group 32"/>
          <p:cNvGrpSpPr/>
          <p:nvPr userDrawn="1"/>
        </p:nvGrpSpPr>
        <p:grpSpPr>
          <a:xfrm>
            <a:off x="3552748" y="3427294"/>
            <a:ext cx="2381299" cy="1861956"/>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36" name="Group 3"/>
          <p:cNvGrpSpPr/>
          <p:nvPr userDrawn="1"/>
        </p:nvGrpSpPr>
        <p:grpSpPr>
          <a:xfrm>
            <a:off x="8925396" y="3417134"/>
            <a:ext cx="2381299" cy="1872116"/>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39" name="Group 2"/>
          <p:cNvGrpSpPr/>
          <p:nvPr userDrawn="1"/>
        </p:nvGrpSpPr>
        <p:grpSpPr>
          <a:xfrm>
            <a:off x="6211309" y="1496124"/>
            <a:ext cx="2381299" cy="1876243"/>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9" name="Oval 1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7292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44" name="Group 43"/>
          <p:cNvGrpSpPr/>
          <p:nvPr userDrawn="1"/>
        </p:nvGrpSpPr>
        <p:grpSpPr>
          <a:xfrm>
            <a:off x="6333439" y="1907853"/>
            <a:ext cx="2381299" cy="139212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47" name="Group 46"/>
          <p:cNvGrpSpPr/>
          <p:nvPr userDrawn="1"/>
        </p:nvGrpSpPr>
        <p:grpSpPr>
          <a:xfrm>
            <a:off x="8943340" y="1907853"/>
            <a:ext cx="2381299" cy="139212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50" name="Group 49"/>
          <p:cNvGrpSpPr/>
          <p:nvPr userDrawn="1"/>
        </p:nvGrpSpPr>
        <p:grpSpPr>
          <a:xfrm>
            <a:off x="6333439" y="3356131"/>
            <a:ext cx="2381299" cy="1393668"/>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53" name="Group 52"/>
          <p:cNvGrpSpPr/>
          <p:nvPr userDrawn="1"/>
        </p:nvGrpSpPr>
        <p:grpSpPr>
          <a:xfrm>
            <a:off x="8943340" y="3356131"/>
            <a:ext cx="2381299" cy="1393668"/>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56" name="Picture Placeholder 7"/>
          <p:cNvSpPr>
            <a:spLocks noGrp="1"/>
          </p:cNvSpPr>
          <p:nvPr>
            <p:ph type="pic" sz="quarter" idx="15" hasCustomPrompt="1"/>
          </p:nvPr>
        </p:nvSpPr>
        <p:spPr>
          <a:xfrm>
            <a:off x="891856" y="1907853"/>
            <a:ext cx="5178745" cy="284194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9" name="Oval 1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70021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262626">
                  <a:lumMod val="50000"/>
                  <a:lumOff val="50000"/>
                </a:srgb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pPr defTabSz="1375467"/>
            <a:fld id="{C136B7D2-B98C-44FD-8D04-7EC62A564975}" type="slidenum">
              <a:rPr lang="en-US" smtClean="0">
                <a:solidFill>
                  <a:srgbClr val="262626">
                    <a:lumMod val="50000"/>
                    <a:lumOff val="50000"/>
                  </a:srgbClr>
                </a:solidFill>
              </a:rPr>
              <a:pPr defTabSz="1375467"/>
              <a:t>‹#›</a:t>
            </a:fld>
            <a:endParaRPr lang="en-US" dirty="0">
              <a:solidFill>
                <a:srgbClr val="262626">
                  <a:lumMod val="50000"/>
                  <a:lumOff val="50000"/>
                </a:srgbClr>
              </a:solidFill>
            </a:endParaRPr>
          </a:p>
        </p:txBody>
      </p:sp>
      <p:sp>
        <p:nvSpPr>
          <p:cNvPr id="20" name="Picture Placeholder 7"/>
          <p:cNvSpPr>
            <a:spLocks noGrp="1"/>
          </p:cNvSpPr>
          <p:nvPr>
            <p:ph type="pic" sz="quarter" idx="15" hasCustomPrompt="1"/>
          </p:nvPr>
        </p:nvSpPr>
        <p:spPr>
          <a:xfrm>
            <a:off x="0" y="1337124"/>
            <a:ext cx="12170443" cy="300659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60667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6" name="Picture Placeholder 7"/>
          <p:cNvSpPr>
            <a:spLocks noGrp="1"/>
          </p:cNvSpPr>
          <p:nvPr>
            <p:ph type="pic" sz="quarter" idx="15" hasCustomPrompt="1"/>
          </p:nvPr>
        </p:nvSpPr>
        <p:spPr>
          <a:xfrm>
            <a:off x="830435" y="1368171"/>
            <a:ext cx="3957835" cy="522281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6" hasCustomPrompt="1"/>
          </p:nvPr>
        </p:nvSpPr>
        <p:spPr>
          <a:xfrm>
            <a:off x="7349356" y="1368171"/>
            <a:ext cx="3957835" cy="522281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262626">
                  <a:lumMod val="50000"/>
                  <a:lumOff val="50000"/>
                </a:srgb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pPr defTabSz="1375467"/>
            <a:fld id="{C136B7D2-B98C-44FD-8D04-7EC62A564975}" type="slidenum">
              <a:rPr lang="en-US" smtClean="0">
                <a:solidFill>
                  <a:srgbClr val="262626">
                    <a:lumMod val="50000"/>
                    <a:lumOff val="50000"/>
                  </a:srgbClr>
                </a:solidFill>
              </a:rPr>
              <a:pPr defTabSz="1375467"/>
              <a:t>‹#›</a:t>
            </a:fld>
            <a:endParaRPr lang="en-US" dirty="0">
              <a:solidFill>
                <a:srgbClr val="262626">
                  <a:lumMod val="50000"/>
                  <a:lumOff val="50000"/>
                </a:srgbClr>
              </a:solidFill>
            </a:endParaRP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txBox="1">
            <a:spLocks/>
          </p:cNvSpPr>
          <p:nvPr userDrawn="1"/>
        </p:nvSpPr>
        <p:spPr>
          <a:xfrm>
            <a:off x="109106" y="6265633"/>
            <a:ext cx="610241" cy="366183"/>
          </a:xfrm>
          <a:prstGeom prst="rect">
            <a:avLst/>
          </a:prstGeom>
        </p:spPr>
        <p:txBody>
          <a:bodyPr anchor="ctr"/>
          <a:lstStyle>
            <a:lvl1pPr algn="ctr">
              <a:defRPr sz="1000" b="1">
                <a:solidFill>
                  <a:schemeClr val="tx1">
                    <a:lumMod val="25000"/>
                    <a:lumOff val="75000"/>
                  </a:schemeClr>
                </a:solidFill>
              </a:defRPr>
            </a:lvl1pPr>
          </a:lstStyle>
          <a:p>
            <a:pPr defTabSz="1375467">
              <a:defRPr/>
            </a:pPr>
            <a:fld id="{C136B7D2-B98C-44FD-8D04-7EC62A564975}" type="slidenum">
              <a:rPr lang="en-US" sz="1333" smtClean="0">
                <a:solidFill>
                  <a:srgbClr val="262626">
                    <a:lumMod val="25000"/>
                    <a:lumOff val="75000"/>
                  </a:srgbClr>
                </a:solidFill>
              </a:rPr>
              <a:pPr defTabSz="1375467">
                <a:defRPr/>
              </a:pPr>
              <a:t>‹#›</a:t>
            </a:fld>
            <a:endParaRPr lang="en-US" sz="1333" dirty="0">
              <a:solidFill>
                <a:srgbClr val="262626">
                  <a:lumMod val="25000"/>
                  <a:lumOff val="75000"/>
                </a:srgbClr>
              </a:solidFill>
            </a:endParaRPr>
          </a:p>
        </p:txBody>
      </p:sp>
    </p:spTree>
    <p:extLst>
      <p:ext uri="{BB962C8B-B14F-4D97-AF65-F5344CB8AC3E}">
        <p14:creationId xmlns:p14="http://schemas.microsoft.com/office/powerpoint/2010/main" val="213432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590995"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4" name="Rectangle 3"/>
          <p:cNvSpPr/>
          <p:nvPr userDrawn="1"/>
        </p:nvSpPr>
        <p:spPr>
          <a:xfrm>
            <a:off x="590995" y="3221854"/>
            <a:ext cx="3469532"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Text Placeholder 3"/>
          <p:cNvSpPr>
            <a:spLocks noGrp="1"/>
          </p:cNvSpPr>
          <p:nvPr>
            <p:ph type="body" sz="half" idx="17"/>
          </p:nvPr>
        </p:nvSpPr>
        <p:spPr>
          <a:xfrm>
            <a:off x="680828"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14" name="Picture Placeholder 7"/>
          <p:cNvSpPr>
            <a:spLocks noGrp="1"/>
          </p:cNvSpPr>
          <p:nvPr>
            <p:ph type="pic" sz="quarter" idx="18" hasCustomPrompt="1"/>
          </p:nvPr>
        </p:nvSpPr>
        <p:spPr>
          <a:xfrm>
            <a:off x="4344200"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5" name="Rectangle 14"/>
          <p:cNvSpPr/>
          <p:nvPr userDrawn="1"/>
        </p:nvSpPr>
        <p:spPr>
          <a:xfrm>
            <a:off x="4344201" y="3221854"/>
            <a:ext cx="3469532"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6" name="Text Placeholder 3"/>
          <p:cNvSpPr>
            <a:spLocks noGrp="1"/>
          </p:cNvSpPr>
          <p:nvPr>
            <p:ph type="body" sz="half" idx="19"/>
          </p:nvPr>
        </p:nvSpPr>
        <p:spPr>
          <a:xfrm>
            <a:off x="4434033"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17" name="Picture Placeholder 7"/>
          <p:cNvSpPr>
            <a:spLocks noGrp="1"/>
          </p:cNvSpPr>
          <p:nvPr>
            <p:ph type="pic" sz="quarter" idx="20" hasCustomPrompt="1"/>
          </p:nvPr>
        </p:nvSpPr>
        <p:spPr>
          <a:xfrm>
            <a:off x="8094767"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8" name="Rectangle 17"/>
          <p:cNvSpPr/>
          <p:nvPr userDrawn="1"/>
        </p:nvSpPr>
        <p:spPr>
          <a:xfrm>
            <a:off x="8094767" y="3221854"/>
            <a:ext cx="3469532"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Text Placeholder 3"/>
          <p:cNvSpPr>
            <a:spLocks noGrp="1"/>
          </p:cNvSpPr>
          <p:nvPr>
            <p:ph type="body" sz="half" idx="21"/>
          </p:nvPr>
        </p:nvSpPr>
        <p:spPr>
          <a:xfrm>
            <a:off x="8184600"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0" name="Picture Placeholder 7"/>
          <p:cNvSpPr>
            <a:spLocks noGrp="1"/>
          </p:cNvSpPr>
          <p:nvPr>
            <p:ph type="pic" sz="quarter" idx="22" hasCustomPrompt="1"/>
          </p:nvPr>
        </p:nvSpPr>
        <p:spPr>
          <a:xfrm>
            <a:off x="590995"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1" name="Rectangle 20"/>
          <p:cNvSpPr/>
          <p:nvPr userDrawn="1"/>
        </p:nvSpPr>
        <p:spPr>
          <a:xfrm>
            <a:off x="590995" y="5796160"/>
            <a:ext cx="3469532"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Text Placeholder 3"/>
          <p:cNvSpPr>
            <a:spLocks noGrp="1"/>
          </p:cNvSpPr>
          <p:nvPr>
            <p:ph type="body" sz="half" idx="23"/>
          </p:nvPr>
        </p:nvSpPr>
        <p:spPr>
          <a:xfrm>
            <a:off x="680828"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3" name="Picture Placeholder 7"/>
          <p:cNvSpPr>
            <a:spLocks noGrp="1"/>
          </p:cNvSpPr>
          <p:nvPr>
            <p:ph type="pic" sz="quarter" idx="24" hasCustomPrompt="1"/>
          </p:nvPr>
        </p:nvSpPr>
        <p:spPr>
          <a:xfrm>
            <a:off x="4344200"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4" name="Rectangle 23"/>
          <p:cNvSpPr/>
          <p:nvPr userDrawn="1"/>
        </p:nvSpPr>
        <p:spPr>
          <a:xfrm>
            <a:off x="4344201" y="5796160"/>
            <a:ext cx="3469532"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5" name="Text Placeholder 3"/>
          <p:cNvSpPr>
            <a:spLocks noGrp="1"/>
          </p:cNvSpPr>
          <p:nvPr>
            <p:ph type="body" sz="half" idx="25"/>
          </p:nvPr>
        </p:nvSpPr>
        <p:spPr>
          <a:xfrm>
            <a:off x="4434033"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6" name="Picture Placeholder 7"/>
          <p:cNvSpPr>
            <a:spLocks noGrp="1"/>
          </p:cNvSpPr>
          <p:nvPr>
            <p:ph type="pic" sz="quarter" idx="26" hasCustomPrompt="1"/>
          </p:nvPr>
        </p:nvSpPr>
        <p:spPr>
          <a:xfrm>
            <a:off x="8094767"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7" name="Rectangle 26"/>
          <p:cNvSpPr/>
          <p:nvPr userDrawn="1"/>
        </p:nvSpPr>
        <p:spPr>
          <a:xfrm>
            <a:off x="8094767" y="5796160"/>
            <a:ext cx="3469532"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Text Placeholder 3"/>
          <p:cNvSpPr>
            <a:spLocks noGrp="1"/>
          </p:cNvSpPr>
          <p:nvPr>
            <p:ph type="body" sz="half" idx="27"/>
          </p:nvPr>
        </p:nvSpPr>
        <p:spPr>
          <a:xfrm>
            <a:off x="8184600"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9" name="Oval 2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68072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Rectangle 9"/>
          <p:cNvSpPr/>
          <p:nvPr userDrawn="1"/>
        </p:nvSpPr>
        <p:spPr>
          <a:xfrm>
            <a:off x="675960" y="4674776"/>
            <a:ext cx="2415165" cy="133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ectangle 10"/>
          <p:cNvSpPr/>
          <p:nvPr userDrawn="1"/>
        </p:nvSpPr>
        <p:spPr>
          <a:xfrm>
            <a:off x="3408214" y="4674776"/>
            <a:ext cx="2415165" cy="1337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Picture Placeholder 7"/>
          <p:cNvSpPr>
            <a:spLocks noGrp="1"/>
          </p:cNvSpPr>
          <p:nvPr>
            <p:ph type="pic" sz="quarter" idx="15" hasCustomPrompt="1"/>
          </p:nvPr>
        </p:nvSpPr>
        <p:spPr>
          <a:xfrm>
            <a:off x="675961" y="1571392"/>
            <a:ext cx="515892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9" name="Oval 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3"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77057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Rectangle 13"/>
          <p:cNvSpPr/>
          <p:nvPr userDrawn="1"/>
        </p:nvSpPr>
        <p:spPr>
          <a:xfrm>
            <a:off x="-10646" y="1431958"/>
            <a:ext cx="4214343" cy="2841945"/>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5" name="Picture Placeholder 7"/>
          <p:cNvSpPr>
            <a:spLocks noGrp="1"/>
          </p:cNvSpPr>
          <p:nvPr>
            <p:ph type="pic" sz="quarter" idx="15" hasCustomPrompt="1"/>
          </p:nvPr>
        </p:nvSpPr>
        <p:spPr>
          <a:xfrm>
            <a:off x="4203696" y="1431958"/>
            <a:ext cx="798830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44027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1" y="2"/>
            <a:ext cx="12170441" cy="3966663"/>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5" name="Oval 4"/>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85255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E68FA67-ED75-4D46-B26F-6539177329A4}" type="datetimeFigureOut">
              <a:rPr lang="en-GB" smtClean="0"/>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37004485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5" name="Oval 4"/>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8" name="Picture Placeholder 7"/>
          <p:cNvSpPr>
            <a:spLocks noGrp="1"/>
          </p:cNvSpPr>
          <p:nvPr>
            <p:ph type="pic" sz="quarter" idx="10" hasCustomPrompt="1"/>
          </p:nvPr>
        </p:nvSpPr>
        <p:spPr>
          <a:xfrm>
            <a:off x="1" y="3"/>
            <a:ext cx="12170441" cy="4888376"/>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06923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880609"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Oval 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72885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385124"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Oval 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35262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12">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Oval 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58244" y="1969623"/>
            <a:ext cx="4930517" cy="3710692"/>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90723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4"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6249619" y="0"/>
            <a:ext cx="5942381" cy="6858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05752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487251"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51" name="Picture Placeholder 7"/>
          <p:cNvSpPr>
            <a:spLocks noGrp="1"/>
          </p:cNvSpPr>
          <p:nvPr>
            <p:ph type="pic" sz="quarter" idx="15" hasCustomPrompt="1"/>
          </p:nvPr>
        </p:nvSpPr>
        <p:spPr>
          <a:xfrm>
            <a:off x="6171140"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52" name="Picture Placeholder 7"/>
          <p:cNvSpPr>
            <a:spLocks noGrp="1"/>
          </p:cNvSpPr>
          <p:nvPr>
            <p:ph type="pic" sz="quarter" idx="16" hasCustomPrompt="1"/>
          </p:nvPr>
        </p:nvSpPr>
        <p:spPr>
          <a:xfrm>
            <a:off x="3348317"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53" name="Picture Placeholder 7"/>
          <p:cNvSpPr>
            <a:spLocks noGrp="1"/>
          </p:cNvSpPr>
          <p:nvPr>
            <p:ph type="pic" sz="quarter" idx="17" hasCustomPrompt="1"/>
          </p:nvPr>
        </p:nvSpPr>
        <p:spPr>
          <a:xfrm>
            <a:off x="8995061"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36" name="Rectangle 35"/>
          <p:cNvSpPr/>
          <p:nvPr userDrawn="1"/>
        </p:nvSpPr>
        <p:spPr>
          <a:xfrm>
            <a:off x="3348317" y="3813144"/>
            <a:ext cx="2677296" cy="238099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srgbClr val="FFFFFF"/>
              </a:solidFill>
              <a:latin typeface="FontAwesome" pitchFamily="2" charset="0"/>
            </a:endParaRPr>
          </a:p>
        </p:txBody>
      </p:sp>
      <p:sp>
        <p:nvSpPr>
          <p:cNvPr id="35" name="Rectangle 34"/>
          <p:cNvSpPr/>
          <p:nvPr userDrawn="1"/>
        </p:nvSpPr>
        <p:spPr>
          <a:xfrm>
            <a:off x="487251" y="1611405"/>
            <a:ext cx="2677296" cy="238099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srgbClr val="FFFFFF"/>
              </a:solidFill>
              <a:latin typeface="FontAwesome" pitchFamily="2" charset="0"/>
            </a:endParaRPr>
          </a:p>
        </p:txBody>
      </p:sp>
      <p:sp>
        <p:nvSpPr>
          <p:cNvPr id="39" name="Rectangle 38"/>
          <p:cNvSpPr/>
          <p:nvPr userDrawn="1"/>
        </p:nvSpPr>
        <p:spPr>
          <a:xfrm>
            <a:off x="6171140" y="1611404"/>
            <a:ext cx="2677296" cy="2380993"/>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srgbClr val="FFFFFF"/>
                </a:solidFill>
              </a:rPr>
              <a:t> </a:t>
            </a:r>
          </a:p>
          <a:p>
            <a:pPr algn="ctr">
              <a:spcBef>
                <a:spcPct val="20000"/>
              </a:spcBef>
              <a:defRPr/>
            </a:pPr>
            <a:br>
              <a:rPr lang="en-US" sz="1600" b="1" dirty="0">
                <a:solidFill>
                  <a:srgbClr val="FFFFFF">
                    <a:lumMod val="95000"/>
                  </a:srgbClr>
                </a:solidFill>
              </a:rPr>
            </a:br>
            <a:br>
              <a:rPr lang="en-US" sz="1600" b="1" dirty="0">
                <a:solidFill>
                  <a:srgbClr val="FFFFFF">
                    <a:lumMod val="95000"/>
                  </a:srgbClr>
                </a:solidFill>
              </a:rPr>
            </a:br>
            <a:endParaRPr lang="en-US" sz="2133" dirty="0">
              <a:solidFill>
                <a:srgbClr val="FFFFFF">
                  <a:lumMod val="95000"/>
                </a:srgbClr>
              </a:solidFill>
            </a:endParaRPr>
          </a:p>
        </p:txBody>
      </p:sp>
      <p:sp>
        <p:nvSpPr>
          <p:cNvPr id="44" name="Rectangle 43"/>
          <p:cNvSpPr/>
          <p:nvPr userDrawn="1"/>
        </p:nvSpPr>
        <p:spPr>
          <a:xfrm>
            <a:off x="8995061" y="3813144"/>
            <a:ext cx="2677296" cy="238099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1600" b="1" dirty="0">
              <a:solidFill>
                <a:srgbClr val="FFFFFF">
                  <a:lumMod val="95000"/>
                </a:srgbClr>
              </a:solidFill>
            </a:endParaRPr>
          </a:p>
        </p:txBody>
      </p:sp>
      <p:sp>
        <p:nvSpPr>
          <p:cNvPr id="14" name="Oval 13"/>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5"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32605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6286301" y="2195018"/>
            <a:ext cx="5030956" cy="2697948"/>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38" name="Picture Placeholder 7"/>
          <p:cNvSpPr>
            <a:spLocks noGrp="1"/>
          </p:cNvSpPr>
          <p:nvPr>
            <p:ph type="pic" sz="quarter" idx="10" hasCustomPrompt="1"/>
          </p:nvPr>
        </p:nvSpPr>
        <p:spPr>
          <a:xfrm>
            <a:off x="858243" y="2182184"/>
            <a:ext cx="5030956" cy="2710781"/>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40" name="Text Placeholder 3"/>
          <p:cNvSpPr>
            <a:spLocks noGrp="1"/>
          </p:cNvSpPr>
          <p:nvPr>
            <p:ph type="body" sz="half" idx="15"/>
          </p:nvPr>
        </p:nvSpPr>
        <p:spPr>
          <a:xfrm>
            <a:off x="865266"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2" name="Text Placeholder 3"/>
          <p:cNvSpPr>
            <a:spLocks noGrp="1"/>
          </p:cNvSpPr>
          <p:nvPr>
            <p:ph type="body" sz="half" idx="17"/>
          </p:nvPr>
        </p:nvSpPr>
        <p:spPr>
          <a:xfrm>
            <a:off x="858242" y="4918632"/>
            <a:ext cx="5030957"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59" name="Text Placeholder 3"/>
          <p:cNvSpPr>
            <a:spLocks noGrp="1"/>
          </p:cNvSpPr>
          <p:nvPr>
            <p:ph type="body" sz="half" idx="23"/>
          </p:nvPr>
        </p:nvSpPr>
        <p:spPr>
          <a:xfrm>
            <a:off x="6293323"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62" name="Text Placeholder 3"/>
          <p:cNvSpPr>
            <a:spLocks noGrp="1"/>
          </p:cNvSpPr>
          <p:nvPr>
            <p:ph type="body" sz="half" idx="25"/>
          </p:nvPr>
        </p:nvSpPr>
        <p:spPr>
          <a:xfrm>
            <a:off x="6286299" y="4918632"/>
            <a:ext cx="5030957"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2" name="Rectangle 31"/>
          <p:cNvSpPr/>
          <p:nvPr userDrawn="1"/>
        </p:nvSpPr>
        <p:spPr>
          <a:xfrm>
            <a:off x="865264" y="1672313"/>
            <a:ext cx="501691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41" name="Text Placeholder 3"/>
          <p:cNvSpPr>
            <a:spLocks noGrp="1"/>
          </p:cNvSpPr>
          <p:nvPr>
            <p:ph type="body" sz="half" idx="16"/>
          </p:nvPr>
        </p:nvSpPr>
        <p:spPr>
          <a:xfrm>
            <a:off x="896710"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0" name="Rectangle 59"/>
          <p:cNvSpPr/>
          <p:nvPr userDrawn="1"/>
        </p:nvSpPr>
        <p:spPr>
          <a:xfrm>
            <a:off x="6293321" y="1672313"/>
            <a:ext cx="501691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61" name="Text Placeholder 3"/>
          <p:cNvSpPr>
            <a:spLocks noGrp="1"/>
          </p:cNvSpPr>
          <p:nvPr>
            <p:ph type="body" sz="half" idx="24"/>
          </p:nvPr>
        </p:nvSpPr>
        <p:spPr>
          <a:xfrm>
            <a:off x="6324767"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66346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5" name="Picture Placeholder 7"/>
          <p:cNvSpPr>
            <a:spLocks noGrp="1"/>
          </p:cNvSpPr>
          <p:nvPr>
            <p:ph type="pic" sz="quarter" idx="10" hasCustomPrompt="1"/>
          </p:nvPr>
        </p:nvSpPr>
        <p:spPr>
          <a:xfrm>
            <a:off x="858244"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865267"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7" name="Text Placeholder 3"/>
          <p:cNvSpPr>
            <a:spLocks noGrp="1"/>
          </p:cNvSpPr>
          <p:nvPr>
            <p:ph type="body" sz="half" idx="17"/>
          </p:nvPr>
        </p:nvSpPr>
        <p:spPr>
          <a:xfrm>
            <a:off x="858241" y="4880532"/>
            <a:ext cx="3324755"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8" name="Rectangle 77"/>
          <p:cNvSpPr/>
          <p:nvPr userDrawn="1"/>
        </p:nvSpPr>
        <p:spPr>
          <a:xfrm>
            <a:off x="865265" y="1710413"/>
            <a:ext cx="331547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9" name="Text Placeholder 3"/>
          <p:cNvSpPr>
            <a:spLocks noGrp="1"/>
          </p:cNvSpPr>
          <p:nvPr>
            <p:ph type="body" sz="half" idx="16"/>
          </p:nvPr>
        </p:nvSpPr>
        <p:spPr>
          <a:xfrm>
            <a:off x="990156"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0" name="Picture Placeholder 7"/>
          <p:cNvSpPr>
            <a:spLocks noGrp="1"/>
          </p:cNvSpPr>
          <p:nvPr>
            <p:ph type="pic" sz="quarter" idx="18" hasCustomPrompt="1"/>
          </p:nvPr>
        </p:nvSpPr>
        <p:spPr>
          <a:xfrm>
            <a:off x="44450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19"/>
          </p:nvPr>
        </p:nvSpPr>
        <p:spPr>
          <a:xfrm>
            <a:off x="44520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2" name="Text Placeholder 3"/>
          <p:cNvSpPr>
            <a:spLocks noGrp="1"/>
          </p:cNvSpPr>
          <p:nvPr>
            <p:ph type="body" sz="half" idx="20"/>
          </p:nvPr>
        </p:nvSpPr>
        <p:spPr>
          <a:xfrm>
            <a:off x="4445000" y="4880532"/>
            <a:ext cx="3324755"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3" name="Rectangle 82"/>
          <p:cNvSpPr/>
          <p:nvPr userDrawn="1"/>
        </p:nvSpPr>
        <p:spPr>
          <a:xfrm>
            <a:off x="4452024" y="1710413"/>
            <a:ext cx="331547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4" name="Text Placeholder 3"/>
          <p:cNvSpPr>
            <a:spLocks noGrp="1"/>
          </p:cNvSpPr>
          <p:nvPr>
            <p:ph type="body" sz="half" idx="21"/>
          </p:nvPr>
        </p:nvSpPr>
        <p:spPr>
          <a:xfrm>
            <a:off x="45769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5" name="Picture Placeholder 7"/>
          <p:cNvSpPr>
            <a:spLocks noGrp="1"/>
          </p:cNvSpPr>
          <p:nvPr>
            <p:ph type="pic" sz="quarter" idx="22" hasCustomPrompt="1"/>
          </p:nvPr>
        </p:nvSpPr>
        <p:spPr>
          <a:xfrm>
            <a:off x="80264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86" name="Text Placeholder 3"/>
          <p:cNvSpPr>
            <a:spLocks noGrp="1"/>
          </p:cNvSpPr>
          <p:nvPr>
            <p:ph type="body" sz="half" idx="23"/>
          </p:nvPr>
        </p:nvSpPr>
        <p:spPr>
          <a:xfrm>
            <a:off x="80334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7" name="Text Placeholder 3"/>
          <p:cNvSpPr>
            <a:spLocks noGrp="1"/>
          </p:cNvSpPr>
          <p:nvPr>
            <p:ph type="body" sz="half" idx="24"/>
          </p:nvPr>
        </p:nvSpPr>
        <p:spPr>
          <a:xfrm>
            <a:off x="8026400" y="4880532"/>
            <a:ext cx="3324755"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8" name="Rectangle 87"/>
          <p:cNvSpPr/>
          <p:nvPr userDrawn="1"/>
        </p:nvSpPr>
        <p:spPr>
          <a:xfrm>
            <a:off x="8033424" y="1710413"/>
            <a:ext cx="3315472"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9" name="Text Placeholder 3"/>
          <p:cNvSpPr>
            <a:spLocks noGrp="1"/>
          </p:cNvSpPr>
          <p:nvPr>
            <p:ph type="body" sz="half" idx="25"/>
          </p:nvPr>
        </p:nvSpPr>
        <p:spPr>
          <a:xfrm>
            <a:off x="81583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1" name="Oval 2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81994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5" name="Picture Placeholder 7"/>
          <p:cNvSpPr>
            <a:spLocks noGrp="1"/>
          </p:cNvSpPr>
          <p:nvPr>
            <p:ph type="pic" sz="quarter" idx="10" hasCustomPrompt="1"/>
          </p:nvPr>
        </p:nvSpPr>
        <p:spPr>
          <a:xfrm>
            <a:off x="76100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694149"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7" name="Text Placeholder 3"/>
          <p:cNvSpPr>
            <a:spLocks noGrp="1"/>
          </p:cNvSpPr>
          <p:nvPr>
            <p:ph type="body" sz="half" idx="17"/>
          </p:nvPr>
        </p:nvSpPr>
        <p:spPr>
          <a:xfrm>
            <a:off x="687123" y="4753532"/>
            <a:ext cx="2584072"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8" name="Rectangle 77"/>
          <p:cNvSpPr/>
          <p:nvPr userDrawn="1"/>
        </p:nvSpPr>
        <p:spPr>
          <a:xfrm>
            <a:off x="768022" y="1604356"/>
            <a:ext cx="2490284"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9" name="Text Placeholder 3"/>
          <p:cNvSpPr>
            <a:spLocks noGrp="1"/>
          </p:cNvSpPr>
          <p:nvPr>
            <p:ph type="body" sz="half" idx="16"/>
          </p:nvPr>
        </p:nvSpPr>
        <p:spPr>
          <a:xfrm>
            <a:off x="861829"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1" name="Picture Placeholder 7"/>
          <p:cNvSpPr>
            <a:spLocks noGrp="1"/>
          </p:cNvSpPr>
          <p:nvPr>
            <p:ph type="pic" sz="quarter" idx="18" hasCustomPrompt="1"/>
          </p:nvPr>
        </p:nvSpPr>
        <p:spPr>
          <a:xfrm>
            <a:off x="351163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42" name="Text Placeholder 3"/>
          <p:cNvSpPr>
            <a:spLocks noGrp="1"/>
          </p:cNvSpPr>
          <p:nvPr>
            <p:ph type="body" sz="half" idx="19"/>
          </p:nvPr>
        </p:nvSpPr>
        <p:spPr>
          <a:xfrm>
            <a:off x="3444778"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3" name="Text Placeholder 3"/>
          <p:cNvSpPr>
            <a:spLocks noGrp="1"/>
          </p:cNvSpPr>
          <p:nvPr>
            <p:ph type="body" sz="half" idx="20"/>
          </p:nvPr>
        </p:nvSpPr>
        <p:spPr>
          <a:xfrm>
            <a:off x="3437752" y="4753532"/>
            <a:ext cx="2584072"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4" name="Rectangle 43"/>
          <p:cNvSpPr/>
          <p:nvPr userDrawn="1"/>
        </p:nvSpPr>
        <p:spPr>
          <a:xfrm>
            <a:off x="3518651" y="1604356"/>
            <a:ext cx="249028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45" name="Text Placeholder 3"/>
          <p:cNvSpPr>
            <a:spLocks noGrp="1"/>
          </p:cNvSpPr>
          <p:nvPr>
            <p:ph type="body" sz="half" idx="21"/>
          </p:nvPr>
        </p:nvSpPr>
        <p:spPr>
          <a:xfrm>
            <a:off x="3612458"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6" name="Picture Placeholder 7"/>
          <p:cNvSpPr>
            <a:spLocks noGrp="1"/>
          </p:cNvSpPr>
          <p:nvPr>
            <p:ph type="pic" sz="quarter" idx="22" hasCustomPrompt="1"/>
          </p:nvPr>
        </p:nvSpPr>
        <p:spPr>
          <a:xfrm>
            <a:off x="6246042"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47" name="Text Placeholder 3"/>
          <p:cNvSpPr>
            <a:spLocks noGrp="1"/>
          </p:cNvSpPr>
          <p:nvPr>
            <p:ph type="body" sz="half" idx="23"/>
          </p:nvPr>
        </p:nvSpPr>
        <p:spPr>
          <a:xfrm>
            <a:off x="6179190"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8" name="Text Placeholder 3"/>
          <p:cNvSpPr>
            <a:spLocks noGrp="1"/>
          </p:cNvSpPr>
          <p:nvPr>
            <p:ph type="body" sz="half" idx="24"/>
          </p:nvPr>
        </p:nvSpPr>
        <p:spPr>
          <a:xfrm>
            <a:off x="6172164" y="4753532"/>
            <a:ext cx="2584072"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9" name="Rectangle 48"/>
          <p:cNvSpPr/>
          <p:nvPr userDrawn="1"/>
        </p:nvSpPr>
        <p:spPr>
          <a:xfrm>
            <a:off x="6253063" y="1604356"/>
            <a:ext cx="2490284"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50" name="Text Placeholder 3"/>
          <p:cNvSpPr>
            <a:spLocks noGrp="1"/>
          </p:cNvSpPr>
          <p:nvPr>
            <p:ph type="body" sz="half" idx="25"/>
          </p:nvPr>
        </p:nvSpPr>
        <p:spPr>
          <a:xfrm>
            <a:off x="6346870"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56" name="Picture Placeholder 7"/>
          <p:cNvSpPr>
            <a:spLocks noGrp="1"/>
          </p:cNvSpPr>
          <p:nvPr>
            <p:ph type="pic" sz="quarter" idx="26" hasCustomPrompt="1"/>
          </p:nvPr>
        </p:nvSpPr>
        <p:spPr>
          <a:xfrm>
            <a:off x="8963878"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57" name="Text Placeholder 3"/>
          <p:cNvSpPr>
            <a:spLocks noGrp="1"/>
          </p:cNvSpPr>
          <p:nvPr>
            <p:ph type="body" sz="half" idx="27"/>
          </p:nvPr>
        </p:nvSpPr>
        <p:spPr>
          <a:xfrm>
            <a:off x="8897026"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58" name="Text Placeholder 3"/>
          <p:cNvSpPr>
            <a:spLocks noGrp="1"/>
          </p:cNvSpPr>
          <p:nvPr>
            <p:ph type="body" sz="half" idx="28"/>
          </p:nvPr>
        </p:nvSpPr>
        <p:spPr>
          <a:xfrm>
            <a:off x="8890000" y="4753532"/>
            <a:ext cx="2584072"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59" name="Rectangle 58"/>
          <p:cNvSpPr/>
          <p:nvPr userDrawn="1"/>
        </p:nvSpPr>
        <p:spPr>
          <a:xfrm>
            <a:off x="8970899" y="1604356"/>
            <a:ext cx="2490284"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60" name="Text Placeholder 3"/>
          <p:cNvSpPr>
            <a:spLocks noGrp="1"/>
          </p:cNvSpPr>
          <p:nvPr>
            <p:ph type="body" sz="half" idx="29"/>
          </p:nvPr>
        </p:nvSpPr>
        <p:spPr>
          <a:xfrm>
            <a:off x="9064706"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6" name="Oval 2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6088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5" name="Picture Placeholder 7"/>
          <p:cNvSpPr>
            <a:spLocks noGrp="1"/>
          </p:cNvSpPr>
          <p:nvPr>
            <p:ph type="pic" sz="quarter" idx="10" hasCustomPrompt="1"/>
          </p:nvPr>
        </p:nvSpPr>
        <p:spPr>
          <a:xfrm>
            <a:off x="67077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60392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7" name="Text Placeholder 3"/>
          <p:cNvSpPr>
            <a:spLocks noGrp="1"/>
          </p:cNvSpPr>
          <p:nvPr>
            <p:ph type="body" sz="half" idx="17"/>
          </p:nvPr>
        </p:nvSpPr>
        <p:spPr>
          <a:xfrm>
            <a:off x="596900" y="4784801"/>
            <a:ext cx="2126979"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8" name="Rectangle 77"/>
          <p:cNvSpPr/>
          <p:nvPr userDrawn="1"/>
        </p:nvSpPr>
        <p:spPr>
          <a:xfrm>
            <a:off x="677800" y="1622925"/>
            <a:ext cx="2049781"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9" name="Text Placeholder 3"/>
          <p:cNvSpPr>
            <a:spLocks noGrp="1"/>
          </p:cNvSpPr>
          <p:nvPr>
            <p:ph type="body" sz="half" idx="16"/>
          </p:nvPr>
        </p:nvSpPr>
        <p:spPr>
          <a:xfrm>
            <a:off x="75501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3" name="Picture Placeholder 7"/>
          <p:cNvSpPr>
            <a:spLocks noGrp="1"/>
          </p:cNvSpPr>
          <p:nvPr>
            <p:ph type="pic" sz="quarter" idx="18" hasCustomPrompt="1"/>
          </p:nvPr>
        </p:nvSpPr>
        <p:spPr>
          <a:xfrm>
            <a:off x="286311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64" name="Text Placeholder 3"/>
          <p:cNvSpPr>
            <a:spLocks noGrp="1"/>
          </p:cNvSpPr>
          <p:nvPr>
            <p:ph type="body" sz="half" idx="19"/>
          </p:nvPr>
        </p:nvSpPr>
        <p:spPr>
          <a:xfrm>
            <a:off x="2796259"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65" name="Text Placeholder 3"/>
          <p:cNvSpPr>
            <a:spLocks noGrp="1"/>
          </p:cNvSpPr>
          <p:nvPr>
            <p:ph type="body" sz="half" idx="20"/>
          </p:nvPr>
        </p:nvSpPr>
        <p:spPr>
          <a:xfrm>
            <a:off x="2789232" y="4784801"/>
            <a:ext cx="2126979"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6" name="Rectangle 65"/>
          <p:cNvSpPr/>
          <p:nvPr userDrawn="1"/>
        </p:nvSpPr>
        <p:spPr>
          <a:xfrm>
            <a:off x="2870132" y="1622925"/>
            <a:ext cx="2049781"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67" name="Text Placeholder 3"/>
          <p:cNvSpPr>
            <a:spLocks noGrp="1"/>
          </p:cNvSpPr>
          <p:nvPr>
            <p:ph type="body" sz="half" idx="21"/>
          </p:nvPr>
        </p:nvSpPr>
        <p:spPr>
          <a:xfrm>
            <a:off x="294734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8" name="Picture Placeholder 7"/>
          <p:cNvSpPr>
            <a:spLocks noGrp="1"/>
          </p:cNvSpPr>
          <p:nvPr>
            <p:ph type="pic" sz="quarter" idx="22" hasCustomPrompt="1"/>
          </p:nvPr>
        </p:nvSpPr>
        <p:spPr>
          <a:xfrm>
            <a:off x="505939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23"/>
          </p:nvPr>
        </p:nvSpPr>
        <p:spPr>
          <a:xfrm>
            <a:off x="499254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0" name="Text Placeholder 3"/>
          <p:cNvSpPr>
            <a:spLocks noGrp="1"/>
          </p:cNvSpPr>
          <p:nvPr>
            <p:ph type="body" sz="half" idx="24"/>
          </p:nvPr>
        </p:nvSpPr>
        <p:spPr>
          <a:xfrm>
            <a:off x="4985520" y="4784801"/>
            <a:ext cx="2126979"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1" name="Rectangle 70"/>
          <p:cNvSpPr/>
          <p:nvPr userDrawn="1"/>
        </p:nvSpPr>
        <p:spPr>
          <a:xfrm>
            <a:off x="5066420" y="1622925"/>
            <a:ext cx="2049781"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2" name="Text Placeholder 3"/>
          <p:cNvSpPr>
            <a:spLocks noGrp="1"/>
          </p:cNvSpPr>
          <p:nvPr>
            <p:ph type="body" sz="half" idx="25"/>
          </p:nvPr>
        </p:nvSpPr>
        <p:spPr>
          <a:xfrm>
            <a:off x="514363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3" name="Picture Placeholder 7"/>
          <p:cNvSpPr>
            <a:spLocks noGrp="1"/>
          </p:cNvSpPr>
          <p:nvPr>
            <p:ph type="pic" sz="quarter" idx="26" hasCustomPrompt="1"/>
          </p:nvPr>
        </p:nvSpPr>
        <p:spPr>
          <a:xfrm>
            <a:off x="725124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4" name="Text Placeholder 3"/>
          <p:cNvSpPr>
            <a:spLocks noGrp="1"/>
          </p:cNvSpPr>
          <p:nvPr>
            <p:ph type="body" sz="half" idx="27"/>
          </p:nvPr>
        </p:nvSpPr>
        <p:spPr>
          <a:xfrm>
            <a:off x="7184396"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0" name="Text Placeholder 3"/>
          <p:cNvSpPr>
            <a:spLocks noGrp="1"/>
          </p:cNvSpPr>
          <p:nvPr>
            <p:ph type="body" sz="half" idx="28"/>
          </p:nvPr>
        </p:nvSpPr>
        <p:spPr>
          <a:xfrm>
            <a:off x="7177369" y="4784801"/>
            <a:ext cx="2126979"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1" name="Rectangle 80"/>
          <p:cNvSpPr/>
          <p:nvPr userDrawn="1"/>
        </p:nvSpPr>
        <p:spPr>
          <a:xfrm>
            <a:off x="7258270" y="1622925"/>
            <a:ext cx="2049781"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2" name="Text Placeholder 3"/>
          <p:cNvSpPr>
            <a:spLocks noGrp="1"/>
          </p:cNvSpPr>
          <p:nvPr>
            <p:ph type="body" sz="half" idx="29"/>
          </p:nvPr>
        </p:nvSpPr>
        <p:spPr>
          <a:xfrm>
            <a:off x="733548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3" name="Picture Placeholder 7"/>
          <p:cNvSpPr>
            <a:spLocks noGrp="1"/>
          </p:cNvSpPr>
          <p:nvPr>
            <p:ph type="pic" sz="quarter" idx="30" hasCustomPrompt="1"/>
          </p:nvPr>
        </p:nvSpPr>
        <p:spPr>
          <a:xfrm>
            <a:off x="943702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84" name="Text Placeholder 3"/>
          <p:cNvSpPr>
            <a:spLocks noGrp="1"/>
          </p:cNvSpPr>
          <p:nvPr>
            <p:ph type="body" sz="half" idx="31"/>
          </p:nvPr>
        </p:nvSpPr>
        <p:spPr>
          <a:xfrm>
            <a:off x="9370168"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5" name="Text Placeholder 3"/>
          <p:cNvSpPr>
            <a:spLocks noGrp="1"/>
          </p:cNvSpPr>
          <p:nvPr>
            <p:ph type="body" sz="half" idx="32"/>
          </p:nvPr>
        </p:nvSpPr>
        <p:spPr>
          <a:xfrm>
            <a:off x="9363141" y="4784801"/>
            <a:ext cx="2126979" cy="257040"/>
          </a:xfrm>
          <a:prstGeom prst="rect">
            <a:avLst/>
          </a:prstGeom>
        </p:spPr>
        <p:txBody>
          <a:bodyPr wrap="none" lIns="0" tIns="0" rIns="0" bIns="0" anchor="ctr">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6" name="Rectangle 85"/>
          <p:cNvSpPr/>
          <p:nvPr userDrawn="1"/>
        </p:nvSpPr>
        <p:spPr>
          <a:xfrm>
            <a:off x="9444042" y="1622925"/>
            <a:ext cx="2049781" cy="5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7" name="Text Placeholder 3"/>
          <p:cNvSpPr>
            <a:spLocks noGrp="1"/>
          </p:cNvSpPr>
          <p:nvPr>
            <p:ph type="body" sz="half" idx="33"/>
          </p:nvPr>
        </p:nvSpPr>
        <p:spPr>
          <a:xfrm>
            <a:off x="952125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1" name="Oval 3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29862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E68FA67-ED75-4D46-B26F-6539177329A4}" type="datetimeFigureOut">
              <a:rPr lang="en-GB" smtClean="0"/>
              <a:t>19/09/2018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7094131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31" name="Group 300"/>
          <p:cNvGrpSpPr/>
          <p:nvPr userDrawn="1"/>
        </p:nvGrpSpPr>
        <p:grpSpPr>
          <a:xfrm>
            <a:off x="612067" y="1872883"/>
            <a:ext cx="5176696" cy="2707424"/>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sp>
        <p:nvSpPr>
          <p:cNvPr id="41" name="Picture Placeholder 7"/>
          <p:cNvSpPr>
            <a:spLocks noGrp="1"/>
          </p:cNvSpPr>
          <p:nvPr>
            <p:ph type="pic" sz="quarter" idx="10" hasCustomPrompt="1"/>
          </p:nvPr>
        </p:nvSpPr>
        <p:spPr>
          <a:xfrm>
            <a:off x="1438696" y="2013587"/>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30412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18" name="Group 29"/>
          <p:cNvGrpSpPr/>
          <p:nvPr userDrawn="1"/>
        </p:nvGrpSpPr>
        <p:grpSpPr>
          <a:xfrm>
            <a:off x="5112723" y="1731349"/>
            <a:ext cx="1966555" cy="4155551"/>
            <a:chOff x="3189614" y="1562392"/>
            <a:chExt cx="1474916"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nvGrpSpPr>
            <p:cNvPr id="20" name="Group 20"/>
            <p:cNvGrpSpPr/>
            <p:nvPr/>
          </p:nvGrpSpPr>
          <p:grpSpPr>
            <a:xfrm>
              <a:off x="3189738" y="1991495"/>
              <a:ext cx="23663" cy="645898"/>
              <a:chOff x="3392428" y="1951545"/>
              <a:chExt cx="27432" cy="735419"/>
            </a:xfrm>
          </p:grpSpPr>
          <p:sp>
            <p:nvSpPr>
              <p:cNvPr id="26" name="Rectangle 25"/>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7" name="Rectangle 26"/>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Rectangle 27"/>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32" name="Picture Placeholder 7"/>
          <p:cNvSpPr>
            <a:spLocks noGrp="1"/>
          </p:cNvSpPr>
          <p:nvPr>
            <p:ph type="pic" sz="quarter" idx="10" hasCustomPrompt="1"/>
          </p:nvPr>
        </p:nvSpPr>
        <p:spPr>
          <a:xfrm>
            <a:off x="5268894" y="2303485"/>
            <a:ext cx="1675244" cy="3043737"/>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31" name="Oval 3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3"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65497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4365006"/>
            <a:ext cx="12192000" cy="2492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cxnSp>
        <p:nvCxnSpPr>
          <p:cNvPr id="38" name="Straight Line buttom"/>
          <p:cNvCxnSpPr/>
          <p:nvPr userDrawn="1"/>
        </p:nvCxnSpPr>
        <p:spPr>
          <a:xfrm>
            <a:off x="0" y="4365005"/>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4438652" y="1934377"/>
            <a:ext cx="3403643" cy="2708115"/>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rtl="1"/>
              <a:endParaRPr lang="en-US" sz="2667" dirty="0">
                <a:solidFill>
                  <a:srgbClr val="FFFFFF"/>
                </a:solidFill>
              </a:endParaRPr>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defTabSz="1375467" rtl="1"/>
              <a:endParaRPr lang="en-US" sz="2667" dirty="0">
                <a:solidFill>
                  <a:srgbClr val="262626"/>
                </a:solidFill>
              </a:endParaRPr>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defTabSz="1375467" rtl="1"/>
              <a:endParaRPr lang="en-US" sz="2667" dirty="0">
                <a:solidFill>
                  <a:srgbClr val="262626"/>
                </a:solidFill>
              </a:endParaRPr>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defTabSz="1375467" rtl="1"/>
              <a:r>
                <a:rPr lang="en-US" sz="2667" dirty="0">
                  <a:solidFill>
                    <a:srgbClr val="262626"/>
                  </a:solidFill>
                </a:rPr>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defTabSz="1375467" rtl="1"/>
              <a:endParaRPr lang="en-US" sz="2667" dirty="0">
                <a:solidFill>
                  <a:srgbClr val="262626"/>
                </a:solidFill>
              </a:endParaRPr>
            </a:p>
          </p:txBody>
        </p:sp>
      </p:gr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36" name="Picture Placeholder 7"/>
          <p:cNvSpPr>
            <a:spLocks noGrp="1"/>
          </p:cNvSpPr>
          <p:nvPr>
            <p:ph type="pic" sz="quarter" idx="10" hasCustomPrompt="1"/>
          </p:nvPr>
        </p:nvSpPr>
        <p:spPr>
          <a:xfrm>
            <a:off x="4593535" y="2062632"/>
            <a:ext cx="3090911" cy="1747861"/>
          </a:xfrm>
          <a:prstGeom prst="rect">
            <a:avLst/>
          </a:prstGeom>
          <a:ln>
            <a:noFill/>
          </a:ln>
        </p:spPr>
        <p:txBody>
          <a:bodyPr tIns="0" bIns="274320" anchor="b"/>
          <a:lstStyle>
            <a:lvl1pPr algn="ctr">
              <a:buNone/>
              <a:defRPr sz="1467">
                <a:solidFill>
                  <a:schemeClr val="tx1">
                    <a:lumMod val="50000"/>
                    <a:lumOff val="50000"/>
                  </a:schemeClr>
                </a:solidFill>
              </a:defRPr>
            </a:lvl1pPr>
          </a:lstStyle>
          <a:p>
            <a:r>
              <a:rPr lang="en-US" dirty="0"/>
              <a:t>Image Holder</a:t>
            </a:r>
          </a:p>
        </p:txBody>
      </p:sp>
      <p:sp>
        <p:nvSpPr>
          <p:cNvPr id="15" name="Oval 14"/>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18584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cxnSp>
        <p:nvCxnSpPr>
          <p:cNvPr id="18" name="Straight Line buttom"/>
          <p:cNvCxnSpPr/>
          <p:nvPr userDrawn="1"/>
        </p:nvCxnSpPr>
        <p:spPr>
          <a:xfrm>
            <a:off x="0" y="4363412"/>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4365006"/>
            <a:ext cx="12192000" cy="24929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nvGrpSpPr>
          <p:cNvPr id="31" name="Group 29"/>
          <p:cNvGrpSpPr/>
          <p:nvPr userDrawn="1"/>
        </p:nvGrpSpPr>
        <p:grpSpPr>
          <a:xfrm>
            <a:off x="903452" y="1431958"/>
            <a:ext cx="2196983" cy="4642471"/>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1" name="Rectangle 40"/>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2" name="Rectangle 41"/>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pic>
        <p:nvPicPr>
          <p:cNvPr id="44" name="Picture 43" descr="shadow.png"/>
          <p:cNvPicPr>
            <a:picLocks noChangeAspect="1"/>
          </p:cNvPicPr>
          <p:nvPr userDrawn="1"/>
        </p:nvPicPr>
        <p:blipFill>
          <a:blip r:embed="rId2" cstate="print">
            <a:biLevel thresh="50000"/>
          </a:blip>
          <a:stretch>
            <a:fillRect/>
          </a:stretch>
        </p:blipFill>
        <p:spPr>
          <a:xfrm>
            <a:off x="501393" y="6074429"/>
            <a:ext cx="3094309" cy="317500"/>
          </a:xfrm>
          <a:prstGeom prst="rect">
            <a:avLst/>
          </a:prstGeom>
        </p:spPr>
      </p:pic>
      <p:sp>
        <p:nvSpPr>
          <p:cNvPr id="45" name="Picture Placeholder 7"/>
          <p:cNvSpPr>
            <a:spLocks noGrp="1"/>
          </p:cNvSpPr>
          <p:nvPr>
            <p:ph type="pic" sz="quarter" idx="10" hasCustomPrompt="1"/>
          </p:nvPr>
        </p:nvSpPr>
        <p:spPr>
          <a:xfrm>
            <a:off x="1077921" y="2085073"/>
            <a:ext cx="1871539" cy="3386444"/>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21" name="Oval 2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3881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21" name="Group 20"/>
          <p:cNvGrpSpPr/>
          <p:nvPr userDrawn="1"/>
        </p:nvGrpSpPr>
        <p:grpSpPr>
          <a:xfrm>
            <a:off x="5558336" y="1602393"/>
            <a:ext cx="5867577" cy="4668552"/>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r>
                <a:rPr lang="en-US" sz="2667" dirty="0">
                  <a:solidFill>
                    <a:srgbClr val="262626"/>
                  </a:solidFill>
                </a:rPr>
                <a:t> </a:t>
              </a:r>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sp>
        <p:nvSpPr>
          <p:cNvPr id="27" name="Picture Placeholder 7"/>
          <p:cNvSpPr>
            <a:spLocks noGrp="1"/>
          </p:cNvSpPr>
          <p:nvPr>
            <p:ph type="pic" sz="quarter" idx="10" hasCustomPrompt="1"/>
          </p:nvPr>
        </p:nvSpPr>
        <p:spPr>
          <a:xfrm>
            <a:off x="5808961" y="1823491"/>
            <a:ext cx="5344831" cy="3013159"/>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3" name="Oval 12"/>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416563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13" name="Group 12"/>
          <p:cNvGrpSpPr/>
          <p:nvPr userDrawn="1"/>
        </p:nvGrpSpPr>
        <p:grpSpPr>
          <a:xfrm>
            <a:off x="3878174" y="1674245"/>
            <a:ext cx="4435653" cy="574884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28" name="Picture Placeholder 7"/>
          <p:cNvSpPr>
            <a:spLocks noGrp="1"/>
          </p:cNvSpPr>
          <p:nvPr>
            <p:ph type="pic" sz="quarter" idx="10" hasCustomPrompt="1"/>
          </p:nvPr>
        </p:nvSpPr>
        <p:spPr>
          <a:xfrm>
            <a:off x="4286721" y="2170340"/>
            <a:ext cx="3566033" cy="4768328"/>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21" name="Oval 2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37496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41" name="Group 300"/>
          <p:cNvGrpSpPr/>
          <p:nvPr userDrawn="1"/>
        </p:nvGrpSpPr>
        <p:grpSpPr>
          <a:xfrm>
            <a:off x="996304" y="1975549"/>
            <a:ext cx="5176696" cy="2707424"/>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sp>
        <p:nvSpPr>
          <p:cNvPr id="50" name="Picture Placeholder 7"/>
          <p:cNvSpPr>
            <a:spLocks noGrp="1"/>
          </p:cNvSpPr>
          <p:nvPr>
            <p:ph type="pic" sz="quarter" idx="10" hasCustomPrompt="1"/>
          </p:nvPr>
        </p:nvSpPr>
        <p:spPr>
          <a:xfrm>
            <a:off x="1822933" y="2116253"/>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29407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439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srgbClr val="262626">
                    <a:lumMod val="75000"/>
                    <a:lumOff val="25000"/>
                  </a:srgbClr>
                </a:solidFill>
              </a:rPr>
              <a:pPr defTabSz="1375467"/>
              <a:t>‹#›</a:t>
            </a:fld>
            <a:endParaRPr lang="en-US" dirty="0">
              <a:solidFill>
                <a:srgbClr val="262626">
                  <a:lumMod val="75000"/>
                  <a:lumOff val="25000"/>
                </a:srgb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00168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15258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E68FA67-ED75-4D46-B26F-6539177329A4}" type="datetimeFigureOut">
              <a:rPr lang="en-GB" smtClean="0"/>
              <a:t>19/09/2018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29179461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1375467"/>
            <a:fld id="{EA470ED4-9265-6142-B4AC-8A5654B9BAC3}" type="datetimeFigureOut">
              <a:rPr lang="en-US" sz="2667" smtClean="0">
                <a:solidFill>
                  <a:srgbClr val="262626"/>
                </a:solidFill>
              </a:rPr>
              <a:pPr defTabSz="1375467"/>
              <a:t>9/19/2018</a:t>
            </a:fld>
            <a:endParaRPr lang="en-US" sz="2667">
              <a:solidFill>
                <a:srgbClr val="262626"/>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1375467"/>
            <a:endParaRPr lang="en-US" sz="2667">
              <a:solidFill>
                <a:srgbClr val="262626"/>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1375467"/>
            <a:fld id="{B2655E09-3097-4847-A528-975D067BB86D}" type="slidenum">
              <a:rPr lang="en-US" sz="2667" smtClean="0">
                <a:solidFill>
                  <a:srgbClr val="262626"/>
                </a:solidFill>
              </a:rPr>
              <a:pPr defTabSz="1375467"/>
              <a:t>‹#›</a:t>
            </a:fld>
            <a:endParaRPr lang="en-US" sz="2667">
              <a:solidFill>
                <a:srgbClr val="262626"/>
              </a:solidFill>
            </a:endParaRPr>
          </a:p>
        </p:txBody>
      </p:sp>
    </p:spTree>
    <p:extLst>
      <p:ext uri="{BB962C8B-B14F-4D97-AF65-F5344CB8AC3E}">
        <p14:creationId xmlns:p14="http://schemas.microsoft.com/office/powerpoint/2010/main" val="33955187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 name="Slide Number Placeholder 4"/>
          <p:cNvSpPr>
            <a:spLocks noGrp="1"/>
          </p:cNvSpPr>
          <p:nvPr>
            <p:ph type="sldNum" sz="quarter" idx="12"/>
          </p:nvPr>
        </p:nvSpPr>
        <p:spPr>
          <a:xfrm>
            <a:off x="1" y="7289800"/>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endParaRPr lang="en-US" dirty="0">
              <a:solidFill>
                <a:srgbClr val="262626">
                  <a:lumMod val="25000"/>
                  <a:lumOff val="75000"/>
                </a:srgbClr>
              </a:solidFill>
            </a:endParaRPr>
          </a:p>
        </p:txBody>
      </p:sp>
    </p:spTree>
    <p:extLst>
      <p:ext uri="{BB962C8B-B14F-4D97-AF65-F5344CB8AC3E}">
        <p14:creationId xmlns:p14="http://schemas.microsoft.com/office/powerpoint/2010/main" val="45135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87937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Oval 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9538605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1"/>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1371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18" name="Down Arrow Callout 17"/>
          <p:cNvSpPr/>
          <p:nvPr userDrawn="1"/>
        </p:nvSpPr>
        <p:spPr bwMode="auto">
          <a:xfrm>
            <a:off x="0" y="0"/>
            <a:ext cx="12192000" cy="3372155"/>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121920" tIns="60960" rIns="121920" bIns="60960" numCol="1" rtlCol="0" anchor="t" anchorCtr="0" compatLnSpc="1">
            <a:prstTxWarp prst="textNoShape">
              <a:avLst/>
            </a:prstTxWarp>
          </a:bodyPr>
          <a:lstStyle/>
          <a:p>
            <a:pPr algn="ctr" defTabSz="1375467"/>
            <a:endParaRPr lang="en-US" sz="2667">
              <a:solidFill>
                <a:srgbClr val="262626"/>
              </a:solidFill>
            </a:endParaRPr>
          </a:p>
        </p:txBody>
      </p:sp>
      <p:sp>
        <p:nvSpPr>
          <p:cNvPr id="21" name="Picture Placeholder 7"/>
          <p:cNvSpPr>
            <a:spLocks noGrp="1"/>
          </p:cNvSpPr>
          <p:nvPr>
            <p:ph type="pic" sz="quarter" idx="10" hasCustomPrompt="1"/>
          </p:nvPr>
        </p:nvSpPr>
        <p:spPr>
          <a:xfrm>
            <a:off x="4999170" y="622368"/>
            <a:ext cx="2193661" cy="2193005"/>
          </a:xfrm>
          <a:prstGeom prst="ellipse">
            <a:avLst/>
          </a:prstGeom>
          <a:ln w="28575">
            <a:solidFill>
              <a:schemeClr val="accent1">
                <a:lumMod val="75000"/>
              </a:schemeClr>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6" name="Oval 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52706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1" name="Oval 1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260208" y="1893005"/>
            <a:ext cx="3926352" cy="3710692"/>
          </a:xfrm>
          <a:prstGeom prst="downArrowCallout">
            <a:avLst>
              <a:gd name="adj1" fmla="val 15850"/>
              <a:gd name="adj2" fmla="val 3818"/>
              <a:gd name="adj3" fmla="val 3117"/>
              <a:gd name="adj4" fmla="val 9688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Down Arrow Callout 15"/>
          <p:cNvSpPr/>
          <p:nvPr userDrawn="1"/>
        </p:nvSpPr>
        <p:spPr>
          <a:xfrm>
            <a:off x="2721" y="1893005"/>
            <a:ext cx="3868529" cy="3710692"/>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7" name="Down Arrow Callout 16"/>
          <p:cNvSpPr/>
          <p:nvPr userDrawn="1"/>
        </p:nvSpPr>
        <p:spPr>
          <a:xfrm>
            <a:off x="3871250" y="1893005"/>
            <a:ext cx="4388959" cy="3710692"/>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Tree>
    <p:extLst>
      <p:ext uri="{BB962C8B-B14F-4D97-AF65-F5344CB8AC3E}">
        <p14:creationId xmlns:p14="http://schemas.microsoft.com/office/powerpoint/2010/main" val="128172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accel="50000" decel="5000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6" grpId="0" animBg="1"/>
      <p:bldP spid="17"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nter0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1" name="Oval 1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86069" y="1662388"/>
            <a:ext cx="2472192" cy="4301321"/>
          </a:xfrm>
          <a:prstGeom prst="downArrowCallout">
            <a:avLst>
              <a:gd name="adj1" fmla="val 17910"/>
              <a:gd name="adj2" fmla="val 8955"/>
              <a:gd name="adj3" fmla="val 6884"/>
              <a:gd name="adj4" fmla="val 9604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9" name="Picture Placeholder 7"/>
          <p:cNvSpPr>
            <a:spLocks noGrp="1"/>
          </p:cNvSpPr>
          <p:nvPr>
            <p:ph type="pic" sz="quarter" idx="13" hasCustomPrompt="1"/>
          </p:nvPr>
        </p:nvSpPr>
        <p:spPr>
          <a:xfrm>
            <a:off x="8846843" y="1662388"/>
            <a:ext cx="2472192" cy="4301321"/>
          </a:xfrm>
          <a:prstGeom prst="downArrowCallout">
            <a:avLst>
              <a:gd name="adj1" fmla="val 17910"/>
              <a:gd name="adj2" fmla="val 8955"/>
              <a:gd name="adj3" fmla="val 6884"/>
              <a:gd name="adj4" fmla="val 9604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2991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9"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nter0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1" name="Oval 1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86069" y="1662388"/>
            <a:ext cx="2472192" cy="4301321"/>
          </a:xfrm>
          <a:prstGeom prst="downArrowCallout">
            <a:avLst>
              <a:gd name="adj1" fmla="val 17910"/>
              <a:gd name="adj2" fmla="val 8955"/>
              <a:gd name="adj3" fmla="val 6884"/>
              <a:gd name="adj4" fmla="val 96043"/>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55437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157321" y="4002003"/>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1157321" y="1963502"/>
            <a:ext cx="1895355" cy="1894789"/>
          </a:xfrm>
          <a:prstGeom prst="ellipse">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969558"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3" name="Text Placeholder 3"/>
          <p:cNvSpPr>
            <a:spLocks noGrp="1"/>
          </p:cNvSpPr>
          <p:nvPr>
            <p:ph type="body" sz="half" idx="17"/>
          </p:nvPr>
        </p:nvSpPr>
        <p:spPr>
          <a:xfrm>
            <a:off x="3763524" y="4002003"/>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3763524" y="1963502"/>
            <a:ext cx="1895355" cy="1894789"/>
          </a:xfrm>
          <a:prstGeom prst="ellipse">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3575761"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6" name="Text Placeholder 3"/>
          <p:cNvSpPr>
            <a:spLocks noGrp="1"/>
          </p:cNvSpPr>
          <p:nvPr>
            <p:ph type="body" sz="half" idx="20"/>
          </p:nvPr>
        </p:nvSpPr>
        <p:spPr>
          <a:xfrm>
            <a:off x="6438789" y="4002003"/>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6438789" y="1963502"/>
            <a:ext cx="1895355" cy="1894789"/>
          </a:xfrm>
          <a:prstGeom prst="ellipse">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6251026"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9" name="Text Placeholder 3"/>
          <p:cNvSpPr>
            <a:spLocks noGrp="1"/>
          </p:cNvSpPr>
          <p:nvPr>
            <p:ph type="body" sz="half" idx="23"/>
          </p:nvPr>
        </p:nvSpPr>
        <p:spPr>
          <a:xfrm>
            <a:off x="9113800" y="4002003"/>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9113800" y="1963502"/>
            <a:ext cx="1895355" cy="1894789"/>
          </a:xfrm>
          <a:prstGeom prst="ellipse">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8926037"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5628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584C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8FA67-ED75-4D46-B26F-6539177329A4}" type="datetimeFigureOut">
              <a:rPr lang="en-GB" smtClean="0"/>
              <a:t>19/09/2018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16146553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eam02">
    <p:spTree>
      <p:nvGrpSpPr>
        <p:cNvPr id="1" name=""/>
        <p:cNvGrpSpPr/>
        <p:nvPr/>
      </p:nvGrpSpPr>
      <p:grpSpPr>
        <a:xfrm>
          <a:off x="0" y="0"/>
          <a:ext cx="0" cy="0"/>
          <a:chOff x="0" y="0"/>
          <a:chExt cx="0" cy="0"/>
        </a:xfrm>
      </p:grpSpPr>
      <p:sp>
        <p:nvSpPr>
          <p:cNvPr id="40" name="Oval 39"/>
          <p:cNvSpPr/>
          <p:nvPr userDrawn="1"/>
        </p:nvSpPr>
        <p:spPr>
          <a:xfrm>
            <a:off x="1936802" y="2035606"/>
            <a:ext cx="3915359" cy="391535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7" name="Oval 26"/>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59" name="Picture Placeholder 7"/>
          <p:cNvSpPr>
            <a:spLocks noGrp="1"/>
          </p:cNvSpPr>
          <p:nvPr>
            <p:ph type="pic" sz="quarter" idx="10" hasCustomPrompt="1"/>
          </p:nvPr>
        </p:nvSpPr>
        <p:spPr>
          <a:xfrm>
            <a:off x="1408759" y="3327601"/>
            <a:ext cx="1330252" cy="1329856"/>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0" name="Picture Placeholder 7"/>
          <p:cNvSpPr>
            <a:spLocks noGrp="1"/>
          </p:cNvSpPr>
          <p:nvPr>
            <p:ph type="pic" sz="quarter" idx="13" hasCustomPrompt="1"/>
          </p:nvPr>
        </p:nvSpPr>
        <p:spPr>
          <a:xfrm>
            <a:off x="3251201" y="1499451"/>
            <a:ext cx="1330252" cy="1329856"/>
          </a:xfrm>
          <a:prstGeom prst="ellipse">
            <a:avLst/>
          </a:prstGeom>
          <a:ln w="28575">
            <a:solidFill>
              <a:schemeClr val="accent2"/>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1" name="Picture Placeholder 7"/>
          <p:cNvSpPr>
            <a:spLocks noGrp="1"/>
          </p:cNvSpPr>
          <p:nvPr>
            <p:ph type="pic" sz="quarter" idx="14" hasCustomPrompt="1"/>
          </p:nvPr>
        </p:nvSpPr>
        <p:spPr>
          <a:xfrm>
            <a:off x="5045690" y="3337761"/>
            <a:ext cx="1330252" cy="1329856"/>
          </a:xfrm>
          <a:prstGeom prst="ellipse">
            <a:avLst/>
          </a:prstGeom>
          <a:ln w="28575">
            <a:solidFill>
              <a:schemeClr val="accent3"/>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2" name="Picture Placeholder 7"/>
          <p:cNvSpPr>
            <a:spLocks noGrp="1"/>
          </p:cNvSpPr>
          <p:nvPr>
            <p:ph type="pic" sz="quarter" idx="15" hasCustomPrompt="1"/>
          </p:nvPr>
        </p:nvSpPr>
        <p:spPr>
          <a:xfrm>
            <a:off x="3229355" y="5147144"/>
            <a:ext cx="1330252" cy="1329856"/>
          </a:xfrm>
          <a:prstGeom prst="ellipse">
            <a:avLst/>
          </a:prstGeom>
          <a:ln w="28575">
            <a:solidFill>
              <a:schemeClr val="accent4"/>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
        <p:nvSpPr>
          <p:cNvPr id="63" name="Text Placeholder 3"/>
          <p:cNvSpPr>
            <a:spLocks noGrp="1"/>
          </p:cNvSpPr>
          <p:nvPr>
            <p:ph type="body" sz="half" idx="19"/>
          </p:nvPr>
        </p:nvSpPr>
        <p:spPr>
          <a:xfrm>
            <a:off x="542350" y="4737632"/>
            <a:ext cx="1552751" cy="508973"/>
          </a:xfrm>
          <a:prstGeom prst="rect">
            <a:avLst/>
          </a:prstGeom>
        </p:spPr>
        <p:txBody>
          <a:bodyPr wrap="square" lIns="0" tIns="0" rIns="0" bIns="0" anchor="t">
            <a:noAutofit/>
          </a:bodyPr>
          <a:lstStyle>
            <a:lvl1pPr marL="0" indent="0" algn="r" rtl="1">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4" name="Text Placeholder 3"/>
          <p:cNvSpPr>
            <a:spLocks noGrp="1"/>
          </p:cNvSpPr>
          <p:nvPr>
            <p:ph type="body" sz="half" idx="20"/>
          </p:nvPr>
        </p:nvSpPr>
        <p:spPr>
          <a:xfrm>
            <a:off x="1560425" y="5900182"/>
            <a:ext cx="1552751" cy="508973"/>
          </a:xfrm>
          <a:prstGeom prst="rect">
            <a:avLst/>
          </a:prstGeom>
        </p:spPr>
        <p:txBody>
          <a:bodyPr wrap="square" lIns="0" tIns="0" rIns="0" bIns="0" anchor="t">
            <a:noAutofit/>
          </a:bodyPr>
          <a:lstStyle>
            <a:lvl1pPr marL="0" indent="0" algn="r" rtl="1">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5" name="Text Placeholder 3"/>
          <p:cNvSpPr>
            <a:spLocks noGrp="1"/>
          </p:cNvSpPr>
          <p:nvPr>
            <p:ph type="body" sz="half" idx="21"/>
          </p:nvPr>
        </p:nvSpPr>
        <p:spPr>
          <a:xfrm>
            <a:off x="4659758" y="1716952"/>
            <a:ext cx="1552751" cy="508973"/>
          </a:xfrm>
          <a:prstGeom prst="rect">
            <a:avLst/>
          </a:prstGeom>
        </p:spPr>
        <p:txBody>
          <a:bodyPr wrap="square" lIns="0" tIns="0" rIns="0" bIns="0" anchor="t">
            <a:noAutofit/>
          </a:bodyPr>
          <a:lstStyle>
            <a:lvl1pPr marL="0" indent="0" algn="l" rtl="1">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6" name="Text Placeholder 3"/>
          <p:cNvSpPr>
            <a:spLocks noGrp="1"/>
          </p:cNvSpPr>
          <p:nvPr>
            <p:ph type="body" sz="half" idx="22"/>
          </p:nvPr>
        </p:nvSpPr>
        <p:spPr>
          <a:xfrm>
            <a:off x="5675766" y="4763299"/>
            <a:ext cx="1552751" cy="508973"/>
          </a:xfrm>
          <a:prstGeom prst="rect">
            <a:avLst/>
          </a:prstGeom>
        </p:spPr>
        <p:txBody>
          <a:bodyPr wrap="square" lIns="0" tIns="0" rIns="0" bIns="0" anchor="t">
            <a:noAutofit/>
          </a:bodyPr>
          <a:lstStyle>
            <a:lvl1pPr marL="0" indent="0" algn="l" rtl="1">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Tree>
    <p:extLst>
      <p:ext uri="{BB962C8B-B14F-4D97-AF65-F5344CB8AC3E}">
        <p14:creationId xmlns:p14="http://schemas.microsoft.com/office/powerpoint/2010/main" val="100057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7" name="Oval 26"/>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7" name="Picture Placeholder 7"/>
          <p:cNvSpPr>
            <a:spLocks noGrp="1"/>
          </p:cNvSpPr>
          <p:nvPr>
            <p:ph type="pic" sz="quarter" idx="10" hasCustomPrompt="1"/>
          </p:nvPr>
        </p:nvSpPr>
        <p:spPr>
          <a:xfrm>
            <a:off x="925458" y="1687978"/>
            <a:ext cx="3163241" cy="3162300"/>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16231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8" name="Text Placeholder 3"/>
          <p:cNvSpPr>
            <a:spLocks noGrp="1"/>
          </p:cNvSpPr>
          <p:nvPr>
            <p:ph type="body" sz="half" idx="16"/>
          </p:nvPr>
        </p:nvSpPr>
        <p:spPr>
          <a:xfrm>
            <a:off x="1700389" y="4639711"/>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19" name="Picture Placeholder 7"/>
          <p:cNvSpPr>
            <a:spLocks noGrp="1"/>
          </p:cNvSpPr>
          <p:nvPr>
            <p:ph type="pic" sz="quarter" idx="10" hasCustomPrompt="1"/>
          </p:nvPr>
        </p:nvSpPr>
        <p:spPr>
          <a:xfrm>
            <a:off x="1425789" y="2087867"/>
            <a:ext cx="2444555" cy="2443827"/>
          </a:xfrm>
          <a:prstGeom prst="diamond">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21" name="Text Placeholder 3"/>
          <p:cNvSpPr>
            <a:spLocks noGrp="1"/>
          </p:cNvSpPr>
          <p:nvPr>
            <p:ph type="body" sz="half" idx="17"/>
          </p:nvPr>
        </p:nvSpPr>
        <p:spPr>
          <a:xfrm>
            <a:off x="3420356" y="2555420"/>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22" name="Picture Placeholder 7"/>
          <p:cNvSpPr>
            <a:spLocks noGrp="1"/>
          </p:cNvSpPr>
          <p:nvPr>
            <p:ph type="pic" sz="quarter" idx="18" hasCustomPrompt="1"/>
          </p:nvPr>
        </p:nvSpPr>
        <p:spPr>
          <a:xfrm>
            <a:off x="3146121" y="3102893"/>
            <a:ext cx="2444555" cy="2443827"/>
          </a:xfrm>
          <a:prstGeom prst="diamond">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20"/>
          </p:nvPr>
        </p:nvSpPr>
        <p:spPr>
          <a:xfrm>
            <a:off x="5152501" y="4639711"/>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25" name="Picture Placeholder 7"/>
          <p:cNvSpPr>
            <a:spLocks noGrp="1"/>
          </p:cNvSpPr>
          <p:nvPr>
            <p:ph type="pic" sz="quarter" idx="21" hasCustomPrompt="1"/>
          </p:nvPr>
        </p:nvSpPr>
        <p:spPr>
          <a:xfrm>
            <a:off x="4866453" y="2087867"/>
            <a:ext cx="2444555" cy="2443827"/>
          </a:xfrm>
          <a:prstGeom prst="diamond">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23"/>
          </p:nvPr>
        </p:nvSpPr>
        <p:spPr>
          <a:xfrm>
            <a:off x="6874101" y="2555420"/>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28" name="Picture Placeholder 7"/>
          <p:cNvSpPr>
            <a:spLocks noGrp="1"/>
          </p:cNvSpPr>
          <p:nvPr>
            <p:ph type="pic" sz="quarter" idx="24" hasCustomPrompt="1"/>
          </p:nvPr>
        </p:nvSpPr>
        <p:spPr>
          <a:xfrm>
            <a:off x="6586785" y="3102893"/>
            <a:ext cx="2444555" cy="2443827"/>
          </a:xfrm>
          <a:prstGeom prst="diamond">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6" name="Text Placeholder 3"/>
          <p:cNvSpPr>
            <a:spLocks noGrp="1"/>
          </p:cNvSpPr>
          <p:nvPr>
            <p:ph type="body" sz="half" idx="25"/>
          </p:nvPr>
        </p:nvSpPr>
        <p:spPr>
          <a:xfrm>
            <a:off x="8581717" y="4639711"/>
            <a:ext cx="1895355" cy="508973"/>
          </a:xfrm>
          <a:prstGeom prst="rect">
            <a:avLst/>
          </a:prstGeom>
        </p:spPr>
        <p:txBody>
          <a:bodyPr wrap="squar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7" name="Picture Placeholder 7"/>
          <p:cNvSpPr>
            <a:spLocks noGrp="1"/>
          </p:cNvSpPr>
          <p:nvPr>
            <p:ph type="pic" sz="quarter" idx="26" hasCustomPrompt="1"/>
          </p:nvPr>
        </p:nvSpPr>
        <p:spPr>
          <a:xfrm>
            <a:off x="8307117" y="2087867"/>
            <a:ext cx="2444555" cy="2443827"/>
          </a:xfrm>
          <a:prstGeom prst="diamond">
            <a:avLst/>
          </a:prstGeom>
          <a:ln w="28575">
            <a:solidFill>
              <a:schemeClr val="accent5"/>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16" name="Oval 1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85952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6" name="Picture Placeholder 7"/>
          <p:cNvSpPr>
            <a:spLocks noGrp="1"/>
          </p:cNvSpPr>
          <p:nvPr>
            <p:ph type="pic" sz="quarter" idx="15" hasCustomPrompt="1"/>
          </p:nvPr>
        </p:nvSpPr>
        <p:spPr>
          <a:xfrm>
            <a:off x="736663"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7" name="Rectangle 16"/>
          <p:cNvSpPr/>
          <p:nvPr userDrawn="1"/>
        </p:nvSpPr>
        <p:spPr>
          <a:xfrm>
            <a:off x="736664" y="3215243"/>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8" name="Text Placeholder 3"/>
          <p:cNvSpPr>
            <a:spLocks noGrp="1"/>
          </p:cNvSpPr>
          <p:nvPr>
            <p:ph type="body" sz="half" idx="16"/>
          </p:nvPr>
        </p:nvSpPr>
        <p:spPr>
          <a:xfrm>
            <a:off x="736664"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9" name="Picture Placeholder 7"/>
          <p:cNvSpPr>
            <a:spLocks noGrp="1"/>
          </p:cNvSpPr>
          <p:nvPr>
            <p:ph type="pic" sz="quarter" idx="17" hasCustomPrompt="1"/>
          </p:nvPr>
        </p:nvSpPr>
        <p:spPr>
          <a:xfrm>
            <a:off x="35014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0" name="Rectangle 49"/>
          <p:cNvSpPr/>
          <p:nvPr userDrawn="1"/>
        </p:nvSpPr>
        <p:spPr>
          <a:xfrm>
            <a:off x="3501467" y="3215243"/>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1" name="Text Placeholder 3"/>
          <p:cNvSpPr>
            <a:spLocks noGrp="1"/>
          </p:cNvSpPr>
          <p:nvPr>
            <p:ph type="body" sz="half" idx="18"/>
          </p:nvPr>
        </p:nvSpPr>
        <p:spPr>
          <a:xfrm>
            <a:off x="35014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2" name="Picture Placeholder 7"/>
          <p:cNvSpPr>
            <a:spLocks noGrp="1"/>
          </p:cNvSpPr>
          <p:nvPr>
            <p:ph type="pic" sz="quarter" idx="19" hasCustomPrompt="1"/>
          </p:nvPr>
        </p:nvSpPr>
        <p:spPr>
          <a:xfrm>
            <a:off x="62446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3" name="Rectangle 52"/>
          <p:cNvSpPr/>
          <p:nvPr userDrawn="1"/>
        </p:nvSpPr>
        <p:spPr>
          <a:xfrm>
            <a:off x="6244667" y="3215243"/>
            <a:ext cx="2481605"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4" name="Text Placeholder 3"/>
          <p:cNvSpPr>
            <a:spLocks noGrp="1"/>
          </p:cNvSpPr>
          <p:nvPr>
            <p:ph type="body" sz="half" idx="20"/>
          </p:nvPr>
        </p:nvSpPr>
        <p:spPr>
          <a:xfrm>
            <a:off x="62446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5" name="Picture Placeholder 7"/>
          <p:cNvSpPr>
            <a:spLocks noGrp="1"/>
          </p:cNvSpPr>
          <p:nvPr>
            <p:ph type="pic" sz="quarter" idx="21" hasCustomPrompt="1"/>
          </p:nvPr>
        </p:nvSpPr>
        <p:spPr>
          <a:xfrm>
            <a:off x="89878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6" name="Rectangle 55"/>
          <p:cNvSpPr/>
          <p:nvPr userDrawn="1"/>
        </p:nvSpPr>
        <p:spPr>
          <a:xfrm>
            <a:off x="8987867" y="3215243"/>
            <a:ext cx="2481605"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7" name="Text Placeholder 3"/>
          <p:cNvSpPr>
            <a:spLocks noGrp="1"/>
          </p:cNvSpPr>
          <p:nvPr>
            <p:ph type="body" sz="half" idx="22"/>
          </p:nvPr>
        </p:nvSpPr>
        <p:spPr>
          <a:xfrm>
            <a:off x="89878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8" name="Picture Placeholder 7"/>
          <p:cNvSpPr>
            <a:spLocks noGrp="1"/>
          </p:cNvSpPr>
          <p:nvPr>
            <p:ph type="pic" sz="quarter" idx="23" hasCustomPrompt="1"/>
          </p:nvPr>
        </p:nvSpPr>
        <p:spPr>
          <a:xfrm>
            <a:off x="736663"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59" name="Rectangle 58"/>
          <p:cNvSpPr/>
          <p:nvPr userDrawn="1"/>
        </p:nvSpPr>
        <p:spPr>
          <a:xfrm>
            <a:off x="736664" y="5776716"/>
            <a:ext cx="2481605"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0" name="Text Placeholder 3"/>
          <p:cNvSpPr>
            <a:spLocks noGrp="1"/>
          </p:cNvSpPr>
          <p:nvPr>
            <p:ph type="body" sz="half" idx="24"/>
          </p:nvPr>
        </p:nvSpPr>
        <p:spPr>
          <a:xfrm>
            <a:off x="736664"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1" name="Picture Placeholder 7"/>
          <p:cNvSpPr>
            <a:spLocks noGrp="1"/>
          </p:cNvSpPr>
          <p:nvPr>
            <p:ph type="pic" sz="quarter" idx="25" hasCustomPrompt="1"/>
          </p:nvPr>
        </p:nvSpPr>
        <p:spPr>
          <a:xfrm>
            <a:off x="35014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62" name="Rectangle 61"/>
          <p:cNvSpPr/>
          <p:nvPr userDrawn="1"/>
        </p:nvSpPr>
        <p:spPr>
          <a:xfrm>
            <a:off x="3501467" y="5776716"/>
            <a:ext cx="2481605"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3" name="Text Placeholder 3"/>
          <p:cNvSpPr>
            <a:spLocks noGrp="1"/>
          </p:cNvSpPr>
          <p:nvPr>
            <p:ph type="body" sz="half" idx="26"/>
          </p:nvPr>
        </p:nvSpPr>
        <p:spPr>
          <a:xfrm>
            <a:off x="35014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4" name="Picture Placeholder 7"/>
          <p:cNvSpPr>
            <a:spLocks noGrp="1"/>
          </p:cNvSpPr>
          <p:nvPr>
            <p:ph type="pic" sz="quarter" idx="27" hasCustomPrompt="1"/>
          </p:nvPr>
        </p:nvSpPr>
        <p:spPr>
          <a:xfrm>
            <a:off x="62446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65" name="Rectangle 64"/>
          <p:cNvSpPr/>
          <p:nvPr userDrawn="1"/>
        </p:nvSpPr>
        <p:spPr>
          <a:xfrm>
            <a:off x="6244667" y="5776716"/>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6" name="Text Placeholder 3"/>
          <p:cNvSpPr>
            <a:spLocks noGrp="1"/>
          </p:cNvSpPr>
          <p:nvPr>
            <p:ph type="body" sz="half" idx="28"/>
          </p:nvPr>
        </p:nvSpPr>
        <p:spPr>
          <a:xfrm>
            <a:off x="62446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7" name="Picture Placeholder 7"/>
          <p:cNvSpPr>
            <a:spLocks noGrp="1"/>
          </p:cNvSpPr>
          <p:nvPr>
            <p:ph type="pic" sz="quarter" idx="29" hasCustomPrompt="1"/>
          </p:nvPr>
        </p:nvSpPr>
        <p:spPr>
          <a:xfrm>
            <a:off x="89878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68" name="Rectangle 67"/>
          <p:cNvSpPr/>
          <p:nvPr userDrawn="1"/>
        </p:nvSpPr>
        <p:spPr>
          <a:xfrm>
            <a:off x="8987867" y="5776716"/>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9" name="Text Placeholder 3"/>
          <p:cNvSpPr>
            <a:spLocks noGrp="1"/>
          </p:cNvSpPr>
          <p:nvPr>
            <p:ph type="body" sz="half" idx="30"/>
          </p:nvPr>
        </p:nvSpPr>
        <p:spPr>
          <a:xfrm>
            <a:off x="89878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0" name="Oval 2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70600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446153" y="563034"/>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80" name="Picture Placeholder 7"/>
          <p:cNvSpPr>
            <a:spLocks noGrp="1"/>
          </p:cNvSpPr>
          <p:nvPr>
            <p:ph type="pic" sz="quarter" idx="15" hasCustomPrompt="1"/>
          </p:nvPr>
        </p:nvSpPr>
        <p:spPr>
          <a:xfrm>
            <a:off x="231407"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83" name="Text Placeholder 3"/>
          <p:cNvSpPr>
            <a:spLocks noGrp="1"/>
          </p:cNvSpPr>
          <p:nvPr>
            <p:ph type="body" sz="half" idx="16"/>
          </p:nvPr>
        </p:nvSpPr>
        <p:spPr>
          <a:xfrm>
            <a:off x="488905"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84" name="Text Placeholder 3"/>
          <p:cNvSpPr>
            <a:spLocks noGrp="1"/>
          </p:cNvSpPr>
          <p:nvPr>
            <p:ph type="body" sz="half" idx="17"/>
          </p:nvPr>
        </p:nvSpPr>
        <p:spPr>
          <a:xfrm>
            <a:off x="301142"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35" name="Picture Placeholder 7"/>
          <p:cNvSpPr>
            <a:spLocks noGrp="1"/>
          </p:cNvSpPr>
          <p:nvPr>
            <p:ph type="pic" sz="quarter" idx="18" hasCustomPrompt="1"/>
          </p:nvPr>
        </p:nvSpPr>
        <p:spPr>
          <a:xfrm>
            <a:off x="2624764"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36" name="Text Placeholder 3"/>
          <p:cNvSpPr>
            <a:spLocks noGrp="1"/>
          </p:cNvSpPr>
          <p:nvPr>
            <p:ph type="body" sz="half" idx="19"/>
          </p:nvPr>
        </p:nvSpPr>
        <p:spPr>
          <a:xfrm>
            <a:off x="2882263"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8" name="Text Placeholder 3"/>
          <p:cNvSpPr>
            <a:spLocks noGrp="1"/>
          </p:cNvSpPr>
          <p:nvPr>
            <p:ph type="body" sz="half" idx="20"/>
          </p:nvPr>
        </p:nvSpPr>
        <p:spPr>
          <a:xfrm>
            <a:off x="2694499"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1" name="Picture Placeholder 7"/>
          <p:cNvSpPr>
            <a:spLocks noGrp="1"/>
          </p:cNvSpPr>
          <p:nvPr>
            <p:ph type="pic" sz="quarter" idx="21" hasCustomPrompt="1"/>
          </p:nvPr>
        </p:nvSpPr>
        <p:spPr>
          <a:xfrm>
            <a:off x="4980817"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44" name="Text Placeholder 3"/>
          <p:cNvSpPr>
            <a:spLocks noGrp="1"/>
          </p:cNvSpPr>
          <p:nvPr>
            <p:ph type="body" sz="half" idx="22"/>
          </p:nvPr>
        </p:nvSpPr>
        <p:spPr>
          <a:xfrm>
            <a:off x="5238316"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45" name="Text Placeholder 3"/>
          <p:cNvSpPr>
            <a:spLocks noGrp="1"/>
          </p:cNvSpPr>
          <p:nvPr>
            <p:ph type="body" sz="half" idx="23"/>
          </p:nvPr>
        </p:nvSpPr>
        <p:spPr>
          <a:xfrm>
            <a:off x="5050553"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8" name="Picture Placeholder 7"/>
          <p:cNvSpPr>
            <a:spLocks noGrp="1"/>
          </p:cNvSpPr>
          <p:nvPr>
            <p:ph type="pic" sz="quarter" idx="24" hasCustomPrompt="1"/>
          </p:nvPr>
        </p:nvSpPr>
        <p:spPr>
          <a:xfrm>
            <a:off x="7374175"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49" name="Text Placeholder 3"/>
          <p:cNvSpPr>
            <a:spLocks noGrp="1"/>
          </p:cNvSpPr>
          <p:nvPr>
            <p:ph type="body" sz="half" idx="25"/>
          </p:nvPr>
        </p:nvSpPr>
        <p:spPr>
          <a:xfrm>
            <a:off x="7631673"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0" name="Text Placeholder 3"/>
          <p:cNvSpPr>
            <a:spLocks noGrp="1"/>
          </p:cNvSpPr>
          <p:nvPr>
            <p:ph type="body" sz="half" idx="26"/>
          </p:nvPr>
        </p:nvSpPr>
        <p:spPr>
          <a:xfrm>
            <a:off x="7443910"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53" name="Picture Placeholder 7"/>
          <p:cNvSpPr>
            <a:spLocks noGrp="1"/>
          </p:cNvSpPr>
          <p:nvPr>
            <p:ph type="pic" sz="quarter" idx="27" hasCustomPrompt="1"/>
          </p:nvPr>
        </p:nvSpPr>
        <p:spPr>
          <a:xfrm>
            <a:off x="9763220" y="182417"/>
            <a:ext cx="2147040" cy="2075071"/>
          </a:xfrm>
          <a:prstGeom prst="rect">
            <a:avLst/>
          </a:prstGeom>
          <a:ln>
            <a:noFill/>
          </a:ln>
        </p:spPr>
        <p:txBody>
          <a:bodyPr bIns="274320" anchor="b"/>
          <a:lstStyle>
            <a:lvl1pPr algn="ctr">
              <a:buNone/>
              <a:defRPr sz="1600">
                <a:solidFill>
                  <a:schemeClr val="bg1"/>
                </a:solidFill>
              </a:defRPr>
            </a:lvl1pPr>
          </a:lstStyle>
          <a:p>
            <a:r>
              <a:rPr lang="en-US" dirty="0"/>
              <a:t>Image Holder</a:t>
            </a:r>
          </a:p>
        </p:txBody>
      </p:sp>
      <p:sp>
        <p:nvSpPr>
          <p:cNvPr id="54" name="Text Placeholder 3"/>
          <p:cNvSpPr>
            <a:spLocks noGrp="1"/>
          </p:cNvSpPr>
          <p:nvPr>
            <p:ph type="body" sz="half" idx="28"/>
          </p:nvPr>
        </p:nvSpPr>
        <p:spPr>
          <a:xfrm>
            <a:off x="10020719" y="2617812"/>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55" name="Text Placeholder 3"/>
          <p:cNvSpPr>
            <a:spLocks noGrp="1"/>
          </p:cNvSpPr>
          <p:nvPr>
            <p:ph type="body" sz="half" idx="29"/>
          </p:nvPr>
        </p:nvSpPr>
        <p:spPr>
          <a:xfrm>
            <a:off x="9832955" y="3117035"/>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Tree>
    <p:extLst>
      <p:ext uri="{BB962C8B-B14F-4D97-AF65-F5344CB8AC3E}">
        <p14:creationId xmlns:p14="http://schemas.microsoft.com/office/powerpoint/2010/main" val="374691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arn(outHorizontal)">
                                      <p:cBhvr>
                                        <p:cTn id="11" dur="500"/>
                                        <p:tgtEl>
                                          <p:spTgt spid="80"/>
                                        </p:tgtEl>
                                      </p:cBhvr>
                                    </p:animEffect>
                                  </p:childTnLst>
                                </p:cTn>
                              </p:par>
                            </p:childTnLst>
                          </p:cTn>
                        </p:par>
                        <p:par>
                          <p:cTn id="12" fill="hold">
                            <p:stCondLst>
                              <p:cond delay="1000"/>
                            </p:stCondLst>
                            <p:childTnLst>
                              <p:par>
                                <p:cTn id="13" presetID="22" presetClass="entr" presetSubtype="4" fill="hold" grpId="0" nodeType="afterEffect" nodePh="1">
                                  <p:stCondLst>
                                    <p:cond delay="0"/>
                                  </p:stCondLst>
                                  <p:endCondLst>
                                    <p:cond evt="begin" delay="0">
                                      <p:tn val="13"/>
                                    </p:cond>
                                  </p:endCondLst>
                                  <p:childTnLst>
                                    <p:set>
                                      <p:cBhvr>
                                        <p:cTn id="14" dur="1" fill="hold">
                                          <p:stCondLst>
                                            <p:cond delay="0"/>
                                          </p:stCondLst>
                                        </p:cTn>
                                        <p:tgtEl>
                                          <p:spTgt spid="83">
                                            <p:txEl>
                                              <p:pRg st="0" end="0"/>
                                            </p:txEl>
                                          </p:spTgt>
                                        </p:tgtEl>
                                        <p:attrNameLst>
                                          <p:attrName>style.visibility</p:attrName>
                                        </p:attrNameLst>
                                      </p:cBhvr>
                                      <p:to>
                                        <p:strVal val="visible"/>
                                      </p:to>
                                    </p:set>
                                    <p:animEffect transition="in" filter="wipe(down)">
                                      <p:cBhvr>
                                        <p:cTn id="15" dur="500"/>
                                        <p:tgtEl>
                                          <p:spTgt spid="83">
                                            <p:txEl>
                                              <p:pRg st="0" end="0"/>
                                            </p:txEl>
                                          </p:spTgt>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84">
                                            <p:txEl>
                                              <p:pRg st="0" end="0"/>
                                            </p:txEl>
                                          </p:spTgt>
                                        </p:tgtEl>
                                        <p:attrNameLst>
                                          <p:attrName>style.visibility</p:attrName>
                                        </p:attrNameLst>
                                      </p:cBhvr>
                                      <p:to>
                                        <p:strVal val="visible"/>
                                      </p:to>
                                    </p:set>
                                    <p:animEffect transition="in" filter="wipe(down)">
                                      <p:cBhvr>
                                        <p:cTn id="19" dur="500"/>
                                        <p:tgtEl>
                                          <p:spTgt spid="84">
                                            <p:txEl>
                                              <p:pRg st="0" end="0"/>
                                            </p:txEl>
                                          </p:spTgt>
                                        </p:tgtEl>
                                      </p:cBhvr>
                                    </p:animEffect>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arn(outHorizontal)">
                                      <p:cBhvr>
                                        <p:cTn id="23" dur="500"/>
                                        <p:tgtEl>
                                          <p:spTgt spid="35"/>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wipe(down)">
                                      <p:cBhvr>
                                        <p:cTn id="27" dur="500"/>
                                        <p:tgtEl>
                                          <p:spTgt spid="36">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8">
                                            <p:txEl>
                                              <p:pRg st="0" end="0"/>
                                            </p:txEl>
                                          </p:spTgt>
                                        </p:tgtEl>
                                        <p:attrNameLst>
                                          <p:attrName>style.visibility</p:attrName>
                                        </p:attrNameLst>
                                      </p:cBhvr>
                                      <p:to>
                                        <p:strVal val="visible"/>
                                      </p:to>
                                    </p:set>
                                    <p:animEffect transition="in" filter="wipe(down)">
                                      <p:cBhvr>
                                        <p:cTn id="31" dur="500"/>
                                        <p:tgtEl>
                                          <p:spTgt spid="38">
                                            <p:txEl>
                                              <p:pRg st="0" end="0"/>
                                            </p:txEl>
                                          </p:spTgt>
                                        </p:tgtEl>
                                      </p:cBhvr>
                                    </p:animEffect>
                                  </p:childTnLst>
                                </p:cTn>
                              </p:par>
                            </p:childTnLst>
                          </p:cTn>
                        </p:par>
                        <p:par>
                          <p:cTn id="32" fill="hold">
                            <p:stCondLst>
                              <p:cond delay="3500"/>
                            </p:stCondLst>
                            <p:childTnLst>
                              <p:par>
                                <p:cTn id="33" presetID="16" presetClass="entr" presetSubtype="42"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arn(outHorizontal)">
                                      <p:cBhvr>
                                        <p:cTn id="35" dur="500"/>
                                        <p:tgtEl>
                                          <p:spTgt spid="41"/>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44">
                                            <p:txEl>
                                              <p:pRg st="0" end="0"/>
                                            </p:txEl>
                                          </p:spTgt>
                                        </p:tgtEl>
                                        <p:attrNameLst>
                                          <p:attrName>style.visibility</p:attrName>
                                        </p:attrNameLst>
                                      </p:cBhvr>
                                      <p:to>
                                        <p:strVal val="visible"/>
                                      </p:to>
                                    </p:set>
                                    <p:animEffect transition="in" filter="wipe(down)">
                                      <p:cBhvr>
                                        <p:cTn id="39" dur="500"/>
                                        <p:tgtEl>
                                          <p:spTgt spid="44">
                                            <p:txEl>
                                              <p:pRg st="0" end="0"/>
                                            </p:txEl>
                                          </p:spTgt>
                                        </p:tgtEl>
                                      </p:cBhvr>
                                    </p:animEffect>
                                  </p:childTnLst>
                                </p:cTn>
                              </p:par>
                            </p:childTnLst>
                          </p:cTn>
                        </p:par>
                        <p:par>
                          <p:cTn id="40" fill="hold">
                            <p:stCondLst>
                              <p:cond delay="4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childTnLst>
                          </p:cTn>
                        </p:par>
                        <p:par>
                          <p:cTn id="44" fill="hold">
                            <p:stCondLst>
                              <p:cond delay="5000"/>
                            </p:stCondLst>
                            <p:childTnLst>
                              <p:par>
                                <p:cTn id="45" presetID="16" presetClass="entr" presetSubtype="42"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barn(outHorizontal)">
                                      <p:cBhvr>
                                        <p:cTn id="47" dur="500"/>
                                        <p:tgtEl>
                                          <p:spTgt spid="48"/>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49">
                                            <p:txEl>
                                              <p:pRg st="0" end="0"/>
                                            </p:txEl>
                                          </p:spTgt>
                                        </p:tgtEl>
                                        <p:attrNameLst>
                                          <p:attrName>style.visibility</p:attrName>
                                        </p:attrNameLst>
                                      </p:cBhvr>
                                      <p:to>
                                        <p:strVal val="visible"/>
                                      </p:to>
                                    </p:set>
                                    <p:animEffect transition="in" filter="wipe(down)">
                                      <p:cBhvr>
                                        <p:cTn id="51" dur="500"/>
                                        <p:tgtEl>
                                          <p:spTgt spid="49">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50">
                                            <p:txEl>
                                              <p:pRg st="0" end="0"/>
                                            </p:txEl>
                                          </p:spTgt>
                                        </p:tgtEl>
                                        <p:attrNameLst>
                                          <p:attrName>style.visibility</p:attrName>
                                        </p:attrNameLst>
                                      </p:cBhvr>
                                      <p:to>
                                        <p:strVal val="visible"/>
                                      </p:to>
                                    </p:set>
                                    <p:animEffect transition="in" filter="wipe(down)">
                                      <p:cBhvr>
                                        <p:cTn id="55" dur="500"/>
                                        <p:tgtEl>
                                          <p:spTgt spid="50">
                                            <p:txEl>
                                              <p:pRg st="0" end="0"/>
                                            </p:txEl>
                                          </p:spTgt>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barn(outHorizontal)">
                                      <p:cBhvr>
                                        <p:cTn id="59" dur="500"/>
                                        <p:tgtEl>
                                          <p:spTgt spid="53"/>
                                        </p:tgtEl>
                                      </p:cBhvr>
                                    </p:animEffect>
                                  </p:childTnLst>
                                </p:cTn>
                              </p:par>
                            </p:childTnLst>
                          </p:cTn>
                        </p:par>
                        <p:par>
                          <p:cTn id="60" fill="hold">
                            <p:stCondLst>
                              <p:cond delay="7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54">
                                            <p:txEl>
                                              <p:pRg st="0" end="0"/>
                                            </p:txEl>
                                          </p:spTgt>
                                        </p:tgtEl>
                                        <p:attrNameLst>
                                          <p:attrName>style.visibility</p:attrName>
                                        </p:attrNameLst>
                                      </p:cBhvr>
                                      <p:to>
                                        <p:strVal val="visible"/>
                                      </p:to>
                                    </p:set>
                                    <p:animEffect transition="in" filter="wipe(down)">
                                      <p:cBhvr>
                                        <p:cTn id="63" dur="500"/>
                                        <p:tgtEl>
                                          <p:spTgt spid="54">
                                            <p:txEl>
                                              <p:pRg st="0" end="0"/>
                                            </p:txEl>
                                          </p:spTgt>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55">
                                            <p:txEl>
                                              <p:pRg st="0" end="0"/>
                                            </p:txEl>
                                          </p:spTgt>
                                        </p:tgtEl>
                                        <p:attrNameLst>
                                          <p:attrName>style.visibility</p:attrName>
                                        </p:attrNameLst>
                                      </p:cBhvr>
                                      <p:to>
                                        <p:strVal val="visible"/>
                                      </p:to>
                                    </p:set>
                                    <p:animEffect transition="in" filter="wipe(down)">
                                      <p:cBhvr>
                                        <p:cTn id="6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35" grpId="0"/>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41" grpId="0"/>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8" grpId="0"/>
      <p:bldP spid="4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3" grpId="0"/>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5"/>
                        </p:tgtEl>
                        <p:attrNameLst>
                          <p:attrName>style.visibility</p:attrName>
                        </p:attrNameLst>
                      </p:cBhvr>
                      <p:to>
                        <p:strVal val="visible"/>
                      </p:to>
                    </p:set>
                    <p:animEffect transition="in" filter="wipe(down)">
                      <p:cBhvr>
                        <p:cTn dur="500"/>
                        <p:tgtEl>
                          <p:spTgt spid="55"/>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4470400" y="1408767"/>
            <a:ext cx="3251200" cy="3250227"/>
          </a:xfrm>
          <a:prstGeom prst="ellipse">
            <a:avLst/>
          </a:prstGeom>
          <a:ln w="28575">
            <a:solidFill>
              <a:schemeClr val="accent1"/>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9" name="Text Placeholder 3"/>
          <p:cNvSpPr>
            <a:spLocks noGrp="1"/>
          </p:cNvSpPr>
          <p:nvPr>
            <p:ph type="body" sz="half" idx="16"/>
          </p:nvPr>
        </p:nvSpPr>
        <p:spPr>
          <a:xfrm>
            <a:off x="988393" y="5027960"/>
            <a:ext cx="1895355" cy="508973"/>
          </a:xfrm>
          <a:prstGeom prst="rect">
            <a:avLst/>
          </a:prstGeom>
        </p:spPr>
        <p:txBody>
          <a:bodyPr wrap="non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1" name="Text Placeholder 3"/>
          <p:cNvSpPr>
            <a:spLocks noGrp="1"/>
          </p:cNvSpPr>
          <p:nvPr>
            <p:ph type="body" sz="half" idx="31"/>
          </p:nvPr>
        </p:nvSpPr>
        <p:spPr>
          <a:xfrm>
            <a:off x="3394707" y="5868467"/>
            <a:ext cx="1895355" cy="508973"/>
          </a:xfrm>
          <a:prstGeom prst="rect">
            <a:avLst/>
          </a:prstGeom>
        </p:spPr>
        <p:txBody>
          <a:bodyPr wrap="non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2" name="Text Placeholder 3"/>
          <p:cNvSpPr>
            <a:spLocks noGrp="1"/>
          </p:cNvSpPr>
          <p:nvPr>
            <p:ph type="body" sz="half" idx="32"/>
          </p:nvPr>
        </p:nvSpPr>
        <p:spPr>
          <a:xfrm>
            <a:off x="6832851" y="5868467"/>
            <a:ext cx="1895355" cy="508973"/>
          </a:xfrm>
          <a:prstGeom prst="rect">
            <a:avLst/>
          </a:prstGeom>
        </p:spPr>
        <p:txBody>
          <a:bodyPr wrap="non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3" name="Text Placeholder 3"/>
          <p:cNvSpPr>
            <a:spLocks noGrp="1"/>
          </p:cNvSpPr>
          <p:nvPr>
            <p:ph type="body" sz="half" idx="33"/>
          </p:nvPr>
        </p:nvSpPr>
        <p:spPr>
          <a:xfrm>
            <a:off x="9245584" y="5027960"/>
            <a:ext cx="1895355" cy="508973"/>
          </a:xfrm>
          <a:prstGeom prst="rect">
            <a:avLst/>
          </a:prstGeom>
        </p:spPr>
        <p:txBody>
          <a:bodyPr wrap="none" lIns="0" tIns="0" rIns="0" bIns="0" anchor="t">
            <a:noAutofit/>
          </a:bodyPr>
          <a:lstStyle>
            <a:lvl1pPr marL="0" indent="0" algn="ctr">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4" name="Text Placeholder 3"/>
          <p:cNvSpPr>
            <a:spLocks noGrp="1"/>
          </p:cNvSpPr>
          <p:nvPr>
            <p:ph type="body" sz="half" idx="34"/>
          </p:nvPr>
        </p:nvSpPr>
        <p:spPr>
          <a:xfrm>
            <a:off x="5144167" y="5166947"/>
            <a:ext cx="1895355" cy="508973"/>
          </a:xfrm>
          <a:prstGeom prst="rect">
            <a:avLst/>
          </a:prstGeom>
        </p:spPr>
        <p:txBody>
          <a:bodyPr wrap="non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5" name="Picture Placeholder 7"/>
          <p:cNvSpPr>
            <a:spLocks noGrp="1"/>
          </p:cNvSpPr>
          <p:nvPr>
            <p:ph type="pic" sz="quarter" idx="10" hasCustomPrompt="1"/>
          </p:nvPr>
        </p:nvSpPr>
        <p:spPr>
          <a:xfrm>
            <a:off x="674199" y="2411930"/>
            <a:ext cx="2523744" cy="2522991"/>
          </a:xfrm>
          <a:prstGeom prst="ellipse">
            <a:avLst/>
          </a:prstGeom>
          <a:ln w="28575">
            <a:solidFill>
              <a:schemeClr val="accent5"/>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63" name="Picture Placeholder 7"/>
          <p:cNvSpPr>
            <a:spLocks noGrp="1"/>
          </p:cNvSpPr>
          <p:nvPr>
            <p:ph type="pic" sz="quarter" idx="18" hasCustomPrompt="1"/>
          </p:nvPr>
        </p:nvSpPr>
        <p:spPr>
          <a:xfrm>
            <a:off x="3080512" y="3281310"/>
            <a:ext cx="2523744" cy="2522991"/>
          </a:xfrm>
          <a:prstGeom prst="ellipse">
            <a:avLst/>
          </a:prstGeom>
          <a:ln w="28575">
            <a:solidFill>
              <a:schemeClr val="accent2"/>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3" name="Picture Placeholder 7"/>
          <p:cNvSpPr>
            <a:spLocks noGrp="1"/>
          </p:cNvSpPr>
          <p:nvPr>
            <p:ph type="pic" sz="quarter" idx="26" hasCustomPrompt="1"/>
          </p:nvPr>
        </p:nvSpPr>
        <p:spPr>
          <a:xfrm>
            <a:off x="6518656" y="3281310"/>
            <a:ext cx="2523744" cy="2522991"/>
          </a:xfrm>
          <a:prstGeom prst="ellipse">
            <a:avLst/>
          </a:prstGeom>
          <a:ln w="28575">
            <a:solidFill>
              <a:schemeClr val="accent3"/>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83" name="Picture Placeholder 7"/>
          <p:cNvSpPr>
            <a:spLocks noGrp="1"/>
          </p:cNvSpPr>
          <p:nvPr>
            <p:ph type="pic" sz="quarter" idx="30" hasCustomPrompt="1"/>
          </p:nvPr>
        </p:nvSpPr>
        <p:spPr>
          <a:xfrm>
            <a:off x="8931389" y="2411930"/>
            <a:ext cx="2523744" cy="2522991"/>
          </a:xfrm>
          <a:prstGeom prst="ellipse">
            <a:avLst/>
          </a:prstGeom>
          <a:ln w="28575">
            <a:solidFill>
              <a:schemeClr val="accent6"/>
            </a:solid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4264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2301116" y="1937835"/>
            <a:ext cx="1851785" cy="508973"/>
          </a:xfrm>
          <a:prstGeom prst="rect">
            <a:avLst/>
          </a:prstGeom>
        </p:spPr>
        <p:txBody>
          <a:bodyPr wrap="square" lIns="0" tIns="0" rIns="0" bIns="0" anchor="t">
            <a:noAutofit/>
          </a:bodyPr>
          <a:lstStyle>
            <a:lvl1pPr marL="0" indent="0" algn="l">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599316" y="1963503"/>
            <a:ext cx="1559685" cy="1559220"/>
          </a:xfrm>
          <a:prstGeom prst="teardrop">
            <a:avLst/>
          </a:prstGeom>
          <a:ln w="28575">
            <a:solidFill>
              <a:schemeClr val="accent1"/>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2301116"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67" name="Text Placeholder 3"/>
          <p:cNvSpPr>
            <a:spLocks noGrp="1"/>
          </p:cNvSpPr>
          <p:nvPr>
            <p:ph type="body" sz="half" idx="17"/>
          </p:nvPr>
        </p:nvSpPr>
        <p:spPr>
          <a:xfrm>
            <a:off x="5981700" y="1937835"/>
            <a:ext cx="1851785" cy="508973"/>
          </a:xfrm>
          <a:prstGeom prst="rect">
            <a:avLst/>
          </a:prstGeom>
        </p:spPr>
        <p:txBody>
          <a:bodyPr wrap="square" lIns="0" tIns="0" rIns="0" bIns="0" anchor="t">
            <a:noAutofit/>
          </a:bodyPr>
          <a:lstStyle>
            <a:lvl1pPr marL="0" indent="0" algn="l">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68" name="Picture Placeholder 7"/>
          <p:cNvSpPr>
            <a:spLocks noGrp="1"/>
          </p:cNvSpPr>
          <p:nvPr>
            <p:ph type="pic" sz="quarter" idx="18" hasCustomPrompt="1"/>
          </p:nvPr>
        </p:nvSpPr>
        <p:spPr>
          <a:xfrm>
            <a:off x="4279900" y="1963503"/>
            <a:ext cx="1559685" cy="1559220"/>
          </a:xfrm>
          <a:prstGeom prst="teardrop">
            <a:avLst/>
          </a:prstGeom>
          <a:ln w="28575">
            <a:solidFill>
              <a:schemeClr val="accent2"/>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19"/>
          </p:nvPr>
        </p:nvSpPr>
        <p:spPr>
          <a:xfrm>
            <a:off x="5981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0" name="Text Placeholder 3"/>
          <p:cNvSpPr>
            <a:spLocks noGrp="1"/>
          </p:cNvSpPr>
          <p:nvPr>
            <p:ph type="body" sz="half" idx="20"/>
          </p:nvPr>
        </p:nvSpPr>
        <p:spPr>
          <a:xfrm>
            <a:off x="9664700" y="1937835"/>
            <a:ext cx="1851785" cy="508973"/>
          </a:xfrm>
          <a:prstGeom prst="rect">
            <a:avLst/>
          </a:prstGeom>
        </p:spPr>
        <p:txBody>
          <a:bodyPr wrap="square" lIns="0" tIns="0" rIns="0" bIns="0" anchor="t">
            <a:noAutofit/>
          </a:bodyPr>
          <a:lstStyle>
            <a:lvl1pPr marL="0" indent="0" algn="l">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1" name="Picture Placeholder 7"/>
          <p:cNvSpPr>
            <a:spLocks noGrp="1"/>
          </p:cNvSpPr>
          <p:nvPr>
            <p:ph type="pic" sz="quarter" idx="21" hasCustomPrompt="1"/>
          </p:nvPr>
        </p:nvSpPr>
        <p:spPr>
          <a:xfrm>
            <a:off x="7962900" y="1963503"/>
            <a:ext cx="1559685" cy="1559220"/>
          </a:xfrm>
          <a:prstGeom prst="teardrop">
            <a:avLst/>
          </a:prstGeom>
          <a:ln w="28575">
            <a:solidFill>
              <a:schemeClr val="accent3"/>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72" name="Text Placeholder 3"/>
          <p:cNvSpPr>
            <a:spLocks noGrp="1"/>
          </p:cNvSpPr>
          <p:nvPr>
            <p:ph type="body" sz="half" idx="22"/>
          </p:nvPr>
        </p:nvSpPr>
        <p:spPr>
          <a:xfrm>
            <a:off x="9664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3" name="Text Placeholder 3"/>
          <p:cNvSpPr>
            <a:spLocks noGrp="1"/>
          </p:cNvSpPr>
          <p:nvPr>
            <p:ph type="body" sz="half" idx="23"/>
          </p:nvPr>
        </p:nvSpPr>
        <p:spPr>
          <a:xfrm>
            <a:off x="2301116" y="3983344"/>
            <a:ext cx="1851785" cy="508973"/>
          </a:xfrm>
          <a:prstGeom prst="rect">
            <a:avLst/>
          </a:prstGeom>
        </p:spPr>
        <p:txBody>
          <a:bodyPr wrap="square" lIns="0" tIns="0" rIns="0" bIns="0" anchor="t">
            <a:noAutofit/>
          </a:bodyPr>
          <a:lstStyle>
            <a:lvl1pPr marL="0" indent="0" algn="l">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4" name="Picture Placeholder 7"/>
          <p:cNvSpPr>
            <a:spLocks noGrp="1"/>
          </p:cNvSpPr>
          <p:nvPr>
            <p:ph type="pic" sz="quarter" idx="24" hasCustomPrompt="1"/>
          </p:nvPr>
        </p:nvSpPr>
        <p:spPr>
          <a:xfrm>
            <a:off x="599316" y="4009013"/>
            <a:ext cx="1559685" cy="1559220"/>
          </a:xfrm>
          <a:prstGeom prst="teardrop">
            <a:avLst/>
          </a:prstGeom>
          <a:ln w="28575">
            <a:solidFill>
              <a:schemeClr val="accent4"/>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75" name="Text Placeholder 3"/>
          <p:cNvSpPr>
            <a:spLocks noGrp="1"/>
          </p:cNvSpPr>
          <p:nvPr>
            <p:ph type="body" sz="half" idx="25"/>
          </p:nvPr>
        </p:nvSpPr>
        <p:spPr>
          <a:xfrm>
            <a:off x="2301116"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6" name="Text Placeholder 3"/>
          <p:cNvSpPr>
            <a:spLocks noGrp="1"/>
          </p:cNvSpPr>
          <p:nvPr>
            <p:ph type="body" sz="half" idx="26"/>
          </p:nvPr>
        </p:nvSpPr>
        <p:spPr>
          <a:xfrm>
            <a:off x="5981700" y="3983344"/>
            <a:ext cx="1851785" cy="508973"/>
          </a:xfrm>
          <a:prstGeom prst="rect">
            <a:avLst/>
          </a:prstGeom>
        </p:spPr>
        <p:txBody>
          <a:bodyPr wrap="square" lIns="0" tIns="0" rIns="0" bIns="0" anchor="t">
            <a:noAutofit/>
          </a:bodyPr>
          <a:lstStyle>
            <a:lvl1pPr marL="0" indent="0" algn="l">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77" name="Picture Placeholder 7"/>
          <p:cNvSpPr>
            <a:spLocks noGrp="1"/>
          </p:cNvSpPr>
          <p:nvPr>
            <p:ph type="pic" sz="quarter" idx="27" hasCustomPrompt="1"/>
          </p:nvPr>
        </p:nvSpPr>
        <p:spPr>
          <a:xfrm>
            <a:off x="4279900" y="4009013"/>
            <a:ext cx="1559685" cy="1559220"/>
          </a:xfrm>
          <a:prstGeom prst="teardrop">
            <a:avLst/>
          </a:prstGeom>
          <a:ln w="28575">
            <a:solidFill>
              <a:schemeClr val="accent5"/>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78" name="Text Placeholder 3"/>
          <p:cNvSpPr>
            <a:spLocks noGrp="1"/>
          </p:cNvSpPr>
          <p:nvPr>
            <p:ph type="body" sz="half" idx="28"/>
          </p:nvPr>
        </p:nvSpPr>
        <p:spPr>
          <a:xfrm>
            <a:off x="5981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9" name="Text Placeholder 3"/>
          <p:cNvSpPr>
            <a:spLocks noGrp="1"/>
          </p:cNvSpPr>
          <p:nvPr>
            <p:ph type="body" sz="half" idx="29"/>
          </p:nvPr>
        </p:nvSpPr>
        <p:spPr>
          <a:xfrm>
            <a:off x="9664700" y="3983344"/>
            <a:ext cx="1851785" cy="508973"/>
          </a:xfrm>
          <a:prstGeom prst="rect">
            <a:avLst/>
          </a:prstGeom>
        </p:spPr>
        <p:txBody>
          <a:bodyPr wrap="square" lIns="0" tIns="0" rIns="0" bIns="0" anchor="t">
            <a:noAutofit/>
          </a:bodyPr>
          <a:lstStyle>
            <a:lvl1pPr marL="0" indent="0" algn="l">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a:p>
            <a:pPr lvl="0"/>
            <a:endParaRPr lang="en-US" dirty="0"/>
          </a:p>
        </p:txBody>
      </p:sp>
      <p:sp>
        <p:nvSpPr>
          <p:cNvPr id="80" name="Picture Placeholder 7"/>
          <p:cNvSpPr>
            <a:spLocks noGrp="1"/>
          </p:cNvSpPr>
          <p:nvPr>
            <p:ph type="pic" sz="quarter" idx="30" hasCustomPrompt="1"/>
          </p:nvPr>
        </p:nvSpPr>
        <p:spPr>
          <a:xfrm>
            <a:off x="7962900" y="4009013"/>
            <a:ext cx="1559685" cy="1559220"/>
          </a:xfrm>
          <a:prstGeom prst="teardrop">
            <a:avLst/>
          </a:prstGeom>
          <a:ln w="28575">
            <a:solidFill>
              <a:schemeClr val="accent6"/>
            </a:solidFill>
          </a:ln>
        </p:spPr>
        <p:txBody>
          <a:bodyPr bIns="182880" anchor="b"/>
          <a:lstStyle>
            <a:lvl1pPr algn="ctr">
              <a:buNone/>
              <a:defRPr sz="12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31"/>
          </p:nvPr>
        </p:nvSpPr>
        <p:spPr>
          <a:xfrm>
            <a:off x="9664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24" name="Oval 23"/>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5"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7469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am08">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4" name="Rounded Rectangle 23"/>
          <p:cNvSpPr/>
          <p:nvPr userDrawn="1"/>
        </p:nvSpPr>
        <p:spPr>
          <a:xfrm>
            <a:off x="872965" y="1833721"/>
            <a:ext cx="5069416" cy="2245752"/>
          </a:xfrm>
          <a:prstGeom prst="roundRect">
            <a:avLst>
              <a:gd name="adj" fmla="val 36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7" name="Picture Placeholder 7"/>
          <p:cNvSpPr>
            <a:spLocks noGrp="1"/>
          </p:cNvSpPr>
          <p:nvPr>
            <p:ph type="pic" sz="quarter" idx="15" hasCustomPrompt="1"/>
          </p:nvPr>
        </p:nvSpPr>
        <p:spPr>
          <a:xfrm>
            <a:off x="1129851" y="2005621"/>
            <a:ext cx="1868376"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25289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4" grpId="0" animBg="1"/>
      <p:bldP spid="27" grpId="0"/>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1157321" y="1963502"/>
            <a:ext cx="1895355" cy="1894789"/>
          </a:xfrm>
          <a:prstGeom prst="roundRect">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4" name="Picture Placeholder 7"/>
          <p:cNvSpPr>
            <a:spLocks noGrp="1"/>
          </p:cNvSpPr>
          <p:nvPr>
            <p:ph type="pic" sz="quarter" idx="18" hasCustomPrompt="1"/>
          </p:nvPr>
        </p:nvSpPr>
        <p:spPr>
          <a:xfrm>
            <a:off x="3763524" y="1963502"/>
            <a:ext cx="1895355" cy="1894789"/>
          </a:xfrm>
          <a:prstGeom prst="roundRect">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21" hasCustomPrompt="1"/>
          </p:nvPr>
        </p:nvSpPr>
        <p:spPr>
          <a:xfrm>
            <a:off x="6438789" y="1963502"/>
            <a:ext cx="1895355" cy="1894789"/>
          </a:xfrm>
          <a:prstGeom prst="roundRect">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0" name="Picture Placeholder 7"/>
          <p:cNvSpPr>
            <a:spLocks noGrp="1"/>
          </p:cNvSpPr>
          <p:nvPr>
            <p:ph type="pic" sz="quarter" idx="24" hasCustomPrompt="1"/>
          </p:nvPr>
        </p:nvSpPr>
        <p:spPr>
          <a:xfrm>
            <a:off x="9113800" y="1963502"/>
            <a:ext cx="1895355" cy="1894789"/>
          </a:xfrm>
          <a:prstGeom prst="roundRect">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6300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1" y="1511762"/>
            <a:ext cx="369811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5" hasCustomPrompt="1"/>
          </p:nvPr>
        </p:nvSpPr>
        <p:spPr>
          <a:xfrm>
            <a:off x="8483239" y="1511762"/>
            <a:ext cx="370876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31" name="Rectangle 30"/>
          <p:cNvSpPr/>
          <p:nvPr/>
        </p:nvSpPr>
        <p:spPr>
          <a:xfrm>
            <a:off x="3698114" y="1511764"/>
            <a:ext cx="4785125" cy="2841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Oval 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7808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8FA67-ED75-4D46-B26F-6539177329A4}" type="datetimeFigureOut">
              <a:rPr lang="en-GB" smtClean="0"/>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10273246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2" name="Picture Placeholder 7"/>
          <p:cNvSpPr>
            <a:spLocks noGrp="1"/>
          </p:cNvSpPr>
          <p:nvPr>
            <p:ph type="pic" sz="quarter" idx="15" hasCustomPrompt="1"/>
          </p:nvPr>
        </p:nvSpPr>
        <p:spPr>
          <a:xfrm>
            <a:off x="6019190" y="1431959"/>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3" name="Picture Placeholder 7"/>
          <p:cNvSpPr>
            <a:spLocks noGrp="1"/>
          </p:cNvSpPr>
          <p:nvPr>
            <p:ph type="pic" sz="quarter" idx="16" hasCustomPrompt="1"/>
          </p:nvPr>
        </p:nvSpPr>
        <p:spPr>
          <a:xfrm>
            <a:off x="6019190" y="3429000"/>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51750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7" name="Picture Placeholder 7"/>
          <p:cNvSpPr>
            <a:spLocks noGrp="1"/>
          </p:cNvSpPr>
          <p:nvPr>
            <p:ph type="pic" sz="quarter" idx="15" hasCustomPrompt="1"/>
          </p:nvPr>
        </p:nvSpPr>
        <p:spPr>
          <a:xfrm>
            <a:off x="871807" y="1496124"/>
            <a:ext cx="2446415" cy="379312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16" hasCustomPrompt="1"/>
          </p:nvPr>
        </p:nvSpPr>
        <p:spPr>
          <a:xfrm>
            <a:off x="3561387"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7" hasCustomPrompt="1"/>
          </p:nvPr>
        </p:nvSpPr>
        <p:spPr>
          <a:xfrm>
            <a:off x="8934035"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32" name="Picture Placeholder 7"/>
          <p:cNvSpPr>
            <a:spLocks noGrp="1"/>
          </p:cNvSpPr>
          <p:nvPr>
            <p:ph type="pic" sz="quarter" idx="18" hasCustomPrompt="1"/>
          </p:nvPr>
        </p:nvSpPr>
        <p:spPr>
          <a:xfrm>
            <a:off x="6211310" y="3493167"/>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grpSp>
        <p:nvGrpSpPr>
          <p:cNvPr id="33" name="Group 32"/>
          <p:cNvGrpSpPr/>
          <p:nvPr userDrawn="1"/>
        </p:nvGrpSpPr>
        <p:grpSpPr>
          <a:xfrm>
            <a:off x="3552748" y="3427294"/>
            <a:ext cx="2381299" cy="1861956"/>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36" name="Group 3"/>
          <p:cNvGrpSpPr/>
          <p:nvPr userDrawn="1"/>
        </p:nvGrpSpPr>
        <p:grpSpPr>
          <a:xfrm>
            <a:off x="8925396" y="3417134"/>
            <a:ext cx="2381299" cy="1872116"/>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39" name="Group 2"/>
          <p:cNvGrpSpPr/>
          <p:nvPr userDrawn="1"/>
        </p:nvGrpSpPr>
        <p:grpSpPr>
          <a:xfrm>
            <a:off x="6211309" y="1496124"/>
            <a:ext cx="2381299" cy="1876243"/>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9" name="Oval 1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00739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44" name="Group 43"/>
          <p:cNvGrpSpPr/>
          <p:nvPr userDrawn="1"/>
        </p:nvGrpSpPr>
        <p:grpSpPr>
          <a:xfrm>
            <a:off x="6333439" y="1907853"/>
            <a:ext cx="2381299" cy="139212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47" name="Group 46"/>
          <p:cNvGrpSpPr/>
          <p:nvPr userDrawn="1"/>
        </p:nvGrpSpPr>
        <p:grpSpPr>
          <a:xfrm>
            <a:off x="8943340" y="1907853"/>
            <a:ext cx="2381299" cy="139212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50" name="Group 49"/>
          <p:cNvGrpSpPr/>
          <p:nvPr userDrawn="1"/>
        </p:nvGrpSpPr>
        <p:grpSpPr>
          <a:xfrm>
            <a:off x="6333439" y="3356131"/>
            <a:ext cx="2381299" cy="1393668"/>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53" name="Group 52"/>
          <p:cNvGrpSpPr/>
          <p:nvPr userDrawn="1"/>
        </p:nvGrpSpPr>
        <p:grpSpPr>
          <a:xfrm>
            <a:off x="8943340" y="3356131"/>
            <a:ext cx="2381299" cy="1393668"/>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56" name="Picture Placeholder 7"/>
          <p:cNvSpPr>
            <a:spLocks noGrp="1"/>
          </p:cNvSpPr>
          <p:nvPr>
            <p:ph type="pic" sz="quarter" idx="15" hasCustomPrompt="1"/>
          </p:nvPr>
        </p:nvSpPr>
        <p:spPr>
          <a:xfrm>
            <a:off x="891856" y="1907853"/>
            <a:ext cx="5178745" cy="284194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9" name="Oval 1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05051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262626">
                  <a:lumMod val="50000"/>
                  <a:lumOff val="50000"/>
                </a:srgb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pPr defTabSz="1375467"/>
            <a:fld id="{C136B7D2-B98C-44FD-8D04-7EC62A564975}" type="slidenum">
              <a:rPr lang="en-US" smtClean="0">
                <a:solidFill>
                  <a:srgbClr val="262626">
                    <a:lumMod val="50000"/>
                    <a:lumOff val="50000"/>
                  </a:srgbClr>
                </a:solidFill>
              </a:rPr>
              <a:pPr defTabSz="1375467"/>
              <a:t>‹#›</a:t>
            </a:fld>
            <a:endParaRPr lang="en-US" dirty="0">
              <a:solidFill>
                <a:srgbClr val="262626">
                  <a:lumMod val="50000"/>
                  <a:lumOff val="50000"/>
                </a:srgbClr>
              </a:solidFill>
            </a:endParaRPr>
          </a:p>
        </p:txBody>
      </p:sp>
      <p:sp>
        <p:nvSpPr>
          <p:cNvPr id="20" name="Picture Placeholder 7"/>
          <p:cNvSpPr>
            <a:spLocks noGrp="1"/>
          </p:cNvSpPr>
          <p:nvPr>
            <p:ph type="pic" sz="quarter" idx="15" hasCustomPrompt="1"/>
          </p:nvPr>
        </p:nvSpPr>
        <p:spPr>
          <a:xfrm>
            <a:off x="0" y="1337124"/>
            <a:ext cx="12170443" cy="300659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00290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6" name="Picture Placeholder 7"/>
          <p:cNvSpPr>
            <a:spLocks noGrp="1"/>
          </p:cNvSpPr>
          <p:nvPr>
            <p:ph type="pic" sz="quarter" idx="15" hasCustomPrompt="1"/>
          </p:nvPr>
        </p:nvSpPr>
        <p:spPr>
          <a:xfrm>
            <a:off x="830435" y="1368171"/>
            <a:ext cx="3957835" cy="522281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7" name="Picture Placeholder 7"/>
          <p:cNvSpPr>
            <a:spLocks noGrp="1"/>
          </p:cNvSpPr>
          <p:nvPr>
            <p:ph type="pic" sz="quarter" idx="16" hasCustomPrompt="1"/>
          </p:nvPr>
        </p:nvSpPr>
        <p:spPr>
          <a:xfrm>
            <a:off x="7349356" y="1368171"/>
            <a:ext cx="3957835" cy="522281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262626">
                  <a:lumMod val="50000"/>
                  <a:lumOff val="50000"/>
                </a:srgb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pPr defTabSz="1375467"/>
            <a:fld id="{C136B7D2-B98C-44FD-8D04-7EC62A564975}" type="slidenum">
              <a:rPr lang="en-US" smtClean="0">
                <a:solidFill>
                  <a:srgbClr val="262626">
                    <a:lumMod val="50000"/>
                    <a:lumOff val="50000"/>
                  </a:srgbClr>
                </a:solidFill>
              </a:rPr>
              <a:pPr defTabSz="1375467"/>
              <a:t>‹#›</a:t>
            </a:fld>
            <a:endParaRPr lang="en-US" dirty="0">
              <a:solidFill>
                <a:srgbClr val="262626">
                  <a:lumMod val="50000"/>
                  <a:lumOff val="50000"/>
                </a:srgbClr>
              </a:solidFill>
            </a:endParaRP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txBox="1">
            <a:spLocks/>
          </p:cNvSpPr>
          <p:nvPr userDrawn="1"/>
        </p:nvSpPr>
        <p:spPr>
          <a:xfrm>
            <a:off x="109106" y="6265633"/>
            <a:ext cx="610241" cy="366183"/>
          </a:xfrm>
          <a:prstGeom prst="rect">
            <a:avLst/>
          </a:prstGeom>
        </p:spPr>
        <p:txBody>
          <a:bodyPr anchor="ctr"/>
          <a:lstStyle>
            <a:lvl1pPr algn="ctr">
              <a:defRPr sz="1000" b="1">
                <a:solidFill>
                  <a:schemeClr val="tx1">
                    <a:lumMod val="25000"/>
                    <a:lumOff val="75000"/>
                  </a:schemeClr>
                </a:solidFill>
              </a:defRPr>
            </a:lvl1pPr>
          </a:lstStyle>
          <a:p>
            <a:pPr defTabSz="1375467">
              <a:defRPr/>
            </a:pPr>
            <a:fld id="{C136B7D2-B98C-44FD-8D04-7EC62A564975}" type="slidenum">
              <a:rPr lang="en-US" sz="1333" smtClean="0">
                <a:solidFill>
                  <a:srgbClr val="262626">
                    <a:lumMod val="25000"/>
                    <a:lumOff val="75000"/>
                  </a:srgbClr>
                </a:solidFill>
              </a:rPr>
              <a:pPr defTabSz="1375467">
                <a:defRPr/>
              </a:pPr>
              <a:t>‹#›</a:t>
            </a:fld>
            <a:endParaRPr lang="en-US" sz="1333" dirty="0">
              <a:solidFill>
                <a:srgbClr val="262626">
                  <a:lumMod val="25000"/>
                  <a:lumOff val="75000"/>
                </a:srgbClr>
              </a:solidFill>
            </a:endParaRPr>
          </a:p>
        </p:txBody>
      </p:sp>
    </p:spTree>
    <p:extLst>
      <p:ext uri="{BB962C8B-B14F-4D97-AF65-F5344CB8AC3E}">
        <p14:creationId xmlns:p14="http://schemas.microsoft.com/office/powerpoint/2010/main" val="234325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590995"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4" name="Rectangle 3"/>
          <p:cNvSpPr/>
          <p:nvPr userDrawn="1"/>
        </p:nvSpPr>
        <p:spPr>
          <a:xfrm>
            <a:off x="590995" y="3221854"/>
            <a:ext cx="3469532"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Text Placeholder 3"/>
          <p:cNvSpPr>
            <a:spLocks noGrp="1"/>
          </p:cNvSpPr>
          <p:nvPr>
            <p:ph type="body" sz="half" idx="17"/>
          </p:nvPr>
        </p:nvSpPr>
        <p:spPr>
          <a:xfrm>
            <a:off x="680828"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14" name="Picture Placeholder 7"/>
          <p:cNvSpPr>
            <a:spLocks noGrp="1"/>
          </p:cNvSpPr>
          <p:nvPr>
            <p:ph type="pic" sz="quarter" idx="18" hasCustomPrompt="1"/>
          </p:nvPr>
        </p:nvSpPr>
        <p:spPr>
          <a:xfrm>
            <a:off x="4344200"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5" name="Rectangle 14"/>
          <p:cNvSpPr/>
          <p:nvPr userDrawn="1"/>
        </p:nvSpPr>
        <p:spPr>
          <a:xfrm>
            <a:off x="4344201" y="3221854"/>
            <a:ext cx="3469532"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6" name="Text Placeholder 3"/>
          <p:cNvSpPr>
            <a:spLocks noGrp="1"/>
          </p:cNvSpPr>
          <p:nvPr>
            <p:ph type="body" sz="half" idx="19"/>
          </p:nvPr>
        </p:nvSpPr>
        <p:spPr>
          <a:xfrm>
            <a:off x="4434033"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17" name="Picture Placeholder 7"/>
          <p:cNvSpPr>
            <a:spLocks noGrp="1"/>
          </p:cNvSpPr>
          <p:nvPr>
            <p:ph type="pic" sz="quarter" idx="20" hasCustomPrompt="1"/>
          </p:nvPr>
        </p:nvSpPr>
        <p:spPr>
          <a:xfrm>
            <a:off x="8094767"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18" name="Rectangle 17"/>
          <p:cNvSpPr/>
          <p:nvPr userDrawn="1"/>
        </p:nvSpPr>
        <p:spPr>
          <a:xfrm>
            <a:off x="8094767" y="3221854"/>
            <a:ext cx="3469532"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Text Placeholder 3"/>
          <p:cNvSpPr>
            <a:spLocks noGrp="1"/>
          </p:cNvSpPr>
          <p:nvPr>
            <p:ph type="body" sz="half" idx="21"/>
          </p:nvPr>
        </p:nvSpPr>
        <p:spPr>
          <a:xfrm>
            <a:off x="8184600"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0" name="Picture Placeholder 7"/>
          <p:cNvSpPr>
            <a:spLocks noGrp="1"/>
          </p:cNvSpPr>
          <p:nvPr>
            <p:ph type="pic" sz="quarter" idx="22" hasCustomPrompt="1"/>
          </p:nvPr>
        </p:nvSpPr>
        <p:spPr>
          <a:xfrm>
            <a:off x="590995"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1" name="Rectangle 20"/>
          <p:cNvSpPr/>
          <p:nvPr userDrawn="1"/>
        </p:nvSpPr>
        <p:spPr>
          <a:xfrm>
            <a:off x="590995" y="5796160"/>
            <a:ext cx="3469532"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Text Placeholder 3"/>
          <p:cNvSpPr>
            <a:spLocks noGrp="1"/>
          </p:cNvSpPr>
          <p:nvPr>
            <p:ph type="body" sz="half" idx="23"/>
          </p:nvPr>
        </p:nvSpPr>
        <p:spPr>
          <a:xfrm>
            <a:off x="680828"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3" name="Picture Placeholder 7"/>
          <p:cNvSpPr>
            <a:spLocks noGrp="1"/>
          </p:cNvSpPr>
          <p:nvPr>
            <p:ph type="pic" sz="quarter" idx="24" hasCustomPrompt="1"/>
          </p:nvPr>
        </p:nvSpPr>
        <p:spPr>
          <a:xfrm>
            <a:off x="4344200"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4" name="Rectangle 23"/>
          <p:cNvSpPr/>
          <p:nvPr userDrawn="1"/>
        </p:nvSpPr>
        <p:spPr>
          <a:xfrm>
            <a:off x="4344201" y="5796160"/>
            <a:ext cx="3469532"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5" name="Text Placeholder 3"/>
          <p:cNvSpPr>
            <a:spLocks noGrp="1"/>
          </p:cNvSpPr>
          <p:nvPr>
            <p:ph type="body" sz="half" idx="25"/>
          </p:nvPr>
        </p:nvSpPr>
        <p:spPr>
          <a:xfrm>
            <a:off x="4434033"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6" name="Picture Placeholder 7"/>
          <p:cNvSpPr>
            <a:spLocks noGrp="1"/>
          </p:cNvSpPr>
          <p:nvPr>
            <p:ph type="pic" sz="quarter" idx="26" hasCustomPrompt="1"/>
          </p:nvPr>
        </p:nvSpPr>
        <p:spPr>
          <a:xfrm>
            <a:off x="8094767"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27" name="Rectangle 26"/>
          <p:cNvSpPr/>
          <p:nvPr userDrawn="1"/>
        </p:nvSpPr>
        <p:spPr>
          <a:xfrm>
            <a:off x="8094767" y="5796160"/>
            <a:ext cx="3469532"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8" name="Text Placeholder 3"/>
          <p:cNvSpPr>
            <a:spLocks noGrp="1"/>
          </p:cNvSpPr>
          <p:nvPr>
            <p:ph type="body" sz="half" idx="27"/>
          </p:nvPr>
        </p:nvSpPr>
        <p:spPr>
          <a:xfrm>
            <a:off x="8184600"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9" name="Oval 2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0"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55768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Rectangle 9"/>
          <p:cNvSpPr/>
          <p:nvPr userDrawn="1"/>
        </p:nvSpPr>
        <p:spPr>
          <a:xfrm>
            <a:off x="675960" y="4674776"/>
            <a:ext cx="2415165" cy="133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ectangle 10"/>
          <p:cNvSpPr/>
          <p:nvPr userDrawn="1"/>
        </p:nvSpPr>
        <p:spPr>
          <a:xfrm>
            <a:off x="3408214" y="4674776"/>
            <a:ext cx="2415165" cy="1337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2" name="Picture Placeholder 7"/>
          <p:cNvSpPr>
            <a:spLocks noGrp="1"/>
          </p:cNvSpPr>
          <p:nvPr>
            <p:ph type="pic" sz="quarter" idx="15" hasCustomPrompt="1"/>
          </p:nvPr>
        </p:nvSpPr>
        <p:spPr>
          <a:xfrm>
            <a:off x="675961" y="1571392"/>
            <a:ext cx="515892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9" name="Oval 8"/>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3"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405601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Rectangle 13"/>
          <p:cNvSpPr/>
          <p:nvPr userDrawn="1"/>
        </p:nvSpPr>
        <p:spPr>
          <a:xfrm>
            <a:off x="-10646" y="1431958"/>
            <a:ext cx="4214343" cy="2841945"/>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5" name="Picture Placeholder 7"/>
          <p:cNvSpPr>
            <a:spLocks noGrp="1"/>
          </p:cNvSpPr>
          <p:nvPr>
            <p:ph type="pic" sz="quarter" idx="15" hasCustomPrompt="1"/>
          </p:nvPr>
        </p:nvSpPr>
        <p:spPr>
          <a:xfrm>
            <a:off x="4203696" y="1431958"/>
            <a:ext cx="798830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Oval 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27725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1" y="2"/>
            <a:ext cx="12170441" cy="3966663"/>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5" name="Oval 4"/>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59818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5" name="Oval 4"/>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6"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8" name="Picture Placeholder 7"/>
          <p:cNvSpPr>
            <a:spLocks noGrp="1"/>
          </p:cNvSpPr>
          <p:nvPr>
            <p:ph type="pic" sz="quarter" idx="10" hasCustomPrompt="1"/>
          </p:nvPr>
        </p:nvSpPr>
        <p:spPr>
          <a:xfrm>
            <a:off x="1" y="3"/>
            <a:ext cx="12170441" cy="4888376"/>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42811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584C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8FA67-ED75-4D46-B26F-6539177329A4}" type="datetimeFigureOut">
              <a:rPr lang="en-GB" smtClean="0"/>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164EC0-BA80-464F-A101-20B259F5F7F6}" type="slidenum">
              <a:rPr lang="en-GB" smtClean="0"/>
              <a:t>‹#›</a:t>
            </a:fld>
            <a:endParaRPr lang="en-GB"/>
          </a:p>
        </p:txBody>
      </p:sp>
    </p:spTree>
    <p:extLst>
      <p:ext uri="{BB962C8B-B14F-4D97-AF65-F5344CB8AC3E}">
        <p14:creationId xmlns:p14="http://schemas.microsoft.com/office/powerpoint/2010/main" val="93683535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880609"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Oval 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581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385124"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Oval 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52451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ic12">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0" name="Oval 9"/>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
        <p:nvSpPr>
          <p:cNvPr id="14" name="Picture Placeholder 7"/>
          <p:cNvSpPr>
            <a:spLocks noGrp="1"/>
          </p:cNvSpPr>
          <p:nvPr>
            <p:ph type="pic" sz="quarter" idx="10" hasCustomPrompt="1"/>
          </p:nvPr>
        </p:nvSpPr>
        <p:spPr>
          <a:xfrm>
            <a:off x="858244" y="1969623"/>
            <a:ext cx="4930517" cy="3710692"/>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63336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4"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6249619" y="0"/>
            <a:ext cx="5942381" cy="6858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2726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487251"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51" name="Picture Placeholder 7"/>
          <p:cNvSpPr>
            <a:spLocks noGrp="1"/>
          </p:cNvSpPr>
          <p:nvPr>
            <p:ph type="pic" sz="quarter" idx="15" hasCustomPrompt="1"/>
          </p:nvPr>
        </p:nvSpPr>
        <p:spPr>
          <a:xfrm>
            <a:off x="6171140"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52" name="Picture Placeholder 7"/>
          <p:cNvSpPr>
            <a:spLocks noGrp="1"/>
          </p:cNvSpPr>
          <p:nvPr>
            <p:ph type="pic" sz="quarter" idx="16" hasCustomPrompt="1"/>
          </p:nvPr>
        </p:nvSpPr>
        <p:spPr>
          <a:xfrm>
            <a:off x="3348317"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53" name="Picture Placeholder 7"/>
          <p:cNvSpPr>
            <a:spLocks noGrp="1"/>
          </p:cNvSpPr>
          <p:nvPr>
            <p:ph type="pic" sz="quarter" idx="17" hasCustomPrompt="1"/>
          </p:nvPr>
        </p:nvSpPr>
        <p:spPr>
          <a:xfrm>
            <a:off x="8995061"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36" name="Rectangle 35"/>
          <p:cNvSpPr/>
          <p:nvPr userDrawn="1"/>
        </p:nvSpPr>
        <p:spPr>
          <a:xfrm>
            <a:off x="3348317" y="3813144"/>
            <a:ext cx="2677296" cy="238099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srgbClr val="FFFFFF"/>
              </a:solidFill>
              <a:latin typeface="FontAwesome" pitchFamily="2" charset="0"/>
            </a:endParaRPr>
          </a:p>
        </p:txBody>
      </p:sp>
      <p:sp>
        <p:nvSpPr>
          <p:cNvPr id="35" name="Rectangle 34"/>
          <p:cNvSpPr/>
          <p:nvPr userDrawn="1"/>
        </p:nvSpPr>
        <p:spPr>
          <a:xfrm>
            <a:off x="487251" y="1611405"/>
            <a:ext cx="2677296" cy="238099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srgbClr val="FFFFFF"/>
              </a:solidFill>
              <a:latin typeface="FontAwesome" pitchFamily="2" charset="0"/>
            </a:endParaRPr>
          </a:p>
        </p:txBody>
      </p:sp>
      <p:sp>
        <p:nvSpPr>
          <p:cNvPr id="39" name="Rectangle 38"/>
          <p:cNvSpPr/>
          <p:nvPr userDrawn="1"/>
        </p:nvSpPr>
        <p:spPr>
          <a:xfrm>
            <a:off x="6171140" y="1611404"/>
            <a:ext cx="2677296" cy="2380993"/>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srgbClr val="FFFFFF"/>
                </a:solidFill>
              </a:rPr>
              <a:t> </a:t>
            </a:r>
          </a:p>
          <a:p>
            <a:pPr algn="ctr">
              <a:spcBef>
                <a:spcPct val="20000"/>
              </a:spcBef>
              <a:defRPr/>
            </a:pPr>
            <a:br>
              <a:rPr lang="en-US" sz="1600" b="1" dirty="0">
                <a:solidFill>
                  <a:srgbClr val="FFFFFF">
                    <a:lumMod val="95000"/>
                  </a:srgbClr>
                </a:solidFill>
              </a:rPr>
            </a:br>
            <a:br>
              <a:rPr lang="en-US" sz="1600" b="1" dirty="0">
                <a:solidFill>
                  <a:srgbClr val="FFFFFF">
                    <a:lumMod val="95000"/>
                  </a:srgbClr>
                </a:solidFill>
              </a:rPr>
            </a:br>
            <a:endParaRPr lang="en-US" sz="2133" dirty="0">
              <a:solidFill>
                <a:srgbClr val="FFFFFF">
                  <a:lumMod val="95000"/>
                </a:srgbClr>
              </a:solidFill>
            </a:endParaRPr>
          </a:p>
        </p:txBody>
      </p:sp>
      <p:sp>
        <p:nvSpPr>
          <p:cNvPr id="44" name="Rectangle 43"/>
          <p:cNvSpPr/>
          <p:nvPr userDrawn="1"/>
        </p:nvSpPr>
        <p:spPr>
          <a:xfrm>
            <a:off x="8995061" y="3813144"/>
            <a:ext cx="2677296" cy="238099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1600" b="1" dirty="0">
              <a:solidFill>
                <a:srgbClr val="FFFFFF">
                  <a:lumMod val="95000"/>
                </a:srgbClr>
              </a:solidFill>
            </a:endParaRPr>
          </a:p>
        </p:txBody>
      </p:sp>
      <p:sp>
        <p:nvSpPr>
          <p:cNvPr id="14" name="Oval 13"/>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5"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25841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6286301" y="2195018"/>
            <a:ext cx="5030956" cy="2697948"/>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38" name="Picture Placeholder 7"/>
          <p:cNvSpPr>
            <a:spLocks noGrp="1"/>
          </p:cNvSpPr>
          <p:nvPr>
            <p:ph type="pic" sz="quarter" idx="10" hasCustomPrompt="1"/>
          </p:nvPr>
        </p:nvSpPr>
        <p:spPr>
          <a:xfrm>
            <a:off x="858243" y="2182184"/>
            <a:ext cx="5030956" cy="2710781"/>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40" name="Text Placeholder 3"/>
          <p:cNvSpPr>
            <a:spLocks noGrp="1"/>
          </p:cNvSpPr>
          <p:nvPr>
            <p:ph type="body" sz="half" idx="15"/>
          </p:nvPr>
        </p:nvSpPr>
        <p:spPr>
          <a:xfrm>
            <a:off x="865266"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2" name="Text Placeholder 3"/>
          <p:cNvSpPr>
            <a:spLocks noGrp="1"/>
          </p:cNvSpPr>
          <p:nvPr>
            <p:ph type="body" sz="half" idx="17"/>
          </p:nvPr>
        </p:nvSpPr>
        <p:spPr>
          <a:xfrm>
            <a:off x="858242" y="4918632"/>
            <a:ext cx="5030957"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59" name="Text Placeholder 3"/>
          <p:cNvSpPr>
            <a:spLocks noGrp="1"/>
          </p:cNvSpPr>
          <p:nvPr>
            <p:ph type="body" sz="half" idx="23"/>
          </p:nvPr>
        </p:nvSpPr>
        <p:spPr>
          <a:xfrm>
            <a:off x="6293323"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62" name="Text Placeholder 3"/>
          <p:cNvSpPr>
            <a:spLocks noGrp="1"/>
          </p:cNvSpPr>
          <p:nvPr>
            <p:ph type="body" sz="half" idx="25"/>
          </p:nvPr>
        </p:nvSpPr>
        <p:spPr>
          <a:xfrm>
            <a:off x="6286299" y="4918632"/>
            <a:ext cx="5030957"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2" name="Rectangle 31"/>
          <p:cNvSpPr/>
          <p:nvPr userDrawn="1"/>
        </p:nvSpPr>
        <p:spPr>
          <a:xfrm>
            <a:off x="865264" y="1672313"/>
            <a:ext cx="501691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41" name="Text Placeholder 3"/>
          <p:cNvSpPr>
            <a:spLocks noGrp="1"/>
          </p:cNvSpPr>
          <p:nvPr>
            <p:ph type="body" sz="half" idx="16"/>
          </p:nvPr>
        </p:nvSpPr>
        <p:spPr>
          <a:xfrm>
            <a:off x="896710"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0" name="Rectangle 59"/>
          <p:cNvSpPr/>
          <p:nvPr userDrawn="1"/>
        </p:nvSpPr>
        <p:spPr>
          <a:xfrm>
            <a:off x="6293321" y="1672313"/>
            <a:ext cx="501691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61" name="Text Placeholder 3"/>
          <p:cNvSpPr>
            <a:spLocks noGrp="1"/>
          </p:cNvSpPr>
          <p:nvPr>
            <p:ph type="body" sz="half" idx="24"/>
          </p:nvPr>
        </p:nvSpPr>
        <p:spPr>
          <a:xfrm>
            <a:off x="6324767"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93064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5" name="Picture Placeholder 7"/>
          <p:cNvSpPr>
            <a:spLocks noGrp="1"/>
          </p:cNvSpPr>
          <p:nvPr>
            <p:ph type="pic" sz="quarter" idx="10" hasCustomPrompt="1"/>
          </p:nvPr>
        </p:nvSpPr>
        <p:spPr>
          <a:xfrm>
            <a:off x="858244"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865267"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7" name="Text Placeholder 3"/>
          <p:cNvSpPr>
            <a:spLocks noGrp="1"/>
          </p:cNvSpPr>
          <p:nvPr>
            <p:ph type="body" sz="half" idx="17"/>
          </p:nvPr>
        </p:nvSpPr>
        <p:spPr>
          <a:xfrm>
            <a:off x="858241" y="4880532"/>
            <a:ext cx="3324755"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8" name="Rectangle 77"/>
          <p:cNvSpPr/>
          <p:nvPr userDrawn="1"/>
        </p:nvSpPr>
        <p:spPr>
          <a:xfrm>
            <a:off x="865265" y="1710413"/>
            <a:ext cx="331547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9" name="Text Placeholder 3"/>
          <p:cNvSpPr>
            <a:spLocks noGrp="1"/>
          </p:cNvSpPr>
          <p:nvPr>
            <p:ph type="body" sz="half" idx="16"/>
          </p:nvPr>
        </p:nvSpPr>
        <p:spPr>
          <a:xfrm>
            <a:off x="990156"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0" name="Picture Placeholder 7"/>
          <p:cNvSpPr>
            <a:spLocks noGrp="1"/>
          </p:cNvSpPr>
          <p:nvPr>
            <p:ph type="pic" sz="quarter" idx="18" hasCustomPrompt="1"/>
          </p:nvPr>
        </p:nvSpPr>
        <p:spPr>
          <a:xfrm>
            <a:off x="44450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81" name="Text Placeholder 3"/>
          <p:cNvSpPr>
            <a:spLocks noGrp="1"/>
          </p:cNvSpPr>
          <p:nvPr>
            <p:ph type="body" sz="half" idx="19"/>
          </p:nvPr>
        </p:nvSpPr>
        <p:spPr>
          <a:xfrm>
            <a:off x="44520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2" name="Text Placeholder 3"/>
          <p:cNvSpPr>
            <a:spLocks noGrp="1"/>
          </p:cNvSpPr>
          <p:nvPr>
            <p:ph type="body" sz="half" idx="20"/>
          </p:nvPr>
        </p:nvSpPr>
        <p:spPr>
          <a:xfrm>
            <a:off x="4445000" y="4880532"/>
            <a:ext cx="3324755"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3" name="Rectangle 82"/>
          <p:cNvSpPr/>
          <p:nvPr userDrawn="1"/>
        </p:nvSpPr>
        <p:spPr>
          <a:xfrm>
            <a:off x="4452024" y="1710413"/>
            <a:ext cx="331547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4" name="Text Placeholder 3"/>
          <p:cNvSpPr>
            <a:spLocks noGrp="1"/>
          </p:cNvSpPr>
          <p:nvPr>
            <p:ph type="body" sz="half" idx="21"/>
          </p:nvPr>
        </p:nvSpPr>
        <p:spPr>
          <a:xfrm>
            <a:off x="45769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5" name="Picture Placeholder 7"/>
          <p:cNvSpPr>
            <a:spLocks noGrp="1"/>
          </p:cNvSpPr>
          <p:nvPr>
            <p:ph type="pic" sz="quarter" idx="22" hasCustomPrompt="1"/>
          </p:nvPr>
        </p:nvSpPr>
        <p:spPr>
          <a:xfrm>
            <a:off x="80264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
        <p:nvSpPr>
          <p:cNvPr id="86" name="Text Placeholder 3"/>
          <p:cNvSpPr>
            <a:spLocks noGrp="1"/>
          </p:cNvSpPr>
          <p:nvPr>
            <p:ph type="body" sz="half" idx="23"/>
          </p:nvPr>
        </p:nvSpPr>
        <p:spPr>
          <a:xfrm>
            <a:off x="80334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7" name="Text Placeholder 3"/>
          <p:cNvSpPr>
            <a:spLocks noGrp="1"/>
          </p:cNvSpPr>
          <p:nvPr>
            <p:ph type="body" sz="half" idx="24"/>
          </p:nvPr>
        </p:nvSpPr>
        <p:spPr>
          <a:xfrm>
            <a:off x="8026400" y="4880532"/>
            <a:ext cx="3324755"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8" name="Rectangle 87"/>
          <p:cNvSpPr/>
          <p:nvPr userDrawn="1"/>
        </p:nvSpPr>
        <p:spPr>
          <a:xfrm>
            <a:off x="8033424" y="1710413"/>
            <a:ext cx="3315472"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9" name="Text Placeholder 3"/>
          <p:cNvSpPr>
            <a:spLocks noGrp="1"/>
          </p:cNvSpPr>
          <p:nvPr>
            <p:ph type="body" sz="half" idx="25"/>
          </p:nvPr>
        </p:nvSpPr>
        <p:spPr>
          <a:xfrm>
            <a:off x="81583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1" name="Oval 2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339682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5" name="Picture Placeholder 7"/>
          <p:cNvSpPr>
            <a:spLocks noGrp="1"/>
          </p:cNvSpPr>
          <p:nvPr>
            <p:ph type="pic" sz="quarter" idx="10" hasCustomPrompt="1"/>
          </p:nvPr>
        </p:nvSpPr>
        <p:spPr>
          <a:xfrm>
            <a:off x="76100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694149"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7" name="Text Placeholder 3"/>
          <p:cNvSpPr>
            <a:spLocks noGrp="1"/>
          </p:cNvSpPr>
          <p:nvPr>
            <p:ph type="body" sz="half" idx="17"/>
          </p:nvPr>
        </p:nvSpPr>
        <p:spPr>
          <a:xfrm>
            <a:off x="687123" y="4753532"/>
            <a:ext cx="2584072"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8" name="Rectangle 77"/>
          <p:cNvSpPr/>
          <p:nvPr userDrawn="1"/>
        </p:nvSpPr>
        <p:spPr>
          <a:xfrm>
            <a:off x="768022" y="1604356"/>
            <a:ext cx="2490284"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9" name="Text Placeholder 3"/>
          <p:cNvSpPr>
            <a:spLocks noGrp="1"/>
          </p:cNvSpPr>
          <p:nvPr>
            <p:ph type="body" sz="half" idx="16"/>
          </p:nvPr>
        </p:nvSpPr>
        <p:spPr>
          <a:xfrm>
            <a:off x="861829"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1" name="Picture Placeholder 7"/>
          <p:cNvSpPr>
            <a:spLocks noGrp="1"/>
          </p:cNvSpPr>
          <p:nvPr>
            <p:ph type="pic" sz="quarter" idx="18" hasCustomPrompt="1"/>
          </p:nvPr>
        </p:nvSpPr>
        <p:spPr>
          <a:xfrm>
            <a:off x="351163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42" name="Text Placeholder 3"/>
          <p:cNvSpPr>
            <a:spLocks noGrp="1"/>
          </p:cNvSpPr>
          <p:nvPr>
            <p:ph type="body" sz="half" idx="19"/>
          </p:nvPr>
        </p:nvSpPr>
        <p:spPr>
          <a:xfrm>
            <a:off x="3444778"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3" name="Text Placeholder 3"/>
          <p:cNvSpPr>
            <a:spLocks noGrp="1"/>
          </p:cNvSpPr>
          <p:nvPr>
            <p:ph type="body" sz="half" idx="20"/>
          </p:nvPr>
        </p:nvSpPr>
        <p:spPr>
          <a:xfrm>
            <a:off x="3437752" y="4753532"/>
            <a:ext cx="2584072"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4" name="Rectangle 43"/>
          <p:cNvSpPr/>
          <p:nvPr userDrawn="1"/>
        </p:nvSpPr>
        <p:spPr>
          <a:xfrm>
            <a:off x="3518651" y="1604356"/>
            <a:ext cx="249028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45" name="Text Placeholder 3"/>
          <p:cNvSpPr>
            <a:spLocks noGrp="1"/>
          </p:cNvSpPr>
          <p:nvPr>
            <p:ph type="body" sz="half" idx="21"/>
          </p:nvPr>
        </p:nvSpPr>
        <p:spPr>
          <a:xfrm>
            <a:off x="3612458"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6" name="Picture Placeholder 7"/>
          <p:cNvSpPr>
            <a:spLocks noGrp="1"/>
          </p:cNvSpPr>
          <p:nvPr>
            <p:ph type="pic" sz="quarter" idx="22" hasCustomPrompt="1"/>
          </p:nvPr>
        </p:nvSpPr>
        <p:spPr>
          <a:xfrm>
            <a:off x="6246042"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47" name="Text Placeholder 3"/>
          <p:cNvSpPr>
            <a:spLocks noGrp="1"/>
          </p:cNvSpPr>
          <p:nvPr>
            <p:ph type="body" sz="half" idx="23"/>
          </p:nvPr>
        </p:nvSpPr>
        <p:spPr>
          <a:xfrm>
            <a:off x="6179190"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48" name="Text Placeholder 3"/>
          <p:cNvSpPr>
            <a:spLocks noGrp="1"/>
          </p:cNvSpPr>
          <p:nvPr>
            <p:ph type="body" sz="half" idx="24"/>
          </p:nvPr>
        </p:nvSpPr>
        <p:spPr>
          <a:xfrm>
            <a:off x="6172164" y="4753532"/>
            <a:ext cx="2584072"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49" name="Rectangle 48"/>
          <p:cNvSpPr/>
          <p:nvPr userDrawn="1"/>
        </p:nvSpPr>
        <p:spPr>
          <a:xfrm>
            <a:off x="6253063" y="1604356"/>
            <a:ext cx="2490284"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50" name="Text Placeholder 3"/>
          <p:cNvSpPr>
            <a:spLocks noGrp="1"/>
          </p:cNvSpPr>
          <p:nvPr>
            <p:ph type="body" sz="half" idx="25"/>
          </p:nvPr>
        </p:nvSpPr>
        <p:spPr>
          <a:xfrm>
            <a:off x="6346870"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56" name="Picture Placeholder 7"/>
          <p:cNvSpPr>
            <a:spLocks noGrp="1"/>
          </p:cNvSpPr>
          <p:nvPr>
            <p:ph type="pic" sz="quarter" idx="26" hasCustomPrompt="1"/>
          </p:nvPr>
        </p:nvSpPr>
        <p:spPr>
          <a:xfrm>
            <a:off x="8963878"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57" name="Text Placeholder 3"/>
          <p:cNvSpPr>
            <a:spLocks noGrp="1"/>
          </p:cNvSpPr>
          <p:nvPr>
            <p:ph type="body" sz="half" idx="27"/>
          </p:nvPr>
        </p:nvSpPr>
        <p:spPr>
          <a:xfrm>
            <a:off x="8897026"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58" name="Text Placeholder 3"/>
          <p:cNvSpPr>
            <a:spLocks noGrp="1"/>
          </p:cNvSpPr>
          <p:nvPr>
            <p:ph type="body" sz="half" idx="28"/>
          </p:nvPr>
        </p:nvSpPr>
        <p:spPr>
          <a:xfrm>
            <a:off x="8890000" y="4753532"/>
            <a:ext cx="2584072"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59" name="Rectangle 58"/>
          <p:cNvSpPr/>
          <p:nvPr userDrawn="1"/>
        </p:nvSpPr>
        <p:spPr>
          <a:xfrm>
            <a:off x="8970899" y="1604356"/>
            <a:ext cx="2490284"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60" name="Text Placeholder 3"/>
          <p:cNvSpPr>
            <a:spLocks noGrp="1"/>
          </p:cNvSpPr>
          <p:nvPr>
            <p:ph type="body" sz="half" idx="29"/>
          </p:nvPr>
        </p:nvSpPr>
        <p:spPr>
          <a:xfrm>
            <a:off x="9064706"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26" name="Oval 2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2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13416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75" name="Picture Placeholder 7"/>
          <p:cNvSpPr>
            <a:spLocks noGrp="1"/>
          </p:cNvSpPr>
          <p:nvPr>
            <p:ph type="pic" sz="quarter" idx="10" hasCustomPrompt="1"/>
          </p:nvPr>
        </p:nvSpPr>
        <p:spPr>
          <a:xfrm>
            <a:off x="67077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6" name="Text Placeholder 3"/>
          <p:cNvSpPr>
            <a:spLocks noGrp="1"/>
          </p:cNvSpPr>
          <p:nvPr>
            <p:ph type="body" sz="half" idx="15"/>
          </p:nvPr>
        </p:nvSpPr>
        <p:spPr>
          <a:xfrm>
            <a:off x="60392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7" name="Text Placeholder 3"/>
          <p:cNvSpPr>
            <a:spLocks noGrp="1"/>
          </p:cNvSpPr>
          <p:nvPr>
            <p:ph type="body" sz="half" idx="17"/>
          </p:nvPr>
        </p:nvSpPr>
        <p:spPr>
          <a:xfrm>
            <a:off x="596900" y="4784801"/>
            <a:ext cx="2126979"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8" name="Rectangle 77"/>
          <p:cNvSpPr/>
          <p:nvPr userDrawn="1"/>
        </p:nvSpPr>
        <p:spPr>
          <a:xfrm>
            <a:off x="677800" y="1622925"/>
            <a:ext cx="2049781"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9" name="Text Placeholder 3"/>
          <p:cNvSpPr>
            <a:spLocks noGrp="1"/>
          </p:cNvSpPr>
          <p:nvPr>
            <p:ph type="body" sz="half" idx="16"/>
          </p:nvPr>
        </p:nvSpPr>
        <p:spPr>
          <a:xfrm>
            <a:off x="75501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3" name="Picture Placeholder 7"/>
          <p:cNvSpPr>
            <a:spLocks noGrp="1"/>
          </p:cNvSpPr>
          <p:nvPr>
            <p:ph type="pic" sz="quarter" idx="18" hasCustomPrompt="1"/>
          </p:nvPr>
        </p:nvSpPr>
        <p:spPr>
          <a:xfrm>
            <a:off x="286311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64" name="Text Placeholder 3"/>
          <p:cNvSpPr>
            <a:spLocks noGrp="1"/>
          </p:cNvSpPr>
          <p:nvPr>
            <p:ph type="body" sz="half" idx="19"/>
          </p:nvPr>
        </p:nvSpPr>
        <p:spPr>
          <a:xfrm>
            <a:off x="2796259"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65" name="Text Placeholder 3"/>
          <p:cNvSpPr>
            <a:spLocks noGrp="1"/>
          </p:cNvSpPr>
          <p:nvPr>
            <p:ph type="body" sz="half" idx="20"/>
          </p:nvPr>
        </p:nvSpPr>
        <p:spPr>
          <a:xfrm>
            <a:off x="2789232" y="4784801"/>
            <a:ext cx="2126979"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6" name="Rectangle 65"/>
          <p:cNvSpPr/>
          <p:nvPr userDrawn="1"/>
        </p:nvSpPr>
        <p:spPr>
          <a:xfrm>
            <a:off x="2870132" y="1622925"/>
            <a:ext cx="2049781"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67" name="Text Placeholder 3"/>
          <p:cNvSpPr>
            <a:spLocks noGrp="1"/>
          </p:cNvSpPr>
          <p:nvPr>
            <p:ph type="body" sz="half" idx="21"/>
          </p:nvPr>
        </p:nvSpPr>
        <p:spPr>
          <a:xfrm>
            <a:off x="294734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68" name="Picture Placeholder 7"/>
          <p:cNvSpPr>
            <a:spLocks noGrp="1"/>
          </p:cNvSpPr>
          <p:nvPr>
            <p:ph type="pic" sz="quarter" idx="22" hasCustomPrompt="1"/>
          </p:nvPr>
        </p:nvSpPr>
        <p:spPr>
          <a:xfrm>
            <a:off x="505939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69" name="Text Placeholder 3"/>
          <p:cNvSpPr>
            <a:spLocks noGrp="1"/>
          </p:cNvSpPr>
          <p:nvPr>
            <p:ph type="body" sz="half" idx="23"/>
          </p:nvPr>
        </p:nvSpPr>
        <p:spPr>
          <a:xfrm>
            <a:off x="499254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70" name="Text Placeholder 3"/>
          <p:cNvSpPr>
            <a:spLocks noGrp="1"/>
          </p:cNvSpPr>
          <p:nvPr>
            <p:ph type="body" sz="half" idx="24"/>
          </p:nvPr>
        </p:nvSpPr>
        <p:spPr>
          <a:xfrm>
            <a:off x="4985520" y="4784801"/>
            <a:ext cx="2126979"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1" name="Rectangle 70"/>
          <p:cNvSpPr/>
          <p:nvPr userDrawn="1"/>
        </p:nvSpPr>
        <p:spPr>
          <a:xfrm>
            <a:off x="5066420" y="1622925"/>
            <a:ext cx="2049781"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72" name="Text Placeholder 3"/>
          <p:cNvSpPr>
            <a:spLocks noGrp="1"/>
          </p:cNvSpPr>
          <p:nvPr>
            <p:ph type="body" sz="half" idx="25"/>
          </p:nvPr>
        </p:nvSpPr>
        <p:spPr>
          <a:xfrm>
            <a:off x="514363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73" name="Picture Placeholder 7"/>
          <p:cNvSpPr>
            <a:spLocks noGrp="1"/>
          </p:cNvSpPr>
          <p:nvPr>
            <p:ph type="pic" sz="quarter" idx="26" hasCustomPrompt="1"/>
          </p:nvPr>
        </p:nvSpPr>
        <p:spPr>
          <a:xfrm>
            <a:off x="725124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74" name="Text Placeholder 3"/>
          <p:cNvSpPr>
            <a:spLocks noGrp="1"/>
          </p:cNvSpPr>
          <p:nvPr>
            <p:ph type="body" sz="half" idx="27"/>
          </p:nvPr>
        </p:nvSpPr>
        <p:spPr>
          <a:xfrm>
            <a:off x="7184396"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0" name="Text Placeholder 3"/>
          <p:cNvSpPr>
            <a:spLocks noGrp="1"/>
          </p:cNvSpPr>
          <p:nvPr>
            <p:ph type="body" sz="half" idx="28"/>
          </p:nvPr>
        </p:nvSpPr>
        <p:spPr>
          <a:xfrm>
            <a:off x="7177369" y="4784801"/>
            <a:ext cx="2126979"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1" name="Rectangle 80"/>
          <p:cNvSpPr/>
          <p:nvPr userDrawn="1"/>
        </p:nvSpPr>
        <p:spPr>
          <a:xfrm>
            <a:off x="7258270" y="1622925"/>
            <a:ext cx="2049781"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2" name="Text Placeholder 3"/>
          <p:cNvSpPr>
            <a:spLocks noGrp="1"/>
          </p:cNvSpPr>
          <p:nvPr>
            <p:ph type="body" sz="half" idx="29"/>
          </p:nvPr>
        </p:nvSpPr>
        <p:spPr>
          <a:xfrm>
            <a:off x="733548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3" name="Picture Placeholder 7"/>
          <p:cNvSpPr>
            <a:spLocks noGrp="1"/>
          </p:cNvSpPr>
          <p:nvPr>
            <p:ph type="pic" sz="quarter" idx="30" hasCustomPrompt="1"/>
          </p:nvPr>
        </p:nvSpPr>
        <p:spPr>
          <a:xfrm>
            <a:off x="943702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84" name="Text Placeholder 3"/>
          <p:cNvSpPr>
            <a:spLocks noGrp="1"/>
          </p:cNvSpPr>
          <p:nvPr>
            <p:ph type="body" sz="half" idx="31"/>
          </p:nvPr>
        </p:nvSpPr>
        <p:spPr>
          <a:xfrm>
            <a:off x="9370168"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dirty="0">
              <a:solidFill>
                <a:schemeClr val="tx1">
                  <a:lumMod val="50000"/>
                  <a:lumOff val="50000"/>
                </a:schemeClr>
              </a:solidFill>
            </a:endParaRPr>
          </a:p>
        </p:txBody>
      </p:sp>
      <p:sp>
        <p:nvSpPr>
          <p:cNvPr id="85" name="Text Placeholder 3"/>
          <p:cNvSpPr>
            <a:spLocks noGrp="1"/>
          </p:cNvSpPr>
          <p:nvPr>
            <p:ph type="body" sz="half" idx="32"/>
          </p:nvPr>
        </p:nvSpPr>
        <p:spPr>
          <a:xfrm>
            <a:off x="9363141" y="4784801"/>
            <a:ext cx="2126979" cy="257040"/>
          </a:xfrm>
          <a:prstGeom prst="rect">
            <a:avLst/>
          </a:prstGeom>
        </p:spPr>
        <p:txBody>
          <a:bodyPr wrap="none" lIns="0" tIns="0" rIns="0" bIns="0" anchor="ctr">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86" name="Rectangle 85"/>
          <p:cNvSpPr/>
          <p:nvPr userDrawn="1"/>
        </p:nvSpPr>
        <p:spPr>
          <a:xfrm>
            <a:off x="9444042" y="1622925"/>
            <a:ext cx="2049781" cy="5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dirty="0">
              <a:solidFill>
                <a:srgbClr val="FFFFFF"/>
              </a:solidFill>
            </a:endParaRPr>
          </a:p>
        </p:txBody>
      </p:sp>
      <p:sp>
        <p:nvSpPr>
          <p:cNvPr id="87" name="Text Placeholder 3"/>
          <p:cNvSpPr>
            <a:spLocks noGrp="1"/>
          </p:cNvSpPr>
          <p:nvPr>
            <p:ph type="body" sz="half" idx="33"/>
          </p:nvPr>
        </p:nvSpPr>
        <p:spPr>
          <a:xfrm>
            <a:off x="952125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dirty="0"/>
          </a:p>
        </p:txBody>
      </p:sp>
      <p:sp>
        <p:nvSpPr>
          <p:cNvPr id="31" name="Oval 30"/>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32"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63258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grpSp>
        <p:nvGrpSpPr>
          <p:cNvPr id="31" name="Group 300"/>
          <p:cNvGrpSpPr/>
          <p:nvPr userDrawn="1"/>
        </p:nvGrpSpPr>
        <p:grpSpPr>
          <a:xfrm>
            <a:off x="612067" y="1872883"/>
            <a:ext cx="5176696" cy="2707424"/>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1375467"/>
                <a:endParaRPr lang="en-US" sz="2667" dirty="0">
                  <a:solidFill>
                    <a:srgbClr val="262626"/>
                  </a:solidFill>
                </a:endParaRPr>
              </a:p>
            </p:txBody>
          </p:sp>
        </p:grpSp>
      </p:grpSp>
      <p:sp>
        <p:nvSpPr>
          <p:cNvPr id="41" name="Picture Placeholder 7"/>
          <p:cNvSpPr>
            <a:spLocks noGrp="1"/>
          </p:cNvSpPr>
          <p:nvPr>
            <p:ph type="pic" sz="quarter" idx="10" hasCustomPrompt="1"/>
          </p:nvPr>
        </p:nvSpPr>
        <p:spPr>
          <a:xfrm>
            <a:off x="1438696" y="2013587"/>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dirty="0"/>
              <a:t>Image Holder</a:t>
            </a:r>
          </a:p>
        </p:txBody>
      </p:sp>
      <p:sp>
        <p:nvSpPr>
          <p:cNvPr id="18" name="Oval 17"/>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9"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pPr defTabSz="1375467"/>
            <a:fld id="{C136B7D2-B98C-44FD-8D04-7EC62A564975}" type="slidenum">
              <a:rPr lang="en-US" smtClean="0">
                <a:solidFill>
                  <a:srgbClr val="262626">
                    <a:lumMod val="25000"/>
                    <a:lumOff val="75000"/>
                  </a:srgbClr>
                </a:solidFill>
              </a:rPr>
              <a:pPr defTabSz="1375467"/>
              <a:t>‹#›</a:t>
            </a:fld>
            <a:endParaRPr lang="en-US" dirty="0">
              <a:solidFill>
                <a:srgbClr val="262626">
                  <a:lumMod val="25000"/>
                  <a:lumOff val="75000"/>
                </a:srgbClr>
              </a:solidFill>
            </a:endParaRPr>
          </a:p>
        </p:txBody>
      </p:sp>
    </p:spTree>
    <p:extLst>
      <p:ext uri="{BB962C8B-B14F-4D97-AF65-F5344CB8AC3E}">
        <p14:creationId xmlns:p14="http://schemas.microsoft.com/office/powerpoint/2010/main" val="164574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47" Type="http://schemas.openxmlformats.org/officeDocument/2006/relationships/slideLayout" Target="../slideLayouts/slideLayout107.xml"/><Relationship Id="rId50" Type="http://schemas.openxmlformats.org/officeDocument/2006/relationships/theme" Target="../theme/theme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46" Type="http://schemas.openxmlformats.org/officeDocument/2006/relationships/slideLayout" Target="../slideLayouts/slideLayout106.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45" Type="http://schemas.openxmlformats.org/officeDocument/2006/relationships/slideLayout" Target="../slideLayouts/slideLayout105.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49" Type="http://schemas.openxmlformats.org/officeDocument/2006/relationships/slideLayout" Target="../slideLayouts/slideLayout109.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slideLayout" Target="../slideLayouts/slideLayout104.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slideLayout" Target="../slideLayouts/slideLayout103.xml"/><Relationship Id="rId48" Type="http://schemas.openxmlformats.org/officeDocument/2006/relationships/slideLayout" Target="../slideLayouts/slideLayout108.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8FA67-ED75-4D46-B26F-6539177329A4}" type="datetimeFigureOut">
              <a:rPr lang="en-GB" smtClean="0"/>
              <a:t>19/09/2018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64EC0-BA80-464F-A101-20B259F5F7F6}" type="slidenum">
              <a:rPr lang="en-GB" smtClean="0"/>
              <a:t>‹#›</a:t>
            </a:fld>
            <a:endParaRPr lang="en-GB"/>
          </a:p>
        </p:txBody>
      </p:sp>
    </p:spTree>
    <p:extLst>
      <p:ext uri="{BB962C8B-B14F-4D97-AF65-F5344CB8AC3E}">
        <p14:creationId xmlns:p14="http://schemas.microsoft.com/office/powerpoint/2010/main" val="146947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257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90530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 id="2147483756" r:id="rId46"/>
    <p:sldLayoutId id="2147483757" r:id="rId47"/>
    <p:sldLayoutId id="2147483758" r:id="rId48"/>
    <p:sldLayoutId id="2147483759" r:id="rId49"/>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tif"/><Relationship Id="rId2" Type="http://schemas.openxmlformats.org/officeDocument/2006/relationships/image" Target="../media/image35.tif"/><Relationship Id="rId1" Type="http://schemas.openxmlformats.org/officeDocument/2006/relationships/slideLayout" Target="../slideLayouts/slideLayout2.xml"/><Relationship Id="rId4" Type="http://schemas.openxmlformats.org/officeDocument/2006/relationships/image" Target="../media/image37.t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02" y="5801089"/>
            <a:ext cx="12095018" cy="738664"/>
          </a:xfrm>
          <a:prstGeom prst="rect">
            <a:avLst/>
          </a:prstGeom>
          <a:noFill/>
        </p:spPr>
        <p:txBody>
          <a:bodyPr wrap="square" rtlCol="0">
            <a:spAutoFit/>
          </a:bodyPr>
          <a:lstStyle/>
          <a:p>
            <a:pPr algn="ctr"/>
            <a:r>
              <a:rPr lang="en" sz="2400" b="1" i="1" dirty="0">
                <a:solidFill>
                  <a:schemeClr val="bg1"/>
                </a:solidFill>
                <a:latin typeface="Roboto Condensed" panose="02000000000000000000" pitchFamily="2" charset="0"/>
                <a:ea typeface="Roboto Condensed" panose="02000000000000000000" pitchFamily="2" charset="0"/>
              </a:rPr>
              <a:t>The software management system for independent letting agencies</a:t>
            </a:r>
          </a:p>
          <a:p>
            <a:endParaRPr lang="en-GB" dirty="0"/>
          </a:p>
        </p:txBody>
      </p:sp>
      <p:sp>
        <p:nvSpPr>
          <p:cNvPr id="7" name="Rounded Rectangle 6"/>
          <p:cNvSpPr/>
          <p:nvPr/>
        </p:nvSpPr>
        <p:spPr>
          <a:xfrm>
            <a:off x="2387600" y="825912"/>
            <a:ext cx="7197156" cy="4454013"/>
          </a:xfrm>
          <a:prstGeom prst="roundRect">
            <a:avLst/>
          </a:prstGeom>
          <a:solidFill>
            <a:srgbClr val="EFF5F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429" y="1199259"/>
            <a:ext cx="7197156" cy="3735324"/>
          </a:xfrm>
          <a:prstGeom prst="rect">
            <a:avLst/>
          </a:prstGeom>
        </p:spPr>
      </p:pic>
      <p:sp>
        <p:nvSpPr>
          <p:cNvPr id="10" name="Rectangle 9"/>
          <p:cNvSpPr/>
          <p:nvPr/>
        </p:nvSpPr>
        <p:spPr>
          <a:xfrm>
            <a:off x="0" y="0"/>
            <a:ext cx="12192000" cy="6763255"/>
          </a:xfrm>
          <a:prstGeom prst="rect">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0" y="2701637"/>
            <a:ext cx="12192000" cy="1569660"/>
          </a:xfrm>
          <a:prstGeom prst="rect">
            <a:avLst/>
          </a:prstGeom>
          <a:noFill/>
        </p:spPr>
        <p:txBody>
          <a:bodyPr wrap="square" rtlCol="0">
            <a:spAutoFit/>
          </a:bodyPr>
          <a:lstStyle/>
          <a:p>
            <a:pPr algn="ctr"/>
            <a:r>
              <a:rPr lang="en-GB" sz="9600" b="1" i="1" dirty="0">
                <a:solidFill>
                  <a:schemeClr val="bg1"/>
                </a:solidFill>
                <a:latin typeface="Roboto Condensed" panose="02000000000000000000" pitchFamily="2" charset="0"/>
                <a:ea typeface="Roboto Condensed" panose="02000000000000000000" pitchFamily="2" charset="0"/>
              </a:rPr>
              <a:t>787,000 </a:t>
            </a:r>
            <a:r>
              <a:rPr lang="en-GB" sz="4000" b="1" dirty="0">
                <a:solidFill>
                  <a:schemeClr val="bg1"/>
                </a:solidFill>
                <a:latin typeface="Roboto Condensed" panose="02000000000000000000" pitchFamily="2" charset="0"/>
                <a:ea typeface="Roboto Condensed" panose="02000000000000000000" pitchFamily="2" charset="0"/>
              </a:rPr>
              <a:t>moved households</a:t>
            </a:r>
            <a:endParaRPr lang="en-GB" sz="1600" b="1" i="1" dirty="0">
              <a:solidFill>
                <a:schemeClr val="bg1"/>
              </a:solidFill>
              <a:latin typeface="Roboto Condensed" panose="02000000000000000000" pitchFamily="2" charset="0"/>
              <a:ea typeface="Roboto Condensed" panose="02000000000000000000" pitchFamily="2" charset="0"/>
            </a:endParaRPr>
          </a:p>
        </p:txBody>
      </p:sp>
      <p:sp>
        <p:nvSpPr>
          <p:cNvPr id="5" name="TextBox 4"/>
          <p:cNvSpPr txBox="1"/>
          <p:nvPr/>
        </p:nvSpPr>
        <p:spPr>
          <a:xfrm>
            <a:off x="0" y="3997354"/>
            <a:ext cx="12192000" cy="1569660"/>
          </a:xfrm>
          <a:prstGeom prst="rect">
            <a:avLst/>
          </a:prstGeom>
          <a:noFill/>
        </p:spPr>
        <p:txBody>
          <a:bodyPr wrap="square" rtlCol="0">
            <a:spAutoFit/>
          </a:bodyPr>
          <a:lstStyle/>
          <a:p>
            <a:pPr algn="ctr"/>
            <a:r>
              <a:rPr lang="en-GB" sz="9600" b="1" i="1" dirty="0">
                <a:solidFill>
                  <a:schemeClr val="bg1"/>
                </a:solidFill>
                <a:latin typeface="Roboto Condensed" panose="02000000000000000000" pitchFamily="2" charset="0"/>
                <a:ea typeface="Roboto Condensed" panose="02000000000000000000" pitchFamily="2" charset="0"/>
              </a:rPr>
              <a:t>9 million </a:t>
            </a:r>
            <a:r>
              <a:rPr lang="en-GB" sz="4000" b="1" dirty="0">
                <a:solidFill>
                  <a:schemeClr val="bg1"/>
                </a:solidFill>
                <a:latin typeface="Roboto Condensed" panose="02000000000000000000" pitchFamily="2" charset="0"/>
                <a:ea typeface="Roboto Condensed" panose="02000000000000000000" pitchFamily="2" charset="0"/>
              </a:rPr>
              <a:t>documents</a:t>
            </a:r>
            <a:r>
              <a:rPr lang="en-GB" sz="9600" b="1" i="1" dirty="0">
                <a:solidFill>
                  <a:schemeClr val="bg1"/>
                </a:solidFill>
                <a:latin typeface="Roboto Condensed" panose="02000000000000000000" pitchFamily="2" charset="0"/>
                <a:ea typeface="Roboto Condensed" panose="02000000000000000000" pitchFamily="2" charset="0"/>
              </a:rPr>
              <a:t> </a:t>
            </a:r>
            <a:r>
              <a:rPr lang="en-GB" sz="1600" b="1" dirty="0">
                <a:solidFill>
                  <a:schemeClr val="bg1"/>
                </a:solidFill>
                <a:latin typeface="Roboto Condensed" panose="02000000000000000000" pitchFamily="2" charset="0"/>
                <a:ea typeface="Roboto Condensed" panose="02000000000000000000" pitchFamily="2" charset="0"/>
              </a:rPr>
              <a:t> </a:t>
            </a:r>
            <a:endParaRPr lang="en-GB" sz="1600" b="1" i="1" dirty="0">
              <a:solidFill>
                <a:schemeClr val="bg1"/>
              </a:solidFill>
              <a:latin typeface="Roboto Condensed" panose="02000000000000000000" pitchFamily="2" charset="0"/>
              <a:ea typeface="Roboto Condensed" panose="02000000000000000000" pitchFamily="2" charset="0"/>
            </a:endParaRPr>
          </a:p>
        </p:txBody>
      </p:sp>
      <p:sp>
        <p:nvSpPr>
          <p:cNvPr id="6" name="TextBox 5"/>
          <p:cNvSpPr txBox="1"/>
          <p:nvPr/>
        </p:nvSpPr>
        <p:spPr>
          <a:xfrm>
            <a:off x="48491" y="5201717"/>
            <a:ext cx="12192000" cy="1569660"/>
          </a:xfrm>
          <a:prstGeom prst="rect">
            <a:avLst/>
          </a:prstGeom>
          <a:noFill/>
        </p:spPr>
        <p:txBody>
          <a:bodyPr wrap="square" rtlCol="0">
            <a:spAutoFit/>
          </a:bodyPr>
          <a:lstStyle/>
          <a:p>
            <a:pPr algn="ctr"/>
            <a:r>
              <a:rPr lang="en-GB" sz="9600" b="1" i="1" dirty="0">
                <a:solidFill>
                  <a:schemeClr val="bg1"/>
                </a:solidFill>
                <a:latin typeface="Roboto Condensed" panose="02000000000000000000" pitchFamily="2" charset="0"/>
                <a:ea typeface="Roboto Condensed" panose="02000000000000000000" pitchFamily="2" charset="0"/>
              </a:rPr>
              <a:t>£18k </a:t>
            </a:r>
            <a:r>
              <a:rPr lang="en-GB" sz="4000" b="1" dirty="0">
                <a:solidFill>
                  <a:schemeClr val="bg1"/>
                </a:solidFill>
                <a:latin typeface="Roboto Condensed" panose="02000000000000000000" pitchFamily="2" charset="0"/>
                <a:ea typeface="Roboto Condensed" panose="02000000000000000000" pitchFamily="2" charset="0"/>
              </a:rPr>
              <a:t>per year</a:t>
            </a:r>
            <a:endParaRPr lang="en-GB" sz="1600" b="1" i="1" dirty="0">
              <a:solidFill>
                <a:schemeClr val="bg1"/>
              </a:solidFill>
              <a:latin typeface="Roboto Condensed" panose="02000000000000000000" pitchFamily="2" charset="0"/>
              <a:ea typeface="Roboto Condensed" panose="02000000000000000000" pitchFamily="2" charset="0"/>
            </a:endParaRPr>
          </a:p>
        </p:txBody>
      </p:sp>
      <p:sp>
        <p:nvSpPr>
          <p:cNvPr id="12" name="TextBox 11"/>
          <p:cNvSpPr txBox="1"/>
          <p:nvPr/>
        </p:nvSpPr>
        <p:spPr>
          <a:xfrm>
            <a:off x="-61331" y="7466138"/>
            <a:ext cx="12095018" cy="461665"/>
          </a:xfrm>
          <a:prstGeom prst="rect">
            <a:avLst/>
          </a:prstGeom>
          <a:noFill/>
        </p:spPr>
        <p:txBody>
          <a:bodyPr wrap="square" rtlCol="0">
            <a:spAutoFit/>
          </a:bodyPr>
          <a:lstStyle/>
          <a:p>
            <a:pPr algn="ctr"/>
            <a:r>
              <a:rPr lang="en" sz="2400" b="1" i="1" dirty="0">
                <a:solidFill>
                  <a:schemeClr val="bg1"/>
                </a:solidFill>
                <a:latin typeface="Roboto Condensed" panose="02000000000000000000" pitchFamily="2" charset="0"/>
                <a:ea typeface="Roboto Condensed" panose="02000000000000000000" pitchFamily="2" charset="0"/>
              </a:rPr>
              <a:t>Easy. Organised. Sorted.</a:t>
            </a:r>
            <a:endParaRPr lang="en-GB" dirty="0"/>
          </a:p>
        </p:txBody>
      </p:sp>
    </p:spTree>
    <p:extLst>
      <p:ext uri="{BB962C8B-B14F-4D97-AF65-F5344CB8AC3E}">
        <p14:creationId xmlns:p14="http://schemas.microsoft.com/office/powerpoint/2010/main" val="262420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250"/>
                            </p:stCondLst>
                            <p:childTnLst>
                              <p:par>
                                <p:cTn id="9" presetID="2" presetClass="entr" presetSubtype="4" fill="hold" grpId="1"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grpId="2" nodeType="clickEffect">
                                  <p:stCondLst>
                                    <p:cond delay="0"/>
                                  </p:stCondLst>
                                  <p:childTnLst>
                                    <p:animMotion origin="layout" path="M 0 -3.33333E-6 L 0 -0.15555 " pathEditMode="relative" rAng="0" ptsTypes="AA">
                                      <p:cBhvr>
                                        <p:cTn id="16" dur="500" fill="hold"/>
                                        <p:tgtEl>
                                          <p:spTgt spid="4"/>
                                        </p:tgtEl>
                                        <p:attrNameLst>
                                          <p:attrName>ppt_x</p:attrName>
                                          <p:attrName>ppt_y</p:attrName>
                                        </p:attrNameLst>
                                      </p:cBhvr>
                                      <p:rCtr x="0" y="-7778"/>
                                    </p:animMotion>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64" presetClass="path" presetSubtype="0" accel="50000" decel="50000" fill="hold" grpId="3" nodeType="withEffect">
                                  <p:stCondLst>
                                    <p:cond delay="0"/>
                                  </p:stCondLst>
                                  <p:childTnLst>
                                    <p:animMotion origin="layout" path="M 0 -0.15555 L 0 -0.39166 " pathEditMode="relative" rAng="0" ptsTypes="AA">
                                      <p:cBhvr>
                                        <p:cTn id="28" dur="500" fill="hold"/>
                                        <p:tgtEl>
                                          <p:spTgt spid="4"/>
                                        </p:tgtEl>
                                        <p:attrNameLst>
                                          <p:attrName>ppt_x</p:attrName>
                                          <p:attrName>ppt_y</p:attrName>
                                        </p:attrNameLst>
                                      </p:cBhvr>
                                      <p:rCtr x="0" y="-12361"/>
                                    </p:animMotion>
                                  </p:childTnLst>
                                </p:cTn>
                              </p:par>
                              <p:par>
                                <p:cTn id="29" presetID="64" presetClass="path" presetSubtype="0" accel="50000" decel="50000" fill="hold" grpId="1" nodeType="withEffect">
                                  <p:stCondLst>
                                    <p:cond delay="0"/>
                                  </p:stCondLst>
                                  <p:childTnLst>
                                    <p:animMotion origin="layout" path="M 0 -2.22222E-6 L 0 -0.18889 " pathEditMode="relative" rAng="0" ptsTypes="AA">
                                      <p:cBhvr>
                                        <p:cTn id="30" dur="500" fill="hold"/>
                                        <p:tgtEl>
                                          <p:spTgt spid="5"/>
                                        </p:tgtEl>
                                        <p:attrNameLst>
                                          <p:attrName>ppt_x</p:attrName>
                                          <p:attrName>ppt_y</p:attrName>
                                        </p:attrNameLst>
                                      </p:cBhvr>
                                      <p:rCtr x="0" y="-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1"/>
      <p:bldP spid="4" grpId="2"/>
      <p:bldP spid="4" grpId="3"/>
      <p:bldP spid="5" grpId="0"/>
      <p:bldP spid="5" grpId="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0" y="4940768"/>
            <a:ext cx="1386535" cy="1386535"/>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40905"/>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0" y="-7620"/>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Sending Guarantor Form</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2" name="Picture 1"/>
          <p:cNvPicPr>
            <a:picLocks noChangeAspect="1"/>
          </p:cNvPicPr>
          <p:nvPr/>
        </p:nvPicPr>
        <p:blipFill>
          <a:blip r:embed="rId5"/>
          <a:stretch>
            <a:fillRect/>
          </a:stretch>
        </p:blipFill>
        <p:spPr>
          <a:xfrm>
            <a:off x="6289930" y="3648807"/>
            <a:ext cx="1126870" cy="11332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330" y="3040736"/>
            <a:ext cx="589704" cy="589704"/>
          </a:xfrm>
          <a:prstGeom prst="rect">
            <a:avLst/>
          </a:prstGeom>
        </p:spPr>
      </p:pic>
      <p:sp>
        <p:nvSpPr>
          <p:cNvPr id="16" name="TextBox 15"/>
          <p:cNvSpPr txBox="1"/>
          <p:nvPr/>
        </p:nvSpPr>
        <p:spPr>
          <a:xfrm>
            <a:off x="8344201" y="7072041"/>
            <a:ext cx="3616037" cy="923330"/>
          </a:xfrm>
          <a:prstGeom prst="rect">
            <a:avLst/>
          </a:prstGeom>
          <a:noFill/>
        </p:spPr>
        <p:txBody>
          <a:bodyPr wrap="square" rtlCol="0">
            <a:spAutoFit/>
          </a:bodyPr>
          <a:lstStyle/>
          <a:p>
            <a:r>
              <a:rPr lang="en-GB" dirty="0">
                <a:solidFill>
                  <a:prstClr val="black"/>
                </a:solidFill>
              </a:rPr>
              <a:t>Notes: Dave the agent is back and emails Robin the guarantor a guarantor form to sign.</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3746" y="2734906"/>
            <a:ext cx="1458465" cy="132156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32643" y="2700161"/>
            <a:ext cx="500649" cy="379659"/>
          </a:xfrm>
          <a:prstGeom prst="rect">
            <a:avLst/>
          </a:prstGeom>
        </p:spPr>
      </p:pic>
      <p:cxnSp>
        <p:nvCxnSpPr>
          <p:cNvPr id="15" name="Straight Arrow Connector 14"/>
          <p:cNvCxnSpPr/>
          <p:nvPr/>
        </p:nvCxnSpPr>
        <p:spPr>
          <a:xfrm>
            <a:off x="7104462" y="3348678"/>
            <a:ext cx="2032000"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5248" y="5799812"/>
            <a:ext cx="496658" cy="496658"/>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54497" y="2759523"/>
            <a:ext cx="589704" cy="589704"/>
          </a:xfrm>
          <a:prstGeom prst="rect">
            <a:avLst/>
          </a:prstGeom>
        </p:spPr>
      </p:pic>
    </p:spTree>
    <p:extLst>
      <p:ext uri="{BB962C8B-B14F-4D97-AF65-F5344CB8AC3E}">
        <p14:creationId xmlns:p14="http://schemas.microsoft.com/office/powerpoint/2010/main" val="297595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par>
                                <p:cTn id="12" presetID="22" presetClass="entr" presetSubtype="8"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0" y="4940768"/>
            <a:ext cx="1386535" cy="1386535"/>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40905"/>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0" y="-7620"/>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Receiving Guarantor Form</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2" name="Picture 1"/>
          <p:cNvPicPr>
            <a:picLocks noChangeAspect="1"/>
          </p:cNvPicPr>
          <p:nvPr/>
        </p:nvPicPr>
        <p:blipFill>
          <a:blip r:embed="rId5"/>
          <a:stretch>
            <a:fillRect/>
          </a:stretch>
        </p:blipFill>
        <p:spPr>
          <a:xfrm>
            <a:off x="6289930" y="3648807"/>
            <a:ext cx="1126870" cy="11332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330" y="3040736"/>
            <a:ext cx="589704" cy="589704"/>
          </a:xfrm>
          <a:prstGeom prst="rect">
            <a:avLst/>
          </a:prstGeom>
        </p:spPr>
      </p:pic>
      <p:sp>
        <p:nvSpPr>
          <p:cNvPr id="16" name="TextBox 15"/>
          <p:cNvSpPr txBox="1"/>
          <p:nvPr/>
        </p:nvSpPr>
        <p:spPr>
          <a:xfrm>
            <a:off x="8773746" y="7177085"/>
            <a:ext cx="3616037" cy="646331"/>
          </a:xfrm>
          <a:prstGeom prst="rect">
            <a:avLst/>
          </a:prstGeom>
          <a:noFill/>
        </p:spPr>
        <p:txBody>
          <a:bodyPr wrap="square" rtlCol="0">
            <a:spAutoFit/>
          </a:bodyPr>
          <a:lstStyle/>
          <a:p>
            <a:r>
              <a:rPr lang="en-GB" dirty="0">
                <a:solidFill>
                  <a:prstClr val="black"/>
                </a:solidFill>
              </a:rPr>
              <a:t>Notes: Robin the guarantor posts it back to Dave the agent</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3746" y="2734906"/>
            <a:ext cx="1458465" cy="132156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32643" y="2700161"/>
            <a:ext cx="500649" cy="379659"/>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5248" y="5799812"/>
            <a:ext cx="496658" cy="496658"/>
          </a:xfrm>
          <a:prstGeom prst="rect">
            <a:avLst/>
          </a:prstGeom>
        </p:spPr>
      </p:pic>
      <p:cxnSp>
        <p:nvCxnSpPr>
          <p:cNvPr id="19" name="Straight Arrow Connector 18"/>
          <p:cNvCxnSpPr/>
          <p:nvPr/>
        </p:nvCxnSpPr>
        <p:spPr>
          <a:xfrm flipH="1">
            <a:off x="7080974" y="3329817"/>
            <a:ext cx="1987550" cy="1154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33392" y="2789926"/>
            <a:ext cx="586635" cy="444865"/>
          </a:xfrm>
          <a:prstGeom prst="rect">
            <a:avLst/>
          </a:prstGeom>
        </p:spPr>
      </p:pic>
    </p:spTree>
    <p:extLst>
      <p:ext uri="{BB962C8B-B14F-4D97-AF65-F5344CB8AC3E}">
        <p14:creationId xmlns:p14="http://schemas.microsoft.com/office/powerpoint/2010/main" val="12323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1+#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childTnLst>
                                </p:cTn>
                              </p:par>
                              <p:par>
                                <p:cTn id="14" presetID="22" presetClass="entr" presetSubtype="2"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right)">
                                      <p:cBhvr>
                                        <p:cTn id="16"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7620"/>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What about for 5 tenants?</a:t>
            </a:r>
          </a:p>
        </p:txBody>
      </p:sp>
      <p:pic>
        <p:nvPicPr>
          <p:cNvPr id="2" name="Picture 1"/>
          <p:cNvPicPr>
            <a:picLocks noChangeAspect="1"/>
          </p:cNvPicPr>
          <p:nvPr/>
        </p:nvPicPr>
        <p:blipFill rotWithShape="1">
          <a:blip r:embed="rId2"/>
          <a:srcRect l="31393" r="34374" b="66024"/>
          <a:stretch/>
        </p:blipFill>
        <p:spPr>
          <a:xfrm>
            <a:off x="6643688" y="3648807"/>
            <a:ext cx="385762" cy="385031"/>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3746" y="2734906"/>
            <a:ext cx="1458465" cy="1321564"/>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497" y="3740506"/>
            <a:ext cx="388579" cy="355979"/>
          </a:xfrm>
          <a:prstGeom prst="rect">
            <a:avLst/>
          </a:prstGeom>
        </p:spPr>
      </p:pic>
      <p:pic>
        <p:nvPicPr>
          <p:cNvPr id="45" name="Picture 44"/>
          <p:cNvPicPr>
            <a:picLocks noChangeAspect="1"/>
          </p:cNvPicPr>
          <p:nvPr/>
        </p:nvPicPr>
        <p:blipFill rotWithShape="1">
          <a:blip r:embed="rId2"/>
          <a:srcRect l="34070" r="28316" b="57828"/>
          <a:stretch/>
        </p:blipFill>
        <p:spPr>
          <a:xfrm>
            <a:off x="4524374" y="3717852"/>
            <a:ext cx="423863" cy="477911"/>
          </a:xfrm>
          <a:prstGeom prst="rect">
            <a:avLst/>
          </a:prstGeom>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65856" y="3109781"/>
            <a:ext cx="589704" cy="589704"/>
          </a:xfrm>
          <a:prstGeom prst="rect">
            <a:avLst/>
          </a:prstGeom>
        </p:spPr>
      </p:pic>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3169" y="2769206"/>
            <a:ext cx="500649" cy="379659"/>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75774" y="5868857"/>
            <a:ext cx="496658" cy="496658"/>
          </a:xfrm>
          <a:prstGeom prst="rect">
            <a:avLst/>
          </a:prstGeom>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5524" y="3745856"/>
            <a:ext cx="500649" cy="37965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434" y="3712482"/>
            <a:ext cx="388579" cy="355979"/>
          </a:xfrm>
          <a:prstGeom prst="rect">
            <a:avLst/>
          </a:prstGeom>
        </p:spPr>
      </p:pic>
      <p:pic>
        <p:nvPicPr>
          <p:cNvPr id="51" name="Picture 50"/>
          <p:cNvPicPr>
            <a:picLocks noChangeAspect="1"/>
          </p:cNvPicPr>
          <p:nvPr/>
        </p:nvPicPr>
        <p:blipFill rotWithShape="1">
          <a:blip r:embed="rId2"/>
          <a:srcRect l="27378" r="34586" b="61015"/>
          <a:stretch/>
        </p:blipFill>
        <p:spPr>
          <a:xfrm>
            <a:off x="5033962" y="3177707"/>
            <a:ext cx="428625" cy="441793"/>
          </a:xfrm>
          <a:prstGeom prst="rect">
            <a:avLst/>
          </a:prstGeom>
        </p:spPr>
      </p:pic>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9793" y="3081757"/>
            <a:ext cx="589704" cy="589704"/>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2809" y="4310943"/>
            <a:ext cx="500649" cy="379659"/>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57647" y="5828481"/>
            <a:ext cx="496658" cy="496658"/>
          </a:xfrm>
          <a:prstGeom prst="rect">
            <a:avLst/>
          </a:prstGeom>
        </p:spPr>
      </p:pic>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7717" y="3144342"/>
            <a:ext cx="500649" cy="379659"/>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8271" y="5353432"/>
            <a:ext cx="388579" cy="355979"/>
          </a:xfrm>
          <a:prstGeom prst="rect">
            <a:avLst/>
          </a:prstGeom>
        </p:spPr>
      </p:pic>
      <p:pic>
        <p:nvPicPr>
          <p:cNvPr id="57" name="Picture 56"/>
          <p:cNvPicPr>
            <a:picLocks noChangeAspect="1"/>
          </p:cNvPicPr>
          <p:nvPr/>
        </p:nvPicPr>
        <p:blipFill rotWithShape="1">
          <a:blip r:embed="rId2"/>
          <a:srcRect l="26902" r="30835" b="56294"/>
          <a:stretch/>
        </p:blipFill>
        <p:spPr>
          <a:xfrm>
            <a:off x="4819650" y="4914905"/>
            <a:ext cx="476250" cy="495295"/>
          </a:xfrm>
          <a:prstGeom prst="rect">
            <a:avLst/>
          </a:prstGeom>
        </p:spPr>
      </p:pic>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2233" y="4717254"/>
            <a:ext cx="589704" cy="589704"/>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9546" y="4376679"/>
            <a:ext cx="500649" cy="379659"/>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69900" y="5799812"/>
            <a:ext cx="496658" cy="496658"/>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0685" y="4402384"/>
            <a:ext cx="500649" cy="379659"/>
          </a:xfrm>
          <a:prstGeom prst="rect">
            <a:avLst/>
          </a:prstGeom>
        </p:spPr>
      </p:pic>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3870" y="5243498"/>
            <a:ext cx="388579" cy="355979"/>
          </a:xfrm>
          <a:prstGeom prst="rect">
            <a:avLst/>
          </a:prstGeom>
        </p:spPr>
      </p:pic>
      <p:pic>
        <p:nvPicPr>
          <p:cNvPr id="63" name="Picture 62"/>
          <p:cNvPicPr>
            <a:picLocks noChangeAspect="1"/>
          </p:cNvPicPr>
          <p:nvPr/>
        </p:nvPicPr>
        <p:blipFill rotWithShape="1">
          <a:blip r:embed="rId2"/>
          <a:srcRect l="25055" t="-2241" r="34372" b="54562"/>
          <a:stretch/>
        </p:blipFill>
        <p:spPr>
          <a:xfrm>
            <a:off x="6747163" y="5237018"/>
            <a:ext cx="457201" cy="540327"/>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0229" y="4612773"/>
            <a:ext cx="589704" cy="589704"/>
          </a:xfrm>
          <a:prstGeom prst="rect">
            <a:avLst/>
          </a:prstGeom>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7542" y="4272198"/>
            <a:ext cx="500649" cy="379659"/>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4202" y="5767618"/>
            <a:ext cx="496658" cy="496658"/>
          </a:xfrm>
          <a:prstGeom prst="rect">
            <a:avLst/>
          </a:prstGeom>
        </p:spPr>
      </p:pic>
      <p:pic>
        <p:nvPicPr>
          <p:cNvPr id="67" name="Picture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39897" y="5248848"/>
            <a:ext cx="500649" cy="379659"/>
          </a:xfrm>
          <a:prstGeom prst="rect">
            <a:avLst/>
          </a:prstGeom>
        </p:spPr>
      </p:pic>
      <p:pic>
        <p:nvPicPr>
          <p:cNvPr id="68" name="Pictur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21906" y="1207187"/>
            <a:ext cx="1386535" cy="1386535"/>
          </a:xfrm>
          <a:prstGeom prst="rect">
            <a:avLst/>
          </a:prstGeom>
        </p:spPr>
      </p:pic>
      <p:pic>
        <p:nvPicPr>
          <p:cNvPr id="69" name="Picture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68453" y="4942790"/>
            <a:ext cx="1386535" cy="1386535"/>
          </a:xfrm>
          <a:prstGeom prst="rect">
            <a:avLst/>
          </a:prstGeom>
        </p:spPr>
      </p:pic>
      <p:pic>
        <p:nvPicPr>
          <p:cNvPr id="70" name="Picture 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4103" y="1233859"/>
            <a:ext cx="1386535" cy="1386535"/>
          </a:xfrm>
          <a:prstGeom prst="rect">
            <a:avLst/>
          </a:prstGeom>
        </p:spPr>
      </p:pic>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2487" y="1214025"/>
            <a:ext cx="1458465" cy="1321564"/>
          </a:xfrm>
          <a:prstGeom prst="rect">
            <a:avLst/>
          </a:prstGeom>
        </p:spPr>
      </p:pic>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070" y="5048629"/>
            <a:ext cx="1458465" cy="1321564"/>
          </a:xfrm>
          <a:prstGeom prst="rect">
            <a:avLst/>
          </a:prstGeom>
        </p:spPr>
      </p:pic>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59" y="3407679"/>
            <a:ext cx="1458465" cy="1321564"/>
          </a:xfrm>
          <a:prstGeom prst="rect">
            <a:avLst/>
          </a:prstGeom>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736" y="1493069"/>
            <a:ext cx="1458465" cy="1321564"/>
          </a:xfrm>
          <a:prstGeom prst="rect">
            <a:avLst/>
          </a:prstGeom>
        </p:spPr>
      </p:pic>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8650" y="1239672"/>
            <a:ext cx="1458465" cy="1321564"/>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1845" y="1758256"/>
            <a:ext cx="1458465" cy="1321564"/>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9126" y="3699485"/>
            <a:ext cx="1458465" cy="1321564"/>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9888" y="4155082"/>
            <a:ext cx="1458465" cy="1321564"/>
          </a:xfrm>
          <a:prstGeom prst="rect">
            <a:avLst/>
          </a:prstGeom>
        </p:spPr>
      </p:pic>
      <p:cxnSp>
        <p:nvCxnSpPr>
          <p:cNvPr id="79" name="Straight Arrow Connector 78"/>
          <p:cNvCxnSpPr/>
          <p:nvPr/>
        </p:nvCxnSpPr>
        <p:spPr>
          <a:xfrm>
            <a:off x="2242357" y="2320500"/>
            <a:ext cx="3111948" cy="83177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2175173" y="1874783"/>
            <a:ext cx="4854277" cy="23163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165464" y="2563595"/>
            <a:ext cx="3375290" cy="100123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1846715" y="3973714"/>
            <a:ext cx="3656476" cy="13941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1631323" y="2109143"/>
            <a:ext cx="5755882" cy="23081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1783723" y="3900684"/>
            <a:ext cx="3793404" cy="66902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964036" y="5713078"/>
            <a:ext cx="1053182" cy="1557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762968" y="4442555"/>
            <a:ext cx="1244139" cy="92525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1837509" y="2348838"/>
            <a:ext cx="2978407" cy="289466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3646038" y="2105731"/>
            <a:ext cx="3383412" cy="8874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3550477" y="2424280"/>
            <a:ext cx="2088161" cy="274709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2037567" y="2713635"/>
            <a:ext cx="1050565" cy="245773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1960786" y="2109143"/>
            <a:ext cx="1177790" cy="333685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6239446" y="3670952"/>
            <a:ext cx="2263781" cy="140659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flipV="1">
            <a:off x="5354305" y="2251561"/>
            <a:ext cx="4973374" cy="229030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3680425" y="1893879"/>
            <a:ext cx="6673542" cy="92075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flipV="1">
            <a:off x="2078485" y="1958075"/>
            <a:ext cx="6695261" cy="9424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1862902" y="3626883"/>
            <a:ext cx="7250702" cy="26191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3719018" y="4796179"/>
            <a:ext cx="6538791" cy="8714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7840546" y="2106930"/>
            <a:ext cx="2569664" cy="284164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6129459" y="2661559"/>
            <a:ext cx="4179606" cy="249490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flipV="1">
            <a:off x="6110845" y="3545925"/>
            <a:ext cx="2322828" cy="100782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flipV="1">
            <a:off x="7763494" y="2312880"/>
            <a:ext cx="1356193" cy="86831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6165401" y="2355476"/>
            <a:ext cx="2622171" cy="109041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1913491" y="3587380"/>
            <a:ext cx="3686383" cy="18146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flipV="1">
            <a:off x="3610783" y="2299856"/>
            <a:ext cx="2141492" cy="143992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flipV="1">
            <a:off x="2030530" y="2396439"/>
            <a:ext cx="3874145" cy="149574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H="1">
            <a:off x="1891232" y="4044581"/>
            <a:ext cx="4165844" cy="24490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flipV="1">
            <a:off x="1783723" y="4507761"/>
            <a:ext cx="3727471" cy="12653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flipV="1">
            <a:off x="2174315" y="2491467"/>
            <a:ext cx="1635034" cy="31160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961749" y="3524001"/>
            <a:ext cx="5315527" cy="223596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V="1">
            <a:off x="4114149" y="4741109"/>
            <a:ext cx="4317073" cy="11712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5431684" y="1797765"/>
            <a:ext cx="4877381" cy="299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5354830" y="2458571"/>
            <a:ext cx="5076189" cy="152793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flipV="1">
            <a:off x="6078342" y="1573970"/>
            <a:ext cx="2789184" cy="35527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61" name="Picture 1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71010" y="4940768"/>
            <a:ext cx="1386535" cy="1386535"/>
          </a:xfrm>
          <a:prstGeom prst="rect">
            <a:avLst/>
          </a:prstGeom>
        </p:spPr>
      </p:pic>
      <p:pic>
        <p:nvPicPr>
          <p:cNvPr id="162" name="Picture 1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71015" y="2640905"/>
            <a:ext cx="1386535" cy="1386535"/>
          </a:xfrm>
          <a:prstGeom prst="rect">
            <a:avLst/>
          </a:prstGeom>
        </p:spPr>
      </p:pic>
      <p:pic>
        <p:nvPicPr>
          <p:cNvPr id="163" name="Picture 1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165" name="Picture 164"/>
          <p:cNvPicPr>
            <a:picLocks noChangeAspect="1"/>
          </p:cNvPicPr>
          <p:nvPr/>
        </p:nvPicPr>
        <p:blipFill>
          <a:blip r:embed="rId2"/>
          <a:stretch>
            <a:fillRect/>
          </a:stretch>
        </p:blipFill>
        <p:spPr>
          <a:xfrm>
            <a:off x="6289930" y="3648807"/>
            <a:ext cx="1126870" cy="1133236"/>
          </a:xfrm>
          <a:prstGeom prst="rect">
            <a:avLst/>
          </a:prstGeom>
        </p:spPr>
      </p:pic>
      <p:pic>
        <p:nvPicPr>
          <p:cNvPr id="166" name="Picture 1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5330" y="3040736"/>
            <a:ext cx="589704" cy="589704"/>
          </a:xfrm>
          <a:prstGeom prst="rect">
            <a:avLst/>
          </a:prstGeom>
        </p:spPr>
      </p:pic>
      <p:pic>
        <p:nvPicPr>
          <p:cNvPr id="167" name="Picture 1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3746" y="2734906"/>
            <a:ext cx="1458465" cy="1321564"/>
          </a:xfrm>
          <a:prstGeom prst="rect">
            <a:avLst/>
          </a:prstGeom>
        </p:spPr>
      </p:pic>
      <p:pic>
        <p:nvPicPr>
          <p:cNvPr id="16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2643" y="2700161"/>
            <a:ext cx="500649" cy="379659"/>
          </a:xfrm>
          <a:prstGeom prst="rect">
            <a:avLst/>
          </a:prstGeom>
        </p:spPr>
      </p:pic>
      <p:pic>
        <p:nvPicPr>
          <p:cNvPr id="169" name="Picture 1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25248" y="5799812"/>
            <a:ext cx="496658" cy="496658"/>
          </a:xfrm>
          <a:prstGeom prst="rect">
            <a:avLst/>
          </a:prstGeom>
        </p:spPr>
      </p:pic>
      <p:pic>
        <p:nvPicPr>
          <p:cNvPr id="170" name="Picture 1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998" y="3676811"/>
            <a:ext cx="500649" cy="379659"/>
          </a:xfrm>
          <a:prstGeom prst="rect">
            <a:avLst/>
          </a:prstGeom>
        </p:spPr>
      </p:pic>
      <p:sp>
        <p:nvSpPr>
          <p:cNvPr id="171" name="Rectangle 170"/>
          <p:cNvSpPr/>
          <p:nvPr/>
        </p:nvSpPr>
        <p:spPr>
          <a:xfrm>
            <a:off x="-434446" y="-348217"/>
            <a:ext cx="13849350" cy="7505700"/>
          </a:xfrm>
          <a:prstGeom prst="rect">
            <a:avLst/>
          </a:prstGeom>
          <a:solidFill>
            <a:srgbClr val="3584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Title 1"/>
          <p:cNvSpPr txBox="1">
            <a:spLocks/>
          </p:cNvSpPr>
          <p:nvPr/>
        </p:nvSpPr>
        <p:spPr>
          <a:xfrm>
            <a:off x="-580805" y="2564081"/>
            <a:ext cx="1384935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What about 100 properties…???</a:t>
            </a:r>
          </a:p>
        </p:txBody>
      </p:sp>
      <p:pic>
        <p:nvPicPr>
          <p:cNvPr id="173" name="Picture 1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32319" y="1339477"/>
            <a:ext cx="4876190" cy="4876190"/>
          </a:xfrm>
          <a:prstGeom prst="rect">
            <a:avLst/>
          </a:prstGeom>
        </p:spPr>
      </p:pic>
      <p:sp>
        <p:nvSpPr>
          <p:cNvPr id="174" name="TextBox 173"/>
          <p:cNvSpPr txBox="1"/>
          <p:nvPr/>
        </p:nvSpPr>
        <p:spPr>
          <a:xfrm>
            <a:off x="-218823" y="7535579"/>
            <a:ext cx="4401992" cy="923330"/>
          </a:xfrm>
          <a:prstGeom prst="rect">
            <a:avLst/>
          </a:prstGeom>
          <a:noFill/>
        </p:spPr>
        <p:txBody>
          <a:bodyPr wrap="square" rtlCol="0">
            <a:spAutoFit/>
          </a:bodyPr>
          <a:lstStyle/>
          <a:p>
            <a:r>
              <a:rPr lang="en-GB" dirty="0"/>
              <a:t>Notes: this is only for 1 property that the estate agency lets. What if the estate agency had 100 properties?</a:t>
            </a:r>
          </a:p>
        </p:txBody>
      </p:sp>
    </p:spTree>
    <p:extLst>
      <p:ext uri="{BB962C8B-B14F-4D97-AF65-F5344CB8AC3E}">
        <p14:creationId xmlns:p14="http://schemas.microsoft.com/office/powerpoint/2010/main" val="174388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0-#ppt_w/2"/>
                                          </p:val>
                                        </p:tav>
                                        <p:tav tm="100000">
                                          <p:val>
                                            <p:strVal val="#ppt_x"/>
                                          </p:val>
                                        </p:tav>
                                      </p:tavLst>
                                    </p:anim>
                                    <p:anim calcmode="lin" valueType="num">
                                      <p:cBhvr additive="base">
                                        <p:cTn id="14" dur="500" fill="hold"/>
                                        <p:tgtEl>
                                          <p:spTgt spid="6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fill="hold"/>
                                        <p:tgtEl>
                                          <p:spTgt spid="69"/>
                                        </p:tgtEl>
                                        <p:attrNameLst>
                                          <p:attrName>ppt_x</p:attrName>
                                        </p:attrNameLst>
                                      </p:cBhvr>
                                      <p:tavLst>
                                        <p:tav tm="0">
                                          <p:val>
                                            <p:strVal val="0-#ppt_w/2"/>
                                          </p:val>
                                        </p:tav>
                                        <p:tav tm="100000">
                                          <p:val>
                                            <p:strVal val="#ppt_x"/>
                                          </p:val>
                                        </p:tav>
                                      </p:tavLst>
                                    </p:anim>
                                    <p:anim calcmode="lin" valueType="num">
                                      <p:cBhvr additive="base">
                                        <p:cTn id="18" dur="500" fill="hold"/>
                                        <p:tgtEl>
                                          <p:spTgt spid="69"/>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additive="base">
                                        <p:cTn id="21" dur="500" fill="hold"/>
                                        <p:tgtEl>
                                          <p:spTgt spid="70"/>
                                        </p:tgtEl>
                                        <p:attrNameLst>
                                          <p:attrName>ppt_x</p:attrName>
                                        </p:attrNameLst>
                                      </p:cBhvr>
                                      <p:tavLst>
                                        <p:tav tm="0">
                                          <p:val>
                                            <p:strVal val="0-#ppt_w/2"/>
                                          </p:val>
                                        </p:tav>
                                        <p:tav tm="100000">
                                          <p:val>
                                            <p:strVal val="#ppt_x"/>
                                          </p:val>
                                        </p:tav>
                                      </p:tavLst>
                                    </p:anim>
                                    <p:anim calcmode="lin" valueType="num">
                                      <p:cBhvr additive="base">
                                        <p:cTn id="22" dur="500" fill="hold"/>
                                        <p:tgtEl>
                                          <p:spTgt spid="7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0-#ppt_w/2"/>
                                          </p:val>
                                        </p:tav>
                                        <p:tav tm="100000">
                                          <p:val>
                                            <p:strVal val="#ppt_x"/>
                                          </p:val>
                                        </p:tav>
                                      </p:tavLst>
                                    </p:anim>
                                    <p:anim calcmode="lin" valueType="num">
                                      <p:cBhvr additive="base">
                                        <p:cTn id="34" dur="500" fill="hold"/>
                                        <p:tgtEl>
                                          <p:spTgt spid="44"/>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0-#ppt_w/2"/>
                                          </p:val>
                                        </p:tav>
                                        <p:tav tm="100000">
                                          <p:val>
                                            <p:strVal val="#ppt_x"/>
                                          </p:val>
                                        </p:tav>
                                      </p:tavLst>
                                    </p:anim>
                                    <p:anim calcmode="lin" valueType="num">
                                      <p:cBhvr additive="base">
                                        <p:cTn id="38" dur="500" fill="hold"/>
                                        <p:tgtEl>
                                          <p:spTgt spid="4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500" fill="hold"/>
                                        <p:tgtEl>
                                          <p:spTgt spid="46"/>
                                        </p:tgtEl>
                                        <p:attrNameLst>
                                          <p:attrName>ppt_x</p:attrName>
                                        </p:attrNameLst>
                                      </p:cBhvr>
                                      <p:tavLst>
                                        <p:tav tm="0">
                                          <p:val>
                                            <p:strVal val="0-#ppt_w/2"/>
                                          </p:val>
                                        </p:tav>
                                        <p:tav tm="100000">
                                          <p:val>
                                            <p:strVal val="#ppt_x"/>
                                          </p:val>
                                        </p:tav>
                                      </p:tavLst>
                                    </p:anim>
                                    <p:anim calcmode="lin" valueType="num">
                                      <p:cBhvr additive="base">
                                        <p:cTn id="42" dur="500" fill="hold"/>
                                        <p:tgtEl>
                                          <p:spTgt spid="46"/>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0-#ppt_w/2"/>
                                          </p:val>
                                        </p:tav>
                                        <p:tav tm="100000">
                                          <p:val>
                                            <p:strVal val="#ppt_x"/>
                                          </p:val>
                                        </p:tav>
                                      </p:tavLst>
                                    </p:anim>
                                    <p:anim calcmode="lin" valueType="num">
                                      <p:cBhvr additive="base">
                                        <p:cTn id="46" dur="500" fill="hold"/>
                                        <p:tgtEl>
                                          <p:spTgt spid="47"/>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0-#ppt_w/2"/>
                                          </p:val>
                                        </p:tav>
                                        <p:tav tm="100000">
                                          <p:val>
                                            <p:strVal val="#ppt_x"/>
                                          </p:val>
                                        </p:tav>
                                      </p:tavLst>
                                    </p:anim>
                                    <p:anim calcmode="lin" valueType="num">
                                      <p:cBhvr additive="base">
                                        <p:cTn id="54" dur="500" fill="hold"/>
                                        <p:tgtEl>
                                          <p:spTgt spid="49"/>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additive="base">
                                        <p:cTn id="57" dur="500" fill="hold"/>
                                        <p:tgtEl>
                                          <p:spTgt spid="50"/>
                                        </p:tgtEl>
                                        <p:attrNameLst>
                                          <p:attrName>ppt_x</p:attrName>
                                        </p:attrNameLst>
                                      </p:cBhvr>
                                      <p:tavLst>
                                        <p:tav tm="0">
                                          <p:val>
                                            <p:strVal val="0-#ppt_w/2"/>
                                          </p:val>
                                        </p:tav>
                                        <p:tav tm="100000">
                                          <p:val>
                                            <p:strVal val="#ppt_x"/>
                                          </p:val>
                                        </p:tav>
                                      </p:tavLst>
                                    </p:anim>
                                    <p:anim calcmode="lin" valueType="num">
                                      <p:cBhvr additive="base">
                                        <p:cTn id="58" dur="500" fill="hold"/>
                                        <p:tgtEl>
                                          <p:spTgt spid="50"/>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0-#ppt_w/2"/>
                                          </p:val>
                                        </p:tav>
                                        <p:tav tm="100000">
                                          <p:val>
                                            <p:strVal val="#ppt_x"/>
                                          </p:val>
                                        </p:tav>
                                      </p:tavLst>
                                    </p:anim>
                                    <p:anim calcmode="lin" valueType="num">
                                      <p:cBhvr additive="base">
                                        <p:cTn id="62" dur="500" fill="hold"/>
                                        <p:tgtEl>
                                          <p:spTgt spid="51"/>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additive="base">
                                        <p:cTn id="65" dur="500" fill="hold"/>
                                        <p:tgtEl>
                                          <p:spTgt spid="52"/>
                                        </p:tgtEl>
                                        <p:attrNameLst>
                                          <p:attrName>ppt_x</p:attrName>
                                        </p:attrNameLst>
                                      </p:cBhvr>
                                      <p:tavLst>
                                        <p:tav tm="0">
                                          <p:val>
                                            <p:strVal val="0-#ppt_w/2"/>
                                          </p:val>
                                        </p:tav>
                                        <p:tav tm="100000">
                                          <p:val>
                                            <p:strVal val="#ppt_x"/>
                                          </p:val>
                                        </p:tav>
                                      </p:tavLst>
                                    </p:anim>
                                    <p:anim calcmode="lin" valueType="num">
                                      <p:cBhvr additive="base">
                                        <p:cTn id="66" dur="500" fill="hold"/>
                                        <p:tgtEl>
                                          <p:spTgt spid="52"/>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500" fill="hold"/>
                                        <p:tgtEl>
                                          <p:spTgt spid="53"/>
                                        </p:tgtEl>
                                        <p:attrNameLst>
                                          <p:attrName>ppt_x</p:attrName>
                                        </p:attrNameLst>
                                      </p:cBhvr>
                                      <p:tavLst>
                                        <p:tav tm="0">
                                          <p:val>
                                            <p:strVal val="0-#ppt_w/2"/>
                                          </p:val>
                                        </p:tav>
                                        <p:tav tm="100000">
                                          <p:val>
                                            <p:strVal val="#ppt_x"/>
                                          </p:val>
                                        </p:tav>
                                      </p:tavLst>
                                    </p:anim>
                                    <p:anim calcmode="lin" valueType="num">
                                      <p:cBhvr additive="base">
                                        <p:cTn id="70" dur="500" fill="hold"/>
                                        <p:tgtEl>
                                          <p:spTgt spid="53"/>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500" fill="hold"/>
                                        <p:tgtEl>
                                          <p:spTgt spid="54"/>
                                        </p:tgtEl>
                                        <p:attrNameLst>
                                          <p:attrName>ppt_x</p:attrName>
                                        </p:attrNameLst>
                                      </p:cBhvr>
                                      <p:tavLst>
                                        <p:tav tm="0">
                                          <p:val>
                                            <p:strVal val="0-#ppt_w/2"/>
                                          </p:val>
                                        </p:tav>
                                        <p:tav tm="100000">
                                          <p:val>
                                            <p:strVal val="#ppt_x"/>
                                          </p:val>
                                        </p:tav>
                                      </p:tavLst>
                                    </p:anim>
                                    <p:anim calcmode="lin" valueType="num">
                                      <p:cBhvr additive="base">
                                        <p:cTn id="74" dur="500" fill="hold"/>
                                        <p:tgtEl>
                                          <p:spTgt spid="54"/>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500" fill="hold"/>
                                        <p:tgtEl>
                                          <p:spTgt spid="55"/>
                                        </p:tgtEl>
                                        <p:attrNameLst>
                                          <p:attrName>ppt_x</p:attrName>
                                        </p:attrNameLst>
                                      </p:cBhvr>
                                      <p:tavLst>
                                        <p:tav tm="0">
                                          <p:val>
                                            <p:strVal val="0-#ppt_w/2"/>
                                          </p:val>
                                        </p:tav>
                                        <p:tav tm="100000">
                                          <p:val>
                                            <p:strVal val="#ppt_x"/>
                                          </p:val>
                                        </p:tav>
                                      </p:tavLst>
                                    </p:anim>
                                    <p:anim calcmode="lin" valueType="num">
                                      <p:cBhvr additive="base">
                                        <p:cTn id="78" dur="500" fill="hold"/>
                                        <p:tgtEl>
                                          <p:spTgt spid="55"/>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additive="base">
                                        <p:cTn id="85" dur="500" fill="hold"/>
                                        <p:tgtEl>
                                          <p:spTgt spid="57"/>
                                        </p:tgtEl>
                                        <p:attrNameLst>
                                          <p:attrName>ppt_x</p:attrName>
                                        </p:attrNameLst>
                                      </p:cBhvr>
                                      <p:tavLst>
                                        <p:tav tm="0">
                                          <p:val>
                                            <p:strVal val="0-#ppt_w/2"/>
                                          </p:val>
                                        </p:tav>
                                        <p:tav tm="100000">
                                          <p:val>
                                            <p:strVal val="#ppt_x"/>
                                          </p:val>
                                        </p:tav>
                                      </p:tavLst>
                                    </p:anim>
                                    <p:anim calcmode="lin" valueType="num">
                                      <p:cBhvr additive="base">
                                        <p:cTn id="86" dur="500" fill="hold"/>
                                        <p:tgtEl>
                                          <p:spTgt spid="57"/>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additive="base">
                                        <p:cTn id="89" dur="500" fill="hold"/>
                                        <p:tgtEl>
                                          <p:spTgt spid="58"/>
                                        </p:tgtEl>
                                        <p:attrNameLst>
                                          <p:attrName>ppt_x</p:attrName>
                                        </p:attrNameLst>
                                      </p:cBhvr>
                                      <p:tavLst>
                                        <p:tav tm="0">
                                          <p:val>
                                            <p:strVal val="0-#ppt_w/2"/>
                                          </p:val>
                                        </p:tav>
                                        <p:tav tm="100000">
                                          <p:val>
                                            <p:strVal val="#ppt_x"/>
                                          </p:val>
                                        </p:tav>
                                      </p:tavLst>
                                    </p:anim>
                                    <p:anim calcmode="lin" valueType="num">
                                      <p:cBhvr additive="base">
                                        <p:cTn id="90" dur="500" fill="hold"/>
                                        <p:tgtEl>
                                          <p:spTgt spid="58"/>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additive="base">
                                        <p:cTn id="93" dur="500" fill="hold"/>
                                        <p:tgtEl>
                                          <p:spTgt spid="59"/>
                                        </p:tgtEl>
                                        <p:attrNameLst>
                                          <p:attrName>ppt_x</p:attrName>
                                        </p:attrNameLst>
                                      </p:cBhvr>
                                      <p:tavLst>
                                        <p:tav tm="0">
                                          <p:val>
                                            <p:strVal val="0-#ppt_w/2"/>
                                          </p:val>
                                        </p:tav>
                                        <p:tav tm="100000">
                                          <p:val>
                                            <p:strVal val="#ppt_x"/>
                                          </p:val>
                                        </p:tav>
                                      </p:tavLst>
                                    </p:anim>
                                    <p:anim calcmode="lin" valueType="num">
                                      <p:cBhvr additive="base">
                                        <p:cTn id="94" dur="500" fill="hold"/>
                                        <p:tgtEl>
                                          <p:spTgt spid="59"/>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500" fill="hold"/>
                                        <p:tgtEl>
                                          <p:spTgt spid="60"/>
                                        </p:tgtEl>
                                        <p:attrNameLst>
                                          <p:attrName>ppt_x</p:attrName>
                                        </p:attrNameLst>
                                      </p:cBhvr>
                                      <p:tavLst>
                                        <p:tav tm="0">
                                          <p:val>
                                            <p:strVal val="0-#ppt_w/2"/>
                                          </p:val>
                                        </p:tav>
                                        <p:tav tm="100000">
                                          <p:val>
                                            <p:strVal val="#ppt_x"/>
                                          </p:val>
                                        </p:tav>
                                      </p:tavLst>
                                    </p:anim>
                                    <p:anim calcmode="lin" valueType="num">
                                      <p:cBhvr additive="base">
                                        <p:cTn id="98" dur="500" fill="hold"/>
                                        <p:tgtEl>
                                          <p:spTgt spid="60"/>
                                        </p:tgtEl>
                                        <p:attrNameLst>
                                          <p:attrName>ppt_y</p:attrName>
                                        </p:attrNameLst>
                                      </p:cBhvr>
                                      <p:tavLst>
                                        <p:tav tm="0">
                                          <p:val>
                                            <p:strVal val="#ppt_y"/>
                                          </p:val>
                                        </p:tav>
                                        <p:tav tm="100000">
                                          <p:val>
                                            <p:strVal val="#ppt_y"/>
                                          </p:val>
                                        </p:tav>
                                      </p:tavLst>
                                    </p:anim>
                                  </p:childTnLst>
                                </p:cTn>
                              </p:par>
                              <p:par>
                                <p:cTn id="99" presetID="2" presetClass="entr" presetSubtype="8" fill="hold" nodeType="withEffect">
                                  <p:stCondLst>
                                    <p:cond delay="0"/>
                                  </p:stCondLst>
                                  <p:childTnLst>
                                    <p:set>
                                      <p:cBhvr>
                                        <p:cTn id="100" dur="1" fill="hold">
                                          <p:stCondLst>
                                            <p:cond delay="0"/>
                                          </p:stCondLst>
                                        </p:cTn>
                                        <p:tgtEl>
                                          <p:spTgt spid="61"/>
                                        </p:tgtEl>
                                        <p:attrNameLst>
                                          <p:attrName>style.visibility</p:attrName>
                                        </p:attrNameLst>
                                      </p:cBhvr>
                                      <p:to>
                                        <p:strVal val="visible"/>
                                      </p:to>
                                    </p:set>
                                    <p:anim calcmode="lin" valueType="num">
                                      <p:cBhvr additive="base">
                                        <p:cTn id="101" dur="500" fill="hold"/>
                                        <p:tgtEl>
                                          <p:spTgt spid="61"/>
                                        </p:tgtEl>
                                        <p:attrNameLst>
                                          <p:attrName>ppt_x</p:attrName>
                                        </p:attrNameLst>
                                      </p:cBhvr>
                                      <p:tavLst>
                                        <p:tav tm="0">
                                          <p:val>
                                            <p:strVal val="0-#ppt_w/2"/>
                                          </p:val>
                                        </p:tav>
                                        <p:tav tm="100000">
                                          <p:val>
                                            <p:strVal val="#ppt_x"/>
                                          </p:val>
                                        </p:tav>
                                      </p:tavLst>
                                    </p:anim>
                                    <p:anim calcmode="lin" valueType="num">
                                      <p:cBhvr additive="base">
                                        <p:cTn id="102" dur="500" fill="hold"/>
                                        <p:tgtEl>
                                          <p:spTgt spid="61"/>
                                        </p:tgtEl>
                                        <p:attrNameLst>
                                          <p:attrName>ppt_y</p:attrName>
                                        </p:attrNameLst>
                                      </p:cBhvr>
                                      <p:tavLst>
                                        <p:tav tm="0">
                                          <p:val>
                                            <p:strVal val="#ppt_y"/>
                                          </p:val>
                                        </p:tav>
                                        <p:tav tm="100000">
                                          <p:val>
                                            <p:strVal val="#ppt_y"/>
                                          </p:val>
                                        </p:tav>
                                      </p:tavLst>
                                    </p:anim>
                                  </p:childTnLst>
                                </p:cTn>
                              </p:par>
                              <p:par>
                                <p:cTn id="103" presetID="2" presetClass="entr" presetSubtype="8"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anim calcmode="lin" valueType="num">
                                      <p:cBhvr additive="base">
                                        <p:cTn id="105" dur="500" fill="hold"/>
                                        <p:tgtEl>
                                          <p:spTgt spid="62"/>
                                        </p:tgtEl>
                                        <p:attrNameLst>
                                          <p:attrName>ppt_x</p:attrName>
                                        </p:attrNameLst>
                                      </p:cBhvr>
                                      <p:tavLst>
                                        <p:tav tm="0">
                                          <p:val>
                                            <p:strVal val="0-#ppt_w/2"/>
                                          </p:val>
                                        </p:tav>
                                        <p:tav tm="100000">
                                          <p:val>
                                            <p:strVal val="#ppt_x"/>
                                          </p:val>
                                        </p:tav>
                                      </p:tavLst>
                                    </p:anim>
                                    <p:anim calcmode="lin" valueType="num">
                                      <p:cBhvr additive="base">
                                        <p:cTn id="106" dur="500" fill="hold"/>
                                        <p:tgtEl>
                                          <p:spTgt spid="62"/>
                                        </p:tgtEl>
                                        <p:attrNameLst>
                                          <p:attrName>ppt_y</p:attrName>
                                        </p:attrNameLst>
                                      </p:cBhvr>
                                      <p:tavLst>
                                        <p:tav tm="0">
                                          <p:val>
                                            <p:strVal val="#ppt_y"/>
                                          </p:val>
                                        </p:tav>
                                        <p:tav tm="100000">
                                          <p:val>
                                            <p:strVal val="#ppt_y"/>
                                          </p:val>
                                        </p:tav>
                                      </p:tavLst>
                                    </p:anim>
                                  </p:childTnLst>
                                </p:cTn>
                              </p:par>
                              <p:par>
                                <p:cTn id="107" presetID="2" presetClass="entr" presetSubtype="8"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anim calcmode="lin" valueType="num">
                                      <p:cBhvr additive="base">
                                        <p:cTn id="109" dur="500" fill="hold"/>
                                        <p:tgtEl>
                                          <p:spTgt spid="63"/>
                                        </p:tgtEl>
                                        <p:attrNameLst>
                                          <p:attrName>ppt_x</p:attrName>
                                        </p:attrNameLst>
                                      </p:cBhvr>
                                      <p:tavLst>
                                        <p:tav tm="0">
                                          <p:val>
                                            <p:strVal val="0-#ppt_w/2"/>
                                          </p:val>
                                        </p:tav>
                                        <p:tav tm="100000">
                                          <p:val>
                                            <p:strVal val="#ppt_x"/>
                                          </p:val>
                                        </p:tav>
                                      </p:tavLst>
                                    </p:anim>
                                    <p:anim calcmode="lin" valueType="num">
                                      <p:cBhvr additive="base">
                                        <p:cTn id="110" dur="500" fill="hold"/>
                                        <p:tgtEl>
                                          <p:spTgt spid="63"/>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4"/>
                                        </p:tgtEl>
                                        <p:attrNameLst>
                                          <p:attrName>style.visibility</p:attrName>
                                        </p:attrNameLst>
                                      </p:cBhvr>
                                      <p:to>
                                        <p:strVal val="visible"/>
                                      </p:to>
                                    </p:set>
                                    <p:anim calcmode="lin" valueType="num">
                                      <p:cBhvr additive="base">
                                        <p:cTn id="113" dur="500" fill="hold"/>
                                        <p:tgtEl>
                                          <p:spTgt spid="64"/>
                                        </p:tgtEl>
                                        <p:attrNameLst>
                                          <p:attrName>ppt_x</p:attrName>
                                        </p:attrNameLst>
                                      </p:cBhvr>
                                      <p:tavLst>
                                        <p:tav tm="0">
                                          <p:val>
                                            <p:strVal val="0-#ppt_w/2"/>
                                          </p:val>
                                        </p:tav>
                                        <p:tav tm="100000">
                                          <p:val>
                                            <p:strVal val="#ppt_x"/>
                                          </p:val>
                                        </p:tav>
                                      </p:tavLst>
                                    </p:anim>
                                    <p:anim calcmode="lin" valueType="num">
                                      <p:cBhvr additive="base">
                                        <p:cTn id="114" dur="500" fill="hold"/>
                                        <p:tgtEl>
                                          <p:spTgt spid="64"/>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0-#ppt_w/2"/>
                                          </p:val>
                                        </p:tav>
                                        <p:tav tm="100000">
                                          <p:val>
                                            <p:strVal val="#ppt_x"/>
                                          </p:val>
                                        </p:tav>
                                      </p:tavLst>
                                    </p:anim>
                                    <p:anim calcmode="lin" valueType="num">
                                      <p:cBhvr additive="base">
                                        <p:cTn id="118" dur="500" fill="hold"/>
                                        <p:tgtEl>
                                          <p:spTgt spid="65"/>
                                        </p:tgtEl>
                                        <p:attrNameLst>
                                          <p:attrName>ppt_y</p:attrName>
                                        </p:attrNameLst>
                                      </p:cBhvr>
                                      <p:tavLst>
                                        <p:tav tm="0">
                                          <p:val>
                                            <p:strVal val="#ppt_y"/>
                                          </p:val>
                                        </p:tav>
                                        <p:tav tm="100000">
                                          <p:val>
                                            <p:strVal val="#ppt_y"/>
                                          </p:val>
                                        </p:tav>
                                      </p:tavLst>
                                    </p:anim>
                                  </p:childTnLst>
                                </p:cTn>
                              </p:par>
                              <p:par>
                                <p:cTn id="119" presetID="2" presetClass="entr" presetSubtype="8" fill="hold" nodeType="withEffect">
                                  <p:stCondLst>
                                    <p:cond delay="0"/>
                                  </p:stCondLst>
                                  <p:childTnLst>
                                    <p:set>
                                      <p:cBhvr>
                                        <p:cTn id="120" dur="1" fill="hold">
                                          <p:stCondLst>
                                            <p:cond delay="0"/>
                                          </p:stCondLst>
                                        </p:cTn>
                                        <p:tgtEl>
                                          <p:spTgt spid="66"/>
                                        </p:tgtEl>
                                        <p:attrNameLst>
                                          <p:attrName>style.visibility</p:attrName>
                                        </p:attrNameLst>
                                      </p:cBhvr>
                                      <p:to>
                                        <p:strVal val="visible"/>
                                      </p:to>
                                    </p:set>
                                    <p:anim calcmode="lin" valueType="num">
                                      <p:cBhvr additive="base">
                                        <p:cTn id="121" dur="500" fill="hold"/>
                                        <p:tgtEl>
                                          <p:spTgt spid="66"/>
                                        </p:tgtEl>
                                        <p:attrNameLst>
                                          <p:attrName>ppt_x</p:attrName>
                                        </p:attrNameLst>
                                      </p:cBhvr>
                                      <p:tavLst>
                                        <p:tav tm="0">
                                          <p:val>
                                            <p:strVal val="0-#ppt_w/2"/>
                                          </p:val>
                                        </p:tav>
                                        <p:tav tm="100000">
                                          <p:val>
                                            <p:strVal val="#ppt_x"/>
                                          </p:val>
                                        </p:tav>
                                      </p:tavLst>
                                    </p:anim>
                                    <p:anim calcmode="lin" valueType="num">
                                      <p:cBhvr additive="base">
                                        <p:cTn id="122" dur="500" fill="hold"/>
                                        <p:tgtEl>
                                          <p:spTgt spid="66"/>
                                        </p:tgtEl>
                                        <p:attrNameLst>
                                          <p:attrName>ppt_y</p:attrName>
                                        </p:attrNameLst>
                                      </p:cBhvr>
                                      <p:tavLst>
                                        <p:tav tm="0">
                                          <p:val>
                                            <p:strVal val="#ppt_y"/>
                                          </p:val>
                                        </p:tav>
                                        <p:tav tm="100000">
                                          <p:val>
                                            <p:strVal val="#ppt_y"/>
                                          </p:val>
                                        </p:tav>
                                      </p:tavLst>
                                    </p:anim>
                                  </p:childTnLst>
                                </p:cTn>
                              </p:par>
                              <p:par>
                                <p:cTn id="123" presetID="2" presetClass="entr" presetSubtype="8" fill="hold" nodeType="withEffect">
                                  <p:stCondLst>
                                    <p:cond delay="0"/>
                                  </p:stCondLst>
                                  <p:childTnLst>
                                    <p:set>
                                      <p:cBhvr>
                                        <p:cTn id="124" dur="1" fill="hold">
                                          <p:stCondLst>
                                            <p:cond delay="0"/>
                                          </p:stCondLst>
                                        </p:cTn>
                                        <p:tgtEl>
                                          <p:spTgt spid="67"/>
                                        </p:tgtEl>
                                        <p:attrNameLst>
                                          <p:attrName>style.visibility</p:attrName>
                                        </p:attrNameLst>
                                      </p:cBhvr>
                                      <p:to>
                                        <p:strVal val="visible"/>
                                      </p:to>
                                    </p:set>
                                    <p:anim calcmode="lin" valueType="num">
                                      <p:cBhvr additive="base">
                                        <p:cTn id="125" dur="500" fill="hold"/>
                                        <p:tgtEl>
                                          <p:spTgt spid="67"/>
                                        </p:tgtEl>
                                        <p:attrNameLst>
                                          <p:attrName>ppt_x</p:attrName>
                                        </p:attrNameLst>
                                      </p:cBhvr>
                                      <p:tavLst>
                                        <p:tav tm="0">
                                          <p:val>
                                            <p:strVal val="0-#ppt_w/2"/>
                                          </p:val>
                                        </p:tav>
                                        <p:tav tm="100000">
                                          <p:val>
                                            <p:strVal val="#ppt_x"/>
                                          </p:val>
                                        </p:tav>
                                      </p:tavLst>
                                    </p:anim>
                                    <p:anim calcmode="lin" valueType="num">
                                      <p:cBhvr additive="base">
                                        <p:cTn id="126" dur="500" fill="hold"/>
                                        <p:tgtEl>
                                          <p:spTgt spid="67"/>
                                        </p:tgtEl>
                                        <p:attrNameLst>
                                          <p:attrName>ppt_y</p:attrName>
                                        </p:attrNameLst>
                                      </p:cBhvr>
                                      <p:tavLst>
                                        <p:tav tm="0">
                                          <p:val>
                                            <p:strVal val="#ppt_y"/>
                                          </p:val>
                                        </p:tav>
                                        <p:tav tm="100000">
                                          <p:val>
                                            <p:strVal val="#ppt_y"/>
                                          </p:val>
                                        </p:tav>
                                      </p:tavLst>
                                    </p:anim>
                                  </p:childTnLst>
                                </p:cTn>
                              </p:par>
                              <p:par>
                                <p:cTn id="127" presetID="2" presetClass="entr" presetSubtype="8" fill="hold" nodeType="withEffect">
                                  <p:stCondLst>
                                    <p:cond delay="0"/>
                                  </p:stCondLst>
                                  <p:childTnLst>
                                    <p:set>
                                      <p:cBhvr>
                                        <p:cTn id="128" dur="1" fill="hold">
                                          <p:stCondLst>
                                            <p:cond delay="0"/>
                                          </p:stCondLst>
                                        </p:cTn>
                                        <p:tgtEl>
                                          <p:spTgt spid="71"/>
                                        </p:tgtEl>
                                        <p:attrNameLst>
                                          <p:attrName>style.visibility</p:attrName>
                                        </p:attrNameLst>
                                      </p:cBhvr>
                                      <p:to>
                                        <p:strVal val="visible"/>
                                      </p:to>
                                    </p:set>
                                    <p:anim calcmode="lin" valueType="num">
                                      <p:cBhvr additive="base">
                                        <p:cTn id="129" dur="500" fill="hold"/>
                                        <p:tgtEl>
                                          <p:spTgt spid="71"/>
                                        </p:tgtEl>
                                        <p:attrNameLst>
                                          <p:attrName>ppt_x</p:attrName>
                                        </p:attrNameLst>
                                      </p:cBhvr>
                                      <p:tavLst>
                                        <p:tav tm="0">
                                          <p:val>
                                            <p:strVal val="0-#ppt_w/2"/>
                                          </p:val>
                                        </p:tav>
                                        <p:tav tm="100000">
                                          <p:val>
                                            <p:strVal val="#ppt_x"/>
                                          </p:val>
                                        </p:tav>
                                      </p:tavLst>
                                    </p:anim>
                                    <p:anim calcmode="lin" valueType="num">
                                      <p:cBhvr additive="base">
                                        <p:cTn id="130" dur="500" fill="hold"/>
                                        <p:tgtEl>
                                          <p:spTgt spid="71"/>
                                        </p:tgtEl>
                                        <p:attrNameLst>
                                          <p:attrName>ppt_y</p:attrName>
                                        </p:attrNameLst>
                                      </p:cBhvr>
                                      <p:tavLst>
                                        <p:tav tm="0">
                                          <p:val>
                                            <p:strVal val="#ppt_y"/>
                                          </p:val>
                                        </p:tav>
                                        <p:tav tm="100000">
                                          <p:val>
                                            <p:strVal val="#ppt_y"/>
                                          </p:val>
                                        </p:tav>
                                      </p:tavLst>
                                    </p:anim>
                                  </p:childTnLst>
                                </p:cTn>
                              </p:par>
                              <p:par>
                                <p:cTn id="131" presetID="2" presetClass="entr" presetSubtype="8"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anim calcmode="lin" valueType="num">
                                      <p:cBhvr additive="base">
                                        <p:cTn id="133" dur="500" fill="hold"/>
                                        <p:tgtEl>
                                          <p:spTgt spid="72"/>
                                        </p:tgtEl>
                                        <p:attrNameLst>
                                          <p:attrName>ppt_x</p:attrName>
                                        </p:attrNameLst>
                                      </p:cBhvr>
                                      <p:tavLst>
                                        <p:tav tm="0">
                                          <p:val>
                                            <p:strVal val="0-#ppt_w/2"/>
                                          </p:val>
                                        </p:tav>
                                        <p:tav tm="100000">
                                          <p:val>
                                            <p:strVal val="#ppt_x"/>
                                          </p:val>
                                        </p:tav>
                                      </p:tavLst>
                                    </p:anim>
                                    <p:anim calcmode="lin" valueType="num">
                                      <p:cBhvr additive="base">
                                        <p:cTn id="134" dur="500" fill="hold"/>
                                        <p:tgtEl>
                                          <p:spTgt spid="72"/>
                                        </p:tgtEl>
                                        <p:attrNameLst>
                                          <p:attrName>ppt_y</p:attrName>
                                        </p:attrNameLst>
                                      </p:cBhvr>
                                      <p:tavLst>
                                        <p:tav tm="0">
                                          <p:val>
                                            <p:strVal val="#ppt_y"/>
                                          </p:val>
                                        </p:tav>
                                        <p:tav tm="100000">
                                          <p:val>
                                            <p:strVal val="#ppt_y"/>
                                          </p:val>
                                        </p:tav>
                                      </p:tavLst>
                                    </p:anim>
                                  </p:childTnLst>
                                </p:cTn>
                              </p:par>
                              <p:par>
                                <p:cTn id="135" presetID="2" presetClass="entr" presetSubtype="8" fill="hold" nodeType="withEffect">
                                  <p:stCondLst>
                                    <p:cond delay="0"/>
                                  </p:stCondLst>
                                  <p:childTnLst>
                                    <p:set>
                                      <p:cBhvr>
                                        <p:cTn id="136" dur="1" fill="hold">
                                          <p:stCondLst>
                                            <p:cond delay="0"/>
                                          </p:stCondLst>
                                        </p:cTn>
                                        <p:tgtEl>
                                          <p:spTgt spid="73"/>
                                        </p:tgtEl>
                                        <p:attrNameLst>
                                          <p:attrName>style.visibility</p:attrName>
                                        </p:attrNameLst>
                                      </p:cBhvr>
                                      <p:to>
                                        <p:strVal val="visible"/>
                                      </p:to>
                                    </p:set>
                                    <p:anim calcmode="lin" valueType="num">
                                      <p:cBhvr additive="base">
                                        <p:cTn id="137" dur="500" fill="hold"/>
                                        <p:tgtEl>
                                          <p:spTgt spid="73"/>
                                        </p:tgtEl>
                                        <p:attrNameLst>
                                          <p:attrName>ppt_x</p:attrName>
                                        </p:attrNameLst>
                                      </p:cBhvr>
                                      <p:tavLst>
                                        <p:tav tm="0">
                                          <p:val>
                                            <p:strVal val="0-#ppt_w/2"/>
                                          </p:val>
                                        </p:tav>
                                        <p:tav tm="100000">
                                          <p:val>
                                            <p:strVal val="#ppt_x"/>
                                          </p:val>
                                        </p:tav>
                                      </p:tavLst>
                                    </p:anim>
                                    <p:anim calcmode="lin" valueType="num">
                                      <p:cBhvr additive="base">
                                        <p:cTn id="138" dur="500" fill="hold"/>
                                        <p:tgtEl>
                                          <p:spTgt spid="73"/>
                                        </p:tgtEl>
                                        <p:attrNameLst>
                                          <p:attrName>ppt_y</p:attrName>
                                        </p:attrNameLst>
                                      </p:cBhvr>
                                      <p:tavLst>
                                        <p:tav tm="0">
                                          <p:val>
                                            <p:strVal val="#ppt_y"/>
                                          </p:val>
                                        </p:tav>
                                        <p:tav tm="100000">
                                          <p:val>
                                            <p:strVal val="#ppt_y"/>
                                          </p:val>
                                        </p:tav>
                                      </p:tavLst>
                                    </p:anim>
                                  </p:childTnLst>
                                </p:cTn>
                              </p:par>
                              <p:par>
                                <p:cTn id="139" presetID="2" presetClass="entr" presetSubtype="8" fill="hold" nodeType="withEffect">
                                  <p:stCondLst>
                                    <p:cond delay="0"/>
                                  </p:stCondLst>
                                  <p:childTnLst>
                                    <p:set>
                                      <p:cBhvr>
                                        <p:cTn id="140" dur="1" fill="hold">
                                          <p:stCondLst>
                                            <p:cond delay="0"/>
                                          </p:stCondLst>
                                        </p:cTn>
                                        <p:tgtEl>
                                          <p:spTgt spid="74"/>
                                        </p:tgtEl>
                                        <p:attrNameLst>
                                          <p:attrName>style.visibility</p:attrName>
                                        </p:attrNameLst>
                                      </p:cBhvr>
                                      <p:to>
                                        <p:strVal val="visible"/>
                                      </p:to>
                                    </p:set>
                                    <p:anim calcmode="lin" valueType="num">
                                      <p:cBhvr additive="base">
                                        <p:cTn id="141" dur="500" fill="hold"/>
                                        <p:tgtEl>
                                          <p:spTgt spid="74"/>
                                        </p:tgtEl>
                                        <p:attrNameLst>
                                          <p:attrName>ppt_x</p:attrName>
                                        </p:attrNameLst>
                                      </p:cBhvr>
                                      <p:tavLst>
                                        <p:tav tm="0">
                                          <p:val>
                                            <p:strVal val="0-#ppt_w/2"/>
                                          </p:val>
                                        </p:tav>
                                        <p:tav tm="100000">
                                          <p:val>
                                            <p:strVal val="#ppt_x"/>
                                          </p:val>
                                        </p:tav>
                                      </p:tavLst>
                                    </p:anim>
                                    <p:anim calcmode="lin" valueType="num">
                                      <p:cBhvr additive="base">
                                        <p:cTn id="142" dur="500" fill="hold"/>
                                        <p:tgtEl>
                                          <p:spTgt spid="74"/>
                                        </p:tgtEl>
                                        <p:attrNameLst>
                                          <p:attrName>ppt_y</p:attrName>
                                        </p:attrNameLst>
                                      </p:cBhvr>
                                      <p:tavLst>
                                        <p:tav tm="0">
                                          <p:val>
                                            <p:strVal val="#ppt_y"/>
                                          </p:val>
                                        </p:tav>
                                        <p:tav tm="100000">
                                          <p:val>
                                            <p:strVal val="#ppt_y"/>
                                          </p:val>
                                        </p:tav>
                                      </p:tavLst>
                                    </p:anim>
                                  </p:childTnLst>
                                </p:cTn>
                              </p:par>
                              <p:par>
                                <p:cTn id="143" presetID="2" presetClass="entr" presetSubtype="8" fill="hold" nodeType="withEffect">
                                  <p:stCondLst>
                                    <p:cond delay="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0-#ppt_w/2"/>
                                          </p:val>
                                        </p:tav>
                                        <p:tav tm="100000">
                                          <p:val>
                                            <p:strVal val="#ppt_x"/>
                                          </p:val>
                                        </p:tav>
                                      </p:tavLst>
                                    </p:anim>
                                    <p:anim calcmode="lin" valueType="num">
                                      <p:cBhvr additive="base">
                                        <p:cTn id="146" dur="500" fill="hold"/>
                                        <p:tgtEl>
                                          <p:spTgt spid="75"/>
                                        </p:tgtEl>
                                        <p:attrNameLst>
                                          <p:attrName>ppt_y</p:attrName>
                                        </p:attrNameLst>
                                      </p:cBhvr>
                                      <p:tavLst>
                                        <p:tav tm="0">
                                          <p:val>
                                            <p:strVal val="#ppt_y"/>
                                          </p:val>
                                        </p:tav>
                                        <p:tav tm="100000">
                                          <p:val>
                                            <p:strVal val="#ppt_y"/>
                                          </p:val>
                                        </p:tav>
                                      </p:tavLst>
                                    </p:anim>
                                  </p:childTnLst>
                                </p:cTn>
                              </p:par>
                              <p:par>
                                <p:cTn id="147" presetID="2" presetClass="entr" presetSubtype="8" fill="hold"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0-#ppt_w/2"/>
                                          </p:val>
                                        </p:tav>
                                        <p:tav tm="100000">
                                          <p:val>
                                            <p:strVal val="#ppt_x"/>
                                          </p:val>
                                        </p:tav>
                                      </p:tavLst>
                                    </p:anim>
                                    <p:anim calcmode="lin" valueType="num">
                                      <p:cBhvr additive="base">
                                        <p:cTn id="150" dur="500" fill="hold"/>
                                        <p:tgtEl>
                                          <p:spTgt spid="76"/>
                                        </p:tgtEl>
                                        <p:attrNameLst>
                                          <p:attrName>ppt_y</p:attrName>
                                        </p:attrNameLst>
                                      </p:cBhvr>
                                      <p:tavLst>
                                        <p:tav tm="0">
                                          <p:val>
                                            <p:strVal val="#ppt_y"/>
                                          </p:val>
                                        </p:tav>
                                        <p:tav tm="100000">
                                          <p:val>
                                            <p:strVal val="#ppt_y"/>
                                          </p:val>
                                        </p:tav>
                                      </p:tavLst>
                                    </p:anim>
                                  </p:childTnLst>
                                </p:cTn>
                              </p:par>
                              <p:par>
                                <p:cTn id="151" presetID="2" presetClass="entr" presetSubtype="8" fill="hold" nodeType="withEffect">
                                  <p:stCondLst>
                                    <p:cond delay="0"/>
                                  </p:stCondLst>
                                  <p:childTnLst>
                                    <p:set>
                                      <p:cBhvr>
                                        <p:cTn id="152" dur="1" fill="hold">
                                          <p:stCondLst>
                                            <p:cond delay="0"/>
                                          </p:stCondLst>
                                        </p:cTn>
                                        <p:tgtEl>
                                          <p:spTgt spid="77"/>
                                        </p:tgtEl>
                                        <p:attrNameLst>
                                          <p:attrName>style.visibility</p:attrName>
                                        </p:attrNameLst>
                                      </p:cBhvr>
                                      <p:to>
                                        <p:strVal val="visible"/>
                                      </p:to>
                                    </p:set>
                                    <p:anim calcmode="lin" valueType="num">
                                      <p:cBhvr additive="base">
                                        <p:cTn id="153" dur="500" fill="hold"/>
                                        <p:tgtEl>
                                          <p:spTgt spid="77"/>
                                        </p:tgtEl>
                                        <p:attrNameLst>
                                          <p:attrName>ppt_x</p:attrName>
                                        </p:attrNameLst>
                                      </p:cBhvr>
                                      <p:tavLst>
                                        <p:tav tm="0">
                                          <p:val>
                                            <p:strVal val="0-#ppt_w/2"/>
                                          </p:val>
                                        </p:tav>
                                        <p:tav tm="100000">
                                          <p:val>
                                            <p:strVal val="#ppt_x"/>
                                          </p:val>
                                        </p:tav>
                                      </p:tavLst>
                                    </p:anim>
                                    <p:anim calcmode="lin" valueType="num">
                                      <p:cBhvr additive="base">
                                        <p:cTn id="154" dur="500" fill="hold"/>
                                        <p:tgtEl>
                                          <p:spTgt spid="77"/>
                                        </p:tgtEl>
                                        <p:attrNameLst>
                                          <p:attrName>ppt_y</p:attrName>
                                        </p:attrNameLst>
                                      </p:cBhvr>
                                      <p:tavLst>
                                        <p:tav tm="0">
                                          <p:val>
                                            <p:strVal val="#ppt_y"/>
                                          </p:val>
                                        </p:tav>
                                        <p:tav tm="100000">
                                          <p:val>
                                            <p:strVal val="#ppt_y"/>
                                          </p:val>
                                        </p:tav>
                                      </p:tavLst>
                                    </p:anim>
                                  </p:childTnLst>
                                </p:cTn>
                              </p:par>
                              <p:par>
                                <p:cTn id="155" presetID="2" presetClass="entr" presetSubtype="8" fill="hold" nodeType="withEffect">
                                  <p:stCondLst>
                                    <p:cond delay="0"/>
                                  </p:stCondLst>
                                  <p:childTnLst>
                                    <p:set>
                                      <p:cBhvr>
                                        <p:cTn id="156" dur="1" fill="hold">
                                          <p:stCondLst>
                                            <p:cond delay="0"/>
                                          </p:stCondLst>
                                        </p:cTn>
                                        <p:tgtEl>
                                          <p:spTgt spid="78"/>
                                        </p:tgtEl>
                                        <p:attrNameLst>
                                          <p:attrName>style.visibility</p:attrName>
                                        </p:attrNameLst>
                                      </p:cBhvr>
                                      <p:to>
                                        <p:strVal val="visible"/>
                                      </p:to>
                                    </p:set>
                                    <p:anim calcmode="lin" valueType="num">
                                      <p:cBhvr additive="base">
                                        <p:cTn id="157" dur="500" fill="hold"/>
                                        <p:tgtEl>
                                          <p:spTgt spid="78"/>
                                        </p:tgtEl>
                                        <p:attrNameLst>
                                          <p:attrName>ppt_x</p:attrName>
                                        </p:attrNameLst>
                                      </p:cBhvr>
                                      <p:tavLst>
                                        <p:tav tm="0">
                                          <p:val>
                                            <p:strVal val="0-#ppt_w/2"/>
                                          </p:val>
                                        </p:tav>
                                        <p:tav tm="100000">
                                          <p:val>
                                            <p:strVal val="#ppt_x"/>
                                          </p:val>
                                        </p:tav>
                                      </p:tavLst>
                                    </p:anim>
                                    <p:anim calcmode="lin" valueType="num">
                                      <p:cBhvr additive="base">
                                        <p:cTn id="158" dur="500" fill="hold"/>
                                        <p:tgtEl>
                                          <p:spTgt spid="78"/>
                                        </p:tgtEl>
                                        <p:attrNameLst>
                                          <p:attrName>ppt_y</p:attrName>
                                        </p:attrNameLst>
                                      </p:cBhvr>
                                      <p:tavLst>
                                        <p:tav tm="0">
                                          <p:val>
                                            <p:strVal val="#ppt_y"/>
                                          </p:val>
                                        </p:tav>
                                        <p:tav tm="100000">
                                          <p:val>
                                            <p:strVal val="#ppt_y"/>
                                          </p:val>
                                        </p:tav>
                                      </p:tavLst>
                                    </p:anim>
                                  </p:childTnLst>
                                </p:cTn>
                              </p:par>
                              <p:par>
                                <p:cTn id="159" presetID="2" presetClass="entr" presetSubtype="8"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anim calcmode="lin" valueType="num">
                                      <p:cBhvr additive="base">
                                        <p:cTn id="161" dur="500" fill="hold"/>
                                        <p:tgtEl>
                                          <p:spTgt spid="79"/>
                                        </p:tgtEl>
                                        <p:attrNameLst>
                                          <p:attrName>ppt_x</p:attrName>
                                        </p:attrNameLst>
                                      </p:cBhvr>
                                      <p:tavLst>
                                        <p:tav tm="0">
                                          <p:val>
                                            <p:strVal val="0-#ppt_w/2"/>
                                          </p:val>
                                        </p:tav>
                                        <p:tav tm="100000">
                                          <p:val>
                                            <p:strVal val="#ppt_x"/>
                                          </p:val>
                                        </p:tav>
                                      </p:tavLst>
                                    </p:anim>
                                    <p:anim calcmode="lin" valueType="num">
                                      <p:cBhvr additive="base">
                                        <p:cTn id="162" dur="500" fill="hold"/>
                                        <p:tgtEl>
                                          <p:spTgt spid="79"/>
                                        </p:tgtEl>
                                        <p:attrNameLst>
                                          <p:attrName>ppt_y</p:attrName>
                                        </p:attrNameLst>
                                      </p:cBhvr>
                                      <p:tavLst>
                                        <p:tav tm="0">
                                          <p:val>
                                            <p:strVal val="#ppt_y"/>
                                          </p:val>
                                        </p:tav>
                                        <p:tav tm="100000">
                                          <p:val>
                                            <p:strVal val="#ppt_y"/>
                                          </p:val>
                                        </p:tav>
                                      </p:tavLst>
                                    </p:anim>
                                  </p:childTnLst>
                                </p:cTn>
                              </p:par>
                              <p:par>
                                <p:cTn id="163" presetID="2" presetClass="entr" presetSubtype="8" fill="hold" nodeType="withEffect">
                                  <p:stCondLst>
                                    <p:cond delay="0"/>
                                  </p:stCondLst>
                                  <p:childTnLst>
                                    <p:set>
                                      <p:cBhvr>
                                        <p:cTn id="164" dur="1" fill="hold">
                                          <p:stCondLst>
                                            <p:cond delay="0"/>
                                          </p:stCondLst>
                                        </p:cTn>
                                        <p:tgtEl>
                                          <p:spTgt spid="80"/>
                                        </p:tgtEl>
                                        <p:attrNameLst>
                                          <p:attrName>style.visibility</p:attrName>
                                        </p:attrNameLst>
                                      </p:cBhvr>
                                      <p:to>
                                        <p:strVal val="visible"/>
                                      </p:to>
                                    </p:set>
                                    <p:anim calcmode="lin" valueType="num">
                                      <p:cBhvr additive="base">
                                        <p:cTn id="165" dur="500" fill="hold"/>
                                        <p:tgtEl>
                                          <p:spTgt spid="80"/>
                                        </p:tgtEl>
                                        <p:attrNameLst>
                                          <p:attrName>ppt_x</p:attrName>
                                        </p:attrNameLst>
                                      </p:cBhvr>
                                      <p:tavLst>
                                        <p:tav tm="0">
                                          <p:val>
                                            <p:strVal val="0-#ppt_w/2"/>
                                          </p:val>
                                        </p:tav>
                                        <p:tav tm="100000">
                                          <p:val>
                                            <p:strVal val="#ppt_x"/>
                                          </p:val>
                                        </p:tav>
                                      </p:tavLst>
                                    </p:anim>
                                    <p:anim calcmode="lin" valueType="num">
                                      <p:cBhvr additive="base">
                                        <p:cTn id="166" dur="500" fill="hold"/>
                                        <p:tgtEl>
                                          <p:spTgt spid="80"/>
                                        </p:tgtEl>
                                        <p:attrNameLst>
                                          <p:attrName>ppt_y</p:attrName>
                                        </p:attrNameLst>
                                      </p:cBhvr>
                                      <p:tavLst>
                                        <p:tav tm="0">
                                          <p:val>
                                            <p:strVal val="#ppt_y"/>
                                          </p:val>
                                        </p:tav>
                                        <p:tav tm="100000">
                                          <p:val>
                                            <p:strVal val="#ppt_y"/>
                                          </p:val>
                                        </p:tav>
                                      </p:tavLst>
                                    </p:anim>
                                  </p:childTnLst>
                                </p:cTn>
                              </p:par>
                              <p:par>
                                <p:cTn id="167" presetID="2" presetClass="entr" presetSubtype="8" fill="hold" nodeType="withEffect">
                                  <p:stCondLst>
                                    <p:cond delay="0"/>
                                  </p:stCondLst>
                                  <p:childTnLst>
                                    <p:set>
                                      <p:cBhvr>
                                        <p:cTn id="168" dur="1" fill="hold">
                                          <p:stCondLst>
                                            <p:cond delay="0"/>
                                          </p:stCondLst>
                                        </p:cTn>
                                        <p:tgtEl>
                                          <p:spTgt spid="81"/>
                                        </p:tgtEl>
                                        <p:attrNameLst>
                                          <p:attrName>style.visibility</p:attrName>
                                        </p:attrNameLst>
                                      </p:cBhvr>
                                      <p:to>
                                        <p:strVal val="visible"/>
                                      </p:to>
                                    </p:set>
                                    <p:anim calcmode="lin" valueType="num">
                                      <p:cBhvr additive="base">
                                        <p:cTn id="169" dur="500" fill="hold"/>
                                        <p:tgtEl>
                                          <p:spTgt spid="81"/>
                                        </p:tgtEl>
                                        <p:attrNameLst>
                                          <p:attrName>ppt_x</p:attrName>
                                        </p:attrNameLst>
                                      </p:cBhvr>
                                      <p:tavLst>
                                        <p:tav tm="0">
                                          <p:val>
                                            <p:strVal val="0-#ppt_w/2"/>
                                          </p:val>
                                        </p:tav>
                                        <p:tav tm="100000">
                                          <p:val>
                                            <p:strVal val="#ppt_x"/>
                                          </p:val>
                                        </p:tav>
                                      </p:tavLst>
                                    </p:anim>
                                    <p:anim calcmode="lin" valueType="num">
                                      <p:cBhvr additive="base">
                                        <p:cTn id="170" dur="500" fill="hold"/>
                                        <p:tgtEl>
                                          <p:spTgt spid="81"/>
                                        </p:tgtEl>
                                        <p:attrNameLst>
                                          <p:attrName>ppt_y</p:attrName>
                                        </p:attrNameLst>
                                      </p:cBhvr>
                                      <p:tavLst>
                                        <p:tav tm="0">
                                          <p:val>
                                            <p:strVal val="#ppt_y"/>
                                          </p:val>
                                        </p:tav>
                                        <p:tav tm="100000">
                                          <p:val>
                                            <p:strVal val="#ppt_y"/>
                                          </p:val>
                                        </p:tav>
                                      </p:tavLst>
                                    </p:anim>
                                  </p:childTnLst>
                                </p:cTn>
                              </p:par>
                              <p:par>
                                <p:cTn id="171" presetID="2" presetClass="entr" presetSubtype="8" fill="hold" nodeType="withEffect">
                                  <p:stCondLst>
                                    <p:cond delay="0"/>
                                  </p:stCondLst>
                                  <p:childTnLst>
                                    <p:set>
                                      <p:cBhvr>
                                        <p:cTn id="172" dur="1" fill="hold">
                                          <p:stCondLst>
                                            <p:cond delay="0"/>
                                          </p:stCondLst>
                                        </p:cTn>
                                        <p:tgtEl>
                                          <p:spTgt spid="82"/>
                                        </p:tgtEl>
                                        <p:attrNameLst>
                                          <p:attrName>style.visibility</p:attrName>
                                        </p:attrNameLst>
                                      </p:cBhvr>
                                      <p:to>
                                        <p:strVal val="visible"/>
                                      </p:to>
                                    </p:set>
                                    <p:anim calcmode="lin" valueType="num">
                                      <p:cBhvr additive="base">
                                        <p:cTn id="173" dur="500" fill="hold"/>
                                        <p:tgtEl>
                                          <p:spTgt spid="82"/>
                                        </p:tgtEl>
                                        <p:attrNameLst>
                                          <p:attrName>ppt_x</p:attrName>
                                        </p:attrNameLst>
                                      </p:cBhvr>
                                      <p:tavLst>
                                        <p:tav tm="0">
                                          <p:val>
                                            <p:strVal val="0-#ppt_w/2"/>
                                          </p:val>
                                        </p:tav>
                                        <p:tav tm="100000">
                                          <p:val>
                                            <p:strVal val="#ppt_x"/>
                                          </p:val>
                                        </p:tav>
                                      </p:tavLst>
                                    </p:anim>
                                    <p:anim calcmode="lin" valueType="num">
                                      <p:cBhvr additive="base">
                                        <p:cTn id="174" dur="500" fill="hold"/>
                                        <p:tgtEl>
                                          <p:spTgt spid="82"/>
                                        </p:tgtEl>
                                        <p:attrNameLst>
                                          <p:attrName>ppt_y</p:attrName>
                                        </p:attrNameLst>
                                      </p:cBhvr>
                                      <p:tavLst>
                                        <p:tav tm="0">
                                          <p:val>
                                            <p:strVal val="#ppt_y"/>
                                          </p:val>
                                        </p:tav>
                                        <p:tav tm="100000">
                                          <p:val>
                                            <p:strVal val="#ppt_y"/>
                                          </p:val>
                                        </p:tav>
                                      </p:tavLst>
                                    </p:anim>
                                  </p:childTnLst>
                                </p:cTn>
                              </p:par>
                              <p:par>
                                <p:cTn id="175" presetID="2" presetClass="entr" presetSubtype="8" fill="hold" nodeType="withEffect">
                                  <p:stCondLst>
                                    <p:cond delay="0"/>
                                  </p:stCondLst>
                                  <p:childTnLst>
                                    <p:set>
                                      <p:cBhvr>
                                        <p:cTn id="176" dur="1" fill="hold">
                                          <p:stCondLst>
                                            <p:cond delay="0"/>
                                          </p:stCondLst>
                                        </p:cTn>
                                        <p:tgtEl>
                                          <p:spTgt spid="83"/>
                                        </p:tgtEl>
                                        <p:attrNameLst>
                                          <p:attrName>style.visibility</p:attrName>
                                        </p:attrNameLst>
                                      </p:cBhvr>
                                      <p:to>
                                        <p:strVal val="visible"/>
                                      </p:to>
                                    </p:set>
                                    <p:anim calcmode="lin" valueType="num">
                                      <p:cBhvr additive="base">
                                        <p:cTn id="177" dur="500" fill="hold"/>
                                        <p:tgtEl>
                                          <p:spTgt spid="83"/>
                                        </p:tgtEl>
                                        <p:attrNameLst>
                                          <p:attrName>ppt_x</p:attrName>
                                        </p:attrNameLst>
                                      </p:cBhvr>
                                      <p:tavLst>
                                        <p:tav tm="0">
                                          <p:val>
                                            <p:strVal val="0-#ppt_w/2"/>
                                          </p:val>
                                        </p:tav>
                                        <p:tav tm="100000">
                                          <p:val>
                                            <p:strVal val="#ppt_x"/>
                                          </p:val>
                                        </p:tav>
                                      </p:tavLst>
                                    </p:anim>
                                    <p:anim calcmode="lin" valueType="num">
                                      <p:cBhvr additive="base">
                                        <p:cTn id="178" dur="500" fill="hold"/>
                                        <p:tgtEl>
                                          <p:spTgt spid="83"/>
                                        </p:tgtEl>
                                        <p:attrNameLst>
                                          <p:attrName>ppt_y</p:attrName>
                                        </p:attrNameLst>
                                      </p:cBhvr>
                                      <p:tavLst>
                                        <p:tav tm="0">
                                          <p:val>
                                            <p:strVal val="#ppt_y"/>
                                          </p:val>
                                        </p:tav>
                                        <p:tav tm="100000">
                                          <p:val>
                                            <p:strVal val="#ppt_y"/>
                                          </p:val>
                                        </p:tav>
                                      </p:tavLst>
                                    </p:anim>
                                  </p:childTnLst>
                                </p:cTn>
                              </p:par>
                              <p:par>
                                <p:cTn id="179" presetID="2" presetClass="entr" presetSubtype="8" fill="hold" nodeType="withEffect">
                                  <p:stCondLst>
                                    <p:cond delay="0"/>
                                  </p:stCondLst>
                                  <p:childTnLst>
                                    <p:set>
                                      <p:cBhvr>
                                        <p:cTn id="180" dur="1" fill="hold">
                                          <p:stCondLst>
                                            <p:cond delay="0"/>
                                          </p:stCondLst>
                                        </p:cTn>
                                        <p:tgtEl>
                                          <p:spTgt spid="85"/>
                                        </p:tgtEl>
                                        <p:attrNameLst>
                                          <p:attrName>style.visibility</p:attrName>
                                        </p:attrNameLst>
                                      </p:cBhvr>
                                      <p:to>
                                        <p:strVal val="visible"/>
                                      </p:to>
                                    </p:set>
                                    <p:anim calcmode="lin" valueType="num">
                                      <p:cBhvr additive="base">
                                        <p:cTn id="181" dur="500" fill="hold"/>
                                        <p:tgtEl>
                                          <p:spTgt spid="85"/>
                                        </p:tgtEl>
                                        <p:attrNameLst>
                                          <p:attrName>ppt_x</p:attrName>
                                        </p:attrNameLst>
                                      </p:cBhvr>
                                      <p:tavLst>
                                        <p:tav tm="0">
                                          <p:val>
                                            <p:strVal val="0-#ppt_w/2"/>
                                          </p:val>
                                        </p:tav>
                                        <p:tav tm="100000">
                                          <p:val>
                                            <p:strVal val="#ppt_x"/>
                                          </p:val>
                                        </p:tav>
                                      </p:tavLst>
                                    </p:anim>
                                    <p:anim calcmode="lin" valueType="num">
                                      <p:cBhvr additive="base">
                                        <p:cTn id="182" dur="500" fill="hold"/>
                                        <p:tgtEl>
                                          <p:spTgt spid="85"/>
                                        </p:tgtEl>
                                        <p:attrNameLst>
                                          <p:attrName>ppt_y</p:attrName>
                                        </p:attrNameLst>
                                      </p:cBhvr>
                                      <p:tavLst>
                                        <p:tav tm="0">
                                          <p:val>
                                            <p:strVal val="#ppt_y"/>
                                          </p:val>
                                        </p:tav>
                                        <p:tav tm="100000">
                                          <p:val>
                                            <p:strVal val="#ppt_y"/>
                                          </p:val>
                                        </p:tav>
                                      </p:tavLst>
                                    </p:anim>
                                  </p:childTnLst>
                                </p:cTn>
                              </p:par>
                              <p:par>
                                <p:cTn id="183" presetID="2" presetClass="entr" presetSubtype="8"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 calcmode="lin" valueType="num">
                                      <p:cBhvr additive="base">
                                        <p:cTn id="185" dur="500" fill="hold"/>
                                        <p:tgtEl>
                                          <p:spTgt spid="87"/>
                                        </p:tgtEl>
                                        <p:attrNameLst>
                                          <p:attrName>ppt_x</p:attrName>
                                        </p:attrNameLst>
                                      </p:cBhvr>
                                      <p:tavLst>
                                        <p:tav tm="0">
                                          <p:val>
                                            <p:strVal val="0-#ppt_w/2"/>
                                          </p:val>
                                        </p:tav>
                                        <p:tav tm="100000">
                                          <p:val>
                                            <p:strVal val="#ppt_x"/>
                                          </p:val>
                                        </p:tav>
                                      </p:tavLst>
                                    </p:anim>
                                    <p:anim calcmode="lin" valueType="num">
                                      <p:cBhvr additive="base">
                                        <p:cTn id="186" dur="500" fill="hold"/>
                                        <p:tgtEl>
                                          <p:spTgt spid="87"/>
                                        </p:tgtEl>
                                        <p:attrNameLst>
                                          <p:attrName>ppt_y</p:attrName>
                                        </p:attrNameLst>
                                      </p:cBhvr>
                                      <p:tavLst>
                                        <p:tav tm="0">
                                          <p:val>
                                            <p:strVal val="#ppt_y"/>
                                          </p:val>
                                        </p:tav>
                                        <p:tav tm="100000">
                                          <p:val>
                                            <p:strVal val="#ppt_y"/>
                                          </p:val>
                                        </p:tav>
                                      </p:tavLst>
                                    </p:anim>
                                  </p:childTnLst>
                                </p:cTn>
                              </p:par>
                              <p:par>
                                <p:cTn id="187" presetID="2" presetClass="entr" presetSubtype="8" fill="hold" nodeType="withEffect">
                                  <p:stCondLst>
                                    <p:cond delay="0"/>
                                  </p:stCondLst>
                                  <p:childTnLst>
                                    <p:set>
                                      <p:cBhvr>
                                        <p:cTn id="188" dur="1" fill="hold">
                                          <p:stCondLst>
                                            <p:cond delay="0"/>
                                          </p:stCondLst>
                                        </p:cTn>
                                        <p:tgtEl>
                                          <p:spTgt spid="89"/>
                                        </p:tgtEl>
                                        <p:attrNameLst>
                                          <p:attrName>style.visibility</p:attrName>
                                        </p:attrNameLst>
                                      </p:cBhvr>
                                      <p:to>
                                        <p:strVal val="visible"/>
                                      </p:to>
                                    </p:set>
                                    <p:anim calcmode="lin" valueType="num">
                                      <p:cBhvr additive="base">
                                        <p:cTn id="189" dur="500" fill="hold"/>
                                        <p:tgtEl>
                                          <p:spTgt spid="89"/>
                                        </p:tgtEl>
                                        <p:attrNameLst>
                                          <p:attrName>ppt_x</p:attrName>
                                        </p:attrNameLst>
                                      </p:cBhvr>
                                      <p:tavLst>
                                        <p:tav tm="0">
                                          <p:val>
                                            <p:strVal val="0-#ppt_w/2"/>
                                          </p:val>
                                        </p:tav>
                                        <p:tav tm="100000">
                                          <p:val>
                                            <p:strVal val="#ppt_x"/>
                                          </p:val>
                                        </p:tav>
                                      </p:tavLst>
                                    </p:anim>
                                    <p:anim calcmode="lin" valueType="num">
                                      <p:cBhvr additive="base">
                                        <p:cTn id="190" dur="500" fill="hold"/>
                                        <p:tgtEl>
                                          <p:spTgt spid="89"/>
                                        </p:tgtEl>
                                        <p:attrNameLst>
                                          <p:attrName>ppt_y</p:attrName>
                                        </p:attrNameLst>
                                      </p:cBhvr>
                                      <p:tavLst>
                                        <p:tav tm="0">
                                          <p:val>
                                            <p:strVal val="#ppt_y"/>
                                          </p:val>
                                        </p:tav>
                                        <p:tav tm="100000">
                                          <p:val>
                                            <p:strVal val="#ppt_y"/>
                                          </p:val>
                                        </p:tav>
                                      </p:tavLst>
                                    </p:anim>
                                  </p:childTnLst>
                                </p:cTn>
                              </p:par>
                              <p:par>
                                <p:cTn id="191" presetID="2" presetClass="entr" presetSubtype="8" fill="hold" nodeType="withEffect">
                                  <p:stCondLst>
                                    <p:cond delay="0"/>
                                  </p:stCondLst>
                                  <p:childTnLst>
                                    <p:set>
                                      <p:cBhvr>
                                        <p:cTn id="192" dur="1" fill="hold">
                                          <p:stCondLst>
                                            <p:cond delay="0"/>
                                          </p:stCondLst>
                                        </p:cTn>
                                        <p:tgtEl>
                                          <p:spTgt spid="91"/>
                                        </p:tgtEl>
                                        <p:attrNameLst>
                                          <p:attrName>style.visibility</p:attrName>
                                        </p:attrNameLst>
                                      </p:cBhvr>
                                      <p:to>
                                        <p:strVal val="visible"/>
                                      </p:to>
                                    </p:set>
                                    <p:anim calcmode="lin" valueType="num">
                                      <p:cBhvr additive="base">
                                        <p:cTn id="193" dur="500" fill="hold"/>
                                        <p:tgtEl>
                                          <p:spTgt spid="91"/>
                                        </p:tgtEl>
                                        <p:attrNameLst>
                                          <p:attrName>ppt_x</p:attrName>
                                        </p:attrNameLst>
                                      </p:cBhvr>
                                      <p:tavLst>
                                        <p:tav tm="0">
                                          <p:val>
                                            <p:strVal val="0-#ppt_w/2"/>
                                          </p:val>
                                        </p:tav>
                                        <p:tav tm="100000">
                                          <p:val>
                                            <p:strVal val="#ppt_x"/>
                                          </p:val>
                                        </p:tav>
                                      </p:tavLst>
                                    </p:anim>
                                    <p:anim calcmode="lin" valueType="num">
                                      <p:cBhvr additive="base">
                                        <p:cTn id="194" dur="500" fill="hold"/>
                                        <p:tgtEl>
                                          <p:spTgt spid="91"/>
                                        </p:tgtEl>
                                        <p:attrNameLst>
                                          <p:attrName>ppt_y</p:attrName>
                                        </p:attrNameLst>
                                      </p:cBhvr>
                                      <p:tavLst>
                                        <p:tav tm="0">
                                          <p:val>
                                            <p:strVal val="#ppt_y"/>
                                          </p:val>
                                        </p:tav>
                                        <p:tav tm="100000">
                                          <p:val>
                                            <p:strVal val="#ppt_y"/>
                                          </p:val>
                                        </p:tav>
                                      </p:tavLst>
                                    </p:anim>
                                  </p:childTnLst>
                                </p:cTn>
                              </p:par>
                              <p:par>
                                <p:cTn id="195" presetID="2" presetClass="entr" presetSubtype="8" fill="hold" nodeType="withEffect">
                                  <p:stCondLst>
                                    <p:cond delay="0"/>
                                  </p:stCondLst>
                                  <p:childTnLst>
                                    <p:set>
                                      <p:cBhvr>
                                        <p:cTn id="196" dur="1" fill="hold">
                                          <p:stCondLst>
                                            <p:cond delay="0"/>
                                          </p:stCondLst>
                                        </p:cTn>
                                        <p:tgtEl>
                                          <p:spTgt spid="94"/>
                                        </p:tgtEl>
                                        <p:attrNameLst>
                                          <p:attrName>style.visibility</p:attrName>
                                        </p:attrNameLst>
                                      </p:cBhvr>
                                      <p:to>
                                        <p:strVal val="visible"/>
                                      </p:to>
                                    </p:set>
                                    <p:anim calcmode="lin" valueType="num">
                                      <p:cBhvr additive="base">
                                        <p:cTn id="197" dur="500" fill="hold"/>
                                        <p:tgtEl>
                                          <p:spTgt spid="94"/>
                                        </p:tgtEl>
                                        <p:attrNameLst>
                                          <p:attrName>ppt_x</p:attrName>
                                        </p:attrNameLst>
                                      </p:cBhvr>
                                      <p:tavLst>
                                        <p:tav tm="0">
                                          <p:val>
                                            <p:strVal val="0-#ppt_w/2"/>
                                          </p:val>
                                        </p:tav>
                                        <p:tav tm="100000">
                                          <p:val>
                                            <p:strVal val="#ppt_x"/>
                                          </p:val>
                                        </p:tav>
                                      </p:tavLst>
                                    </p:anim>
                                    <p:anim calcmode="lin" valueType="num">
                                      <p:cBhvr additive="base">
                                        <p:cTn id="198" dur="500" fill="hold"/>
                                        <p:tgtEl>
                                          <p:spTgt spid="94"/>
                                        </p:tgtEl>
                                        <p:attrNameLst>
                                          <p:attrName>ppt_y</p:attrName>
                                        </p:attrNameLst>
                                      </p:cBhvr>
                                      <p:tavLst>
                                        <p:tav tm="0">
                                          <p:val>
                                            <p:strVal val="#ppt_y"/>
                                          </p:val>
                                        </p:tav>
                                        <p:tav tm="100000">
                                          <p:val>
                                            <p:strVal val="#ppt_y"/>
                                          </p:val>
                                        </p:tav>
                                      </p:tavLst>
                                    </p:anim>
                                  </p:childTnLst>
                                </p:cTn>
                              </p:par>
                              <p:par>
                                <p:cTn id="199" presetID="2" presetClass="entr" presetSubtype="8" fill="hold" nodeType="withEffect">
                                  <p:stCondLst>
                                    <p:cond delay="0"/>
                                  </p:stCondLst>
                                  <p:childTnLst>
                                    <p:set>
                                      <p:cBhvr>
                                        <p:cTn id="200" dur="1" fill="hold">
                                          <p:stCondLst>
                                            <p:cond delay="0"/>
                                          </p:stCondLst>
                                        </p:cTn>
                                        <p:tgtEl>
                                          <p:spTgt spid="98"/>
                                        </p:tgtEl>
                                        <p:attrNameLst>
                                          <p:attrName>style.visibility</p:attrName>
                                        </p:attrNameLst>
                                      </p:cBhvr>
                                      <p:to>
                                        <p:strVal val="visible"/>
                                      </p:to>
                                    </p:set>
                                    <p:anim calcmode="lin" valueType="num">
                                      <p:cBhvr additive="base">
                                        <p:cTn id="201" dur="500" fill="hold"/>
                                        <p:tgtEl>
                                          <p:spTgt spid="98"/>
                                        </p:tgtEl>
                                        <p:attrNameLst>
                                          <p:attrName>ppt_x</p:attrName>
                                        </p:attrNameLst>
                                      </p:cBhvr>
                                      <p:tavLst>
                                        <p:tav tm="0">
                                          <p:val>
                                            <p:strVal val="0-#ppt_w/2"/>
                                          </p:val>
                                        </p:tav>
                                        <p:tav tm="100000">
                                          <p:val>
                                            <p:strVal val="#ppt_x"/>
                                          </p:val>
                                        </p:tav>
                                      </p:tavLst>
                                    </p:anim>
                                    <p:anim calcmode="lin" valueType="num">
                                      <p:cBhvr additive="base">
                                        <p:cTn id="202" dur="500" fill="hold"/>
                                        <p:tgtEl>
                                          <p:spTgt spid="98"/>
                                        </p:tgtEl>
                                        <p:attrNameLst>
                                          <p:attrName>ppt_y</p:attrName>
                                        </p:attrNameLst>
                                      </p:cBhvr>
                                      <p:tavLst>
                                        <p:tav tm="0">
                                          <p:val>
                                            <p:strVal val="#ppt_y"/>
                                          </p:val>
                                        </p:tav>
                                        <p:tav tm="100000">
                                          <p:val>
                                            <p:strVal val="#ppt_y"/>
                                          </p:val>
                                        </p:tav>
                                      </p:tavLst>
                                    </p:anim>
                                  </p:childTnLst>
                                </p:cTn>
                              </p:par>
                              <p:par>
                                <p:cTn id="203" presetID="2" presetClass="entr" presetSubtype="8" fill="hold" nodeType="withEffect">
                                  <p:stCondLst>
                                    <p:cond delay="0"/>
                                  </p:stCondLst>
                                  <p:childTnLst>
                                    <p:set>
                                      <p:cBhvr>
                                        <p:cTn id="204" dur="1" fill="hold">
                                          <p:stCondLst>
                                            <p:cond delay="0"/>
                                          </p:stCondLst>
                                        </p:cTn>
                                        <p:tgtEl>
                                          <p:spTgt spid="101"/>
                                        </p:tgtEl>
                                        <p:attrNameLst>
                                          <p:attrName>style.visibility</p:attrName>
                                        </p:attrNameLst>
                                      </p:cBhvr>
                                      <p:to>
                                        <p:strVal val="visible"/>
                                      </p:to>
                                    </p:set>
                                    <p:anim calcmode="lin" valueType="num">
                                      <p:cBhvr additive="base">
                                        <p:cTn id="205" dur="500" fill="hold"/>
                                        <p:tgtEl>
                                          <p:spTgt spid="101"/>
                                        </p:tgtEl>
                                        <p:attrNameLst>
                                          <p:attrName>ppt_x</p:attrName>
                                        </p:attrNameLst>
                                      </p:cBhvr>
                                      <p:tavLst>
                                        <p:tav tm="0">
                                          <p:val>
                                            <p:strVal val="0-#ppt_w/2"/>
                                          </p:val>
                                        </p:tav>
                                        <p:tav tm="100000">
                                          <p:val>
                                            <p:strVal val="#ppt_x"/>
                                          </p:val>
                                        </p:tav>
                                      </p:tavLst>
                                    </p:anim>
                                    <p:anim calcmode="lin" valueType="num">
                                      <p:cBhvr additive="base">
                                        <p:cTn id="206" dur="500" fill="hold"/>
                                        <p:tgtEl>
                                          <p:spTgt spid="101"/>
                                        </p:tgtEl>
                                        <p:attrNameLst>
                                          <p:attrName>ppt_y</p:attrName>
                                        </p:attrNameLst>
                                      </p:cBhvr>
                                      <p:tavLst>
                                        <p:tav tm="0">
                                          <p:val>
                                            <p:strVal val="#ppt_y"/>
                                          </p:val>
                                        </p:tav>
                                        <p:tav tm="100000">
                                          <p:val>
                                            <p:strVal val="#ppt_y"/>
                                          </p:val>
                                        </p:tav>
                                      </p:tavLst>
                                    </p:anim>
                                  </p:childTnLst>
                                </p:cTn>
                              </p:par>
                              <p:par>
                                <p:cTn id="207" presetID="2" presetClass="entr" presetSubtype="8" fill="hold" nodeType="withEffect">
                                  <p:stCondLst>
                                    <p:cond delay="0"/>
                                  </p:stCondLst>
                                  <p:childTnLst>
                                    <p:set>
                                      <p:cBhvr>
                                        <p:cTn id="208" dur="1" fill="hold">
                                          <p:stCondLst>
                                            <p:cond delay="0"/>
                                          </p:stCondLst>
                                        </p:cTn>
                                        <p:tgtEl>
                                          <p:spTgt spid="103"/>
                                        </p:tgtEl>
                                        <p:attrNameLst>
                                          <p:attrName>style.visibility</p:attrName>
                                        </p:attrNameLst>
                                      </p:cBhvr>
                                      <p:to>
                                        <p:strVal val="visible"/>
                                      </p:to>
                                    </p:set>
                                    <p:anim calcmode="lin" valueType="num">
                                      <p:cBhvr additive="base">
                                        <p:cTn id="209" dur="500" fill="hold"/>
                                        <p:tgtEl>
                                          <p:spTgt spid="103"/>
                                        </p:tgtEl>
                                        <p:attrNameLst>
                                          <p:attrName>ppt_x</p:attrName>
                                        </p:attrNameLst>
                                      </p:cBhvr>
                                      <p:tavLst>
                                        <p:tav tm="0">
                                          <p:val>
                                            <p:strVal val="0-#ppt_w/2"/>
                                          </p:val>
                                        </p:tav>
                                        <p:tav tm="100000">
                                          <p:val>
                                            <p:strVal val="#ppt_x"/>
                                          </p:val>
                                        </p:tav>
                                      </p:tavLst>
                                    </p:anim>
                                    <p:anim calcmode="lin" valueType="num">
                                      <p:cBhvr additive="base">
                                        <p:cTn id="210" dur="500" fill="hold"/>
                                        <p:tgtEl>
                                          <p:spTgt spid="103"/>
                                        </p:tgtEl>
                                        <p:attrNameLst>
                                          <p:attrName>ppt_y</p:attrName>
                                        </p:attrNameLst>
                                      </p:cBhvr>
                                      <p:tavLst>
                                        <p:tav tm="0">
                                          <p:val>
                                            <p:strVal val="#ppt_y"/>
                                          </p:val>
                                        </p:tav>
                                        <p:tav tm="100000">
                                          <p:val>
                                            <p:strVal val="#ppt_y"/>
                                          </p:val>
                                        </p:tav>
                                      </p:tavLst>
                                    </p:anim>
                                  </p:childTnLst>
                                </p:cTn>
                              </p:par>
                              <p:par>
                                <p:cTn id="211" presetID="2" presetClass="entr" presetSubtype="8" fill="hold" nodeType="withEffect">
                                  <p:stCondLst>
                                    <p:cond delay="0"/>
                                  </p:stCondLst>
                                  <p:childTnLst>
                                    <p:set>
                                      <p:cBhvr>
                                        <p:cTn id="212" dur="1" fill="hold">
                                          <p:stCondLst>
                                            <p:cond delay="0"/>
                                          </p:stCondLst>
                                        </p:cTn>
                                        <p:tgtEl>
                                          <p:spTgt spid="106"/>
                                        </p:tgtEl>
                                        <p:attrNameLst>
                                          <p:attrName>style.visibility</p:attrName>
                                        </p:attrNameLst>
                                      </p:cBhvr>
                                      <p:to>
                                        <p:strVal val="visible"/>
                                      </p:to>
                                    </p:set>
                                    <p:anim calcmode="lin" valueType="num">
                                      <p:cBhvr additive="base">
                                        <p:cTn id="213" dur="500" fill="hold"/>
                                        <p:tgtEl>
                                          <p:spTgt spid="106"/>
                                        </p:tgtEl>
                                        <p:attrNameLst>
                                          <p:attrName>ppt_x</p:attrName>
                                        </p:attrNameLst>
                                      </p:cBhvr>
                                      <p:tavLst>
                                        <p:tav tm="0">
                                          <p:val>
                                            <p:strVal val="0-#ppt_w/2"/>
                                          </p:val>
                                        </p:tav>
                                        <p:tav tm="100000">
                                          <p:val>
                                            <p:strVal val="#ppt_x"/>
                                          </p:val>
                                        </p:tav>
                                      </p:tavLst>
                                    </p:anim>
                                    <p:anim calcmode="lin" valueType="num">
                                      <p:cBhvr additive="base">
                                        <p:cTn id="214" dur="500" fill="hold"/>
                                        <p:tgtEl>
                                          <p:spTgt spid="106"/>
                                        </p:tgtEl>
                                        <p:attrNameLst>
                                          <p:attrName>ppt_y</p:attrName>
                                        </p:attrNameLst>
                                      </p:cBhvr>
                                      <p:tavLst>
                                        <p:tav tm="0">
                                          <p:val>
                                            <p:strVal val="#ppt_y"/>
                                          </p:val>
                                        </p:tav>
                                        <p:tav tm="100000">
                                          <p:val>
                                            <p:strVal val="#ppt_y"/>
                                          </p:val>
                                        </p:tav>
                                      </p:tavLst>
                                    </p:anim>
                                  </p:childTnLst>
                                </p:cTn>
                              </p:par>
                              <p:par>
                                <p:cTn id="215" presetID="2" presetClass="entr" presetSubtype="8" fill="hold" nodeType="withEffect">
                                  <p:stCondLst>
                                    <p:cond delay="0"/>
                                  </p:stCondLst>
                                  <p:childTnLst>
                                    <p:set>
                                      <p:cBhvr>
                                        <p:cTn id="216" dur="1" fill="hold">
                                          <p:stCondLst>
                                            <p:cond delay="0"/>
                                          </p:stCondLst>
                                        </p:cTn>
                                        <p:tgtEl>
                                          <p:spTgt spid="109"/>
                                        </p:tgtEl>
                                        <p:attrNameLst>
                                          <p:attrName>style.visibility</p:attrName>
                                        </p:attrNameLst>
                                      </p:cBhvr>
                                      <p:to>
                                        <p:strVal val="visible"/>
                                      </p:to>
                                    </p:set>
                                    <p:anim calcmode="lin" valueType="num">
                                      <p:cBhvr additive="base">
                                        <p:cTn id="217" dur="500" fill="hold"/>
                                        <p:tgtEl>
                                          <p:spTgt spid="109"/>
                                        </p:tgtEl>
                                        <p:attrNameLst>
                                          <p:attrName>ppt_x</p:attrName>
                                        </p:attrNameLst>
                                      </p:cBhvr>
                                      <p:tavLst>
                                        <p:tav tm="0">
                                          <p:val>
                                            <p:strVal val="0-#ppt_w/2"/>
                                          </p:val>
                                        </p:tav>
                                        <p:tav tm="100000">
                                          <p:val>
                                            <p:strVal val="#ppt_x"/>
                                          </p:val>
                                        </p:tav>
                                      </p:tavLst>
                                    </p:anim>
                                    <p:anim calcmode="lin" valueType="num">
                                      <p:cBhvr additive="base">
                                        <p:cTn id="218" dur="500" fill="hold"/>
                                        <p:tgtEl>
                                          <p:spTgt spid="109"/>
                                        </p:tgtEl>
                                        <p:attrNameLst>
                                          <p:attrName>ppt_y</p:attrName>
                                        </p:attrNameLst>
                                      </p:cBhvr>
                                      <p:tavLst>
                                        <p:tav tm="0">
                                          <p:val>
                                            <p:strVal val="#ppt_y"/>
                                          </p:val>
                                        </p:tav>
                                        <p:tav tm="100000">
                                          <p:val>
                                            <p:strVal val="#ppt_y"/>
                                          </p:val>
                                        </p:tav>
                                      </p:tavLst>
                                    </p:anim>
                                  </p:childTnLst>
                                </p:cTn>
                              </p:par>
                              <p:par>
                                <p:cTn id="219" presetID="2" presetClass="entr" presetSubtype="8" fill="hold" nodeType="withEffect">
                                  <p:stCondLst>
                                    <p:cond delay="0"/>
                                  </p:stCondLst>
                                  <p:childTnLst>
                                    <p:set>
                                      <p:cBhvr>
                                        <p:cTn id="220" dur="1" fill="hold">
                                          <p:stCondLst>
                                            <p:cond delay="0"/>
                                          </p:stCondLst>
                                        </p:cTn>
                                        <p:tgtEl>
                                          <p:spTgt spid="111"/>
                                        </p:tgtEl>
                                        <p:attrNameLst>
                                          <p:attrName>style.visibility</p:attrName>
                                        </p:attrNameLst>
                                      </p:cBhvr>
                                      <p:to>
                                        <p:strVal val="visible"/>
                                      </p:to>
                                    </p:set>
                                    <p:anim calcmode="lin" valueType="num">
                                      <p:cBhvr additive="base">
                                        <p:cTn id="221" dur="500" fill="hold"/>
                                        <p:tgtEl>
                                          <p:spTgt spid="111"/>
                                        </p:tgtEl>
                                        <p:attrNameLst>
                                          <p:attrName>ppt_x</p:attrName>
                                        </p:attrNameLst>
                                      </p:cBhvr>
                                      <p:tavLst>
                                        <p:tav tm="0">
                                          <p:val>
                                            <p:strVal val="0-#ppt_w/2"/>
                                          </p:val>
                                        </p:tav>
                                        <p:tav tm="100000">
                                          <p:val>
                                            <p:strVal val="#ppt_x"/>
                                          </p:val>
                                        </p:tav>
                                      </p:tavLst>
                                    </p:anim>
                                    <p:anim calcmode="lin" valueType="num">
                                      <p:cBhvr additive="base">
                                        <p:cTn id="222" dur="500" fill="hold"/>
                                        <p:tgtEl>
                                          <p:spTgt spid="111"/>
                                        </p:tgtEl>
                                        <p:attrNameLst>
                                          <p:attrName>ppt_y</p:attrName>
                                        </p:attrNameLst>
                                      </p:cBhvr>
                                      <p:tavLst>
                                        <p:tav tm="0">
                                          <p:val>
                                            <p:strVal val="#ppt_y"/>
                                          </p:val>
                                        </p:tav>
                                        <p:tav tm="100000">
                                          <p:val>
                                            <p:strVal val="#ppt_y"/>
                                          </p:val>
                                        </p:tav>
                                      </p:tavLst>
                                    </p:anim>
                                  </p:childTnLst>
                                </p:cTn>
                              </p:par>
                              <p:par>
                                <p:cTn id="223" presetID="2" presetClass="entr" presetSubtype="8" fill="hold" nodeType="withEffect">
                                  <p:stCondLst>
                                    <p:cond delay="0"/>
                                  </p:stCondLst>
                                  <p:childTnLst>
                                    <p:set>
                                      <p:cBhvr>
                                        <p:cTn id="224" dur="1" fill="hold">
                                          <p:stCondLst>
                                            <p:cond delay="0"/>
                                          </p:stCondLst>
                                        </p:cTn>
                                        <p:tgtEl>
                                          <p:spTgt spid="113"/>
                                        </p:tgtEl>
                                        <p:attrNameLst>
                                          <p:attrName>style.visibility</p:attrName>
                                        </p:attrNameLst>
                                      </p:cBhvr>
                                      <p:to>
                                        <p:strVal val="visible"/>
                                      </p:to>
                                    </p:set>
                                    <p:anim calcmode="lin" valueType="num">
                                      <p:cBhvr additive="base">
                                        <p:cTn id="225" dur="500" fill="hold"/>
                                        <p:tgtEl>
                                          <p:spTgt spid="113"/>
                                        </p:tgtEl>
                                        <p:attrNameLst>
                                          <p:attrName>ppt_x</p:attrName>
                                        </p:attrNameLst>
                                      </p:cBhvr>
                                      <p:tavLst>
                                        <p:tav tm="0">
                                          <p:val>
                                            <p:strVal val="0-#ppt_w/2"/>
                                          </p:val>
                                        </p:tav>
                                        <p:tav tm="100000">
                                          <p:val>
                                            <p:strVal val="#ppt_x"/>
                                          </p:val>
                                        </p:tav>
                                      </p:tavLst>
                                    </p:anim>
                                    <p:anim calcmode="lin" valueType="num">
                                      <p:cBhvr additive="base">
                                        <p:cTn id="226" dur="500" fill="hold"/>
                                        <p:tgtEl>
                                          <p:spTgt spid="113"/>
                                        </p:tgtEl>
                                        <p:attrNameLst>
                                          <p:attrName>ppt_y</p:attrName>
                                        </p:attrNameLst>
                                      </p:cBhvr>
                                      <p:tavLst>
                                        <p:tav tm="0">
                                          <p:val>
                                            <p:strVal val="#ppt_y"/>
                                          </p:val>
                                        </p:tav>
                                        <p:tav tm="100000">
                                          <p:val>
                                            <p:strVal val="#ppt_y"/>
                                          </p:val>
                                        </p:tav>
                                      </p:tavLst>
                                    </p:anim>
                                  </p:childTnLst>
                                </p:cTn>
                              </p:par>
                              <p:par>
                                <p:cTn id="227" presetID="2" presetClass="entr" presetSubtype="8" fill="hold" nodeType="withEffect">
                                  <p:stCondLst>
                                    <p:cond delay="0"/>
                                  </p:stCondLst>
                                  <p:childTnLst>
                                    <p:set>
                                      <p:cBhvr>
                                        <p:cTn id="228" dur="1" fill="hold">
                                          <p:stCondLst>
                                            <p:cond delay="0"/>
                                          </p:stCondLst>
                                        </p:cTn>
                                        <p:tgtEl>
                                          <p:spTgt spid="115"/>
                                        </p:tgtEl>
                                        <p:attrNameLst>
                                          <p:attrName>style.visibility</p:attrName>
                                        </p:attrNameLst>
                                      </p:cBhvr>
                                      <p:to>
                                        <p:strVal val="visible"/>
                                      </p:to>
                                    </p:set>
                                    <p:anim calcmode="lin" valueType="num">
                                      <p:cBhvr additive="base">
                                        <p:cTn id="229" dur="500" fill="hold"/>
                                        <p:tgtEl>
                                          <p:spTgt spid="115"/>
                                        </p:tgtEl>
                                        <p:attrNameLst>
                                          <p:attrName>ppt_x</p:attrName>
                                        </p:attrNameLst>
                                      </p:cBhvr>
                                      <p:tavLst>
                                        <p:tav tm="0">
                                          <p:val>
                                            <p:strVal val="0-#ppt_w/2"/>
                                          </p:val>
                                        </p:tav>
                                        <p:tav tm="100000">
                                          <p:val>
                                            <p:strVal val="#ppt_x"/>
                                          </p:val>
                                        </p:tav>
                                      </p:tavLst>
                                    </p:anim>
                                    <p:anim calcmode="lin" valueType="num">
                                      <p:cBhvr additive="base">
                                        <p:cTn id="230" dur="500" fill="hold"/>
                                        <p:tgtEl>
                                          <p:spTgt spid="115"/>
                                        </p:tgtEl>
                                        <p:attrNameLst>
                                          <p:attrName>ppt_y</p:attrName>
                                        </p:attrNameLst>
                                      </p:cBhvr>
                                      <p:tavLst>
                                        <p:tav tm="0">
                                          <p:val>
                                            <p:strVal val="#ppt_y"/>
                                          </p:val>
                                        </p:tav>
                                        <p:tav tm="100000">
                                          <p:val>
                                            <p:strVal val="#ppt_y"/>
                                          </p:val>
                                        </p:tav>
                                      </p:tavLst>
                                    </p:anim>
                                  </p:childTnLst>
                                </p:cTn>
                              </p:par>
                              <p:par>
                                <p:cTn id="231" presetID="2" presetClass="entr" presetSubtype="8" fill="hold" nodeType="withEffect">
                                  <p:stCondLst>
                                    <p:cond delay="0"/>
                                  </p:stCondLst>
                                  <p:childTnLst>
                                    <p:set>
                                      <p:cBhvr>
                                        <p:cTn id="232" dur="1" fill="hold">
                                          <p:stCondLst>
                                            <p:cond delay="0"/>
                                          </p:stCondLst>
                                        </p:cTn>
                                        <p:tgtEl>
                                          <p:spTgt spid="117"/>
                                        </p:tgtEl>
                                        <p:attrNameLst>
                                          <p:attrName>style.visibility</p:attrName>
                                        </p:attrNameLst>
                                      </p:cBhvr>
                                      <p:to>
                                        <p:strVal val="visible"/>
                                      </p:to>
                                    </p:set>
                                    <p:anim calcmode="lin" valueType="num">
                                      <p:cBhvr additive="base">
                                        <p:cTn id="233" dur="500" fill="hold"/>
                                        <p:tgtEl>
                                          <p:spTgt spid="117"/>
                                        </p:tgtEl>
                                        <p:attrNameLst>
                                          <p:attrName>ppt_x</p:attrName>
                                        </p:attrNameLst>
                                      </p:cBhvr>
                                      <p:tavLst>
                                        <p:tav tm="0">
                                          <p:val>
                                            <p:strVal val="0-#ppt_w/2"/>
                                          </p:val>
                                        </p:tav>
                                        <p:tav tm="100000">
                                          <p:val>
                                            <p:strVal val="#ppt_x"/>
                                          </p:val>
                                        </p:tav>
                                      </p:tavLst>
                                    </p:anim>
                                    <p:anim calcmode="lin" valueType="num">
                                      <p:cBhvr additive="base">
                                        <p:cTn id="234" dur="500" fill="hold"/>
                                        <p:tgtEl>
                                          <p:spTgt spid="117"/>
                                        </p:tgtEl>
                                        <p:attrNameLst>
                                          <p:attrName>ppt_y</p:attrName>
                                        </p:attrNameLst>
                                      </p:cBhvr>
                                      <p:tavLst>
                                        <p:tav tm="0">
                                          <p:val>
                                            <p:strVal val="#ppt_y"/>
                                          </p:val>
                                        </p:tav>
                                        <p:tav tm="100000">
                                          <p:val>
                                            <p:strVal val="#ppt_y"/>
                                          </p:val>
                                        </p:tav>
                                      </p:tavLst>
                                    </p:anim>
                                  </p:childTnLst>
                                </p:cTn>
                              </p:par>
                              <p:par>
                                <p:cTn id="235" presetID="2" presetClass="entr" presetSubtype="8" fill="hold" nodeType="withEffect">
                                  <p:stCondLst>
                                    <p:cond delay="0"/>
                                  </p:stCondLst>
                                  <p:childTnLst>
                                    <p:set>
                                      <p:cBhvr>
                                        <p:cTn id="236" dur="1" fill="hold">
                                          <p:stCondLst>
                                            <p:cond delay="0"/>
                                          </p:stCondLst>
                                        </p:cTn>
                                        <p:tgtEl>
                                          <p:spTgt spid="119"/>
                                        </p:tgtEl>
                                        <p:attrNameLst>
                                          <p:attrName>style.visibility</p:attrName>
                                        </p:attrNameLst>
                                      </p:cBhvr>
                                      <p:to>
                                        <p:strVal val="visible"/>
                                      </p:to>
                                    </p:set>
                                    <p:anim calcmode="lin" valueType="num">
                                      <p:cBhvr additive="base">
                                        <p:cTn id="237" dur="500" fill="hold"/>
                                        <p:tgtEl>
                                          <p:spTgt spid="119"/>
                                        </p:tgtEl>
                                        <p:attrNameLst>
                                          <p:attrName>ppt_x</p:attrName>
                                        </p:attrNameLst>
                                      </p:cBhvr>
                                      <p:tavLst>
                                        <p:tav tm="0">
                                          <p:val>
                                            <p:strVal val="0-#ppt_w/2"/>
                                          </p:val>
                                        </p:tav>
                                        <p:tav tm="100000">
                                          <p:val>
                                            <p:strVal val="#ppt_x"/>
                                          </p:val>
                                        </p:tav>
                                      </p:tavLst>
                                    </p:anim>
                                    <p:anim calcmode="lin" valueType="num">
                                      <p:cBhvr additive="base">
                                        <p:cTn id="238" dur="500" fill="hold"/>
                                        <p:tgtEl>
                                          <p:spTgt spid="119"/>
                                        </p:tgtEl>
                                        <p:attrNameLst>
                                          <p:attrName>ppt_y</p:attrName>
                                        </p:attrNameLst>
                                      </p:cBhvr>
                                      <p:tavLst>
                                        <p:tav tm="0">
                                          <p:val>
                                            <p:strVal val="#ppt_y"/>
                                          </p:val>
                                        </p:tav>
                                        <p:tav tm="100000">
                                          <p:val>
                                            <p:strVal val="#ppt_y"/>
                                          </p:val>
                                        </p:tav>
                                      </p:tavLst>
                                    </p:anim>
                                  </p:childTnLst>
                                </p:cTn>
                              </p:par>
                              <p:par>
                                <p:cTn id="239" presetID="2" presetClass="entr" presetSubtype="8" fill="hold" nodeType="withEffect">
                                  <p:stCondLst>
                                    <p:cond delay="0"/>
                                  </p:stCondLst>
                                  <p:childTnLst>
                                    <p:set>
                                      <p:cBhvr>
                                        <p:cTn id="240" dur="1" fill="hold">
                                          <p:stCondLst>
                                            <p:cond delay="0"/>
                                          </p:stCondLst>
                                        </p:cTn>
                                        <p:tgtEl>
                                          <p:spTgt spid="121"/>
                                        </p:tgtEl>
                                        <p:attrNameLst>
                                          <p:attrName>style.visibility</p:attrName>
                                        </p:attrNameLst>
                                      </p:cBhvr>
                                      <p:to>
                                        <p:strVal val="visible"/>
                                      </p:to>
                                    </p:set>
                                    <p:anim calcmode="lin" valueType="num">
                                      <p:cBhvr additive="base">
                                        <p:cTn id="241" dur="500" fill="hold"/>
                                        <p:tgtEl>
                                          <p:spTgt spid="121"/>
                                        </p:tgtEl>
                                        <p:attrNameLst>
                                          <p:attrName>ppt_x</p:attrName>
                                        </p:attrNameLst>
                                      </p:cBhvr>
                                      <p:tavLst>
                                        <p:tav tm="0">
                                          <p:val>
                                            <p:strVal val="0-#ppt_w/2"/>
                                          </p:val>
                                        </p:tav>
                                        <p:tav tm="100000">
                                          <p:val>
                                            <p:strVal val="#ppt_x"/>
                                          </p:val>
                                        </p:tav>
                                      </p:tavLst>
                                    </p:anim>
                                    <p:anim calcmode="lin" valueType="num">
                                      <p:cBhvr additive="base">
                                        <p:cTn id="242" dur="500" fill="hold"/>
                                        <p:tgtEl>
                                          <p:spTgt spid="121"/>
                                        </p:tgtEl>
                                        <p:attrNameLst>
                                          <p:attrName>ppt_y</p:attrName>
                                        </p:attrNameLst>
                                      </p:cBhvr>
                                      <p:tavLst>
                                        <p:tav tm="0">
                                          <p:val>
                                            <p:strVal val="#ppt_y"/>
                                          </p:val>
                                        </p:tav>
                                        <p:tav tm="100000">
                                          <p:val>
                                            <p:strVal val="#ppt_y"/>
                                          </p:val>
                                        </p:tav>
                                      </p:tavLst>
                                    </p:anim>
                                  </p:childTnLst>
                                </p:cTn>
                              </p:par>
                              <p:par>
                                <p:cTn id="243" presetID="2" presetClass="entr" presetSubtype="8" fill="hold" nodeType="withEffect">
                                  <p:stCondLst>
                                    <p:cond delay="0"/>
                                  </p:stCondLst>
                                  <p:childTnLst>
                                    <p:set>
                                      <p:cBhvr>
                                        <p:cTn id="244" dur="1" fill="hold">
                                          <p:stCondLst>
                                            <p:cond delay="0"/>
                                          </p:stCondLst>
                                        </p:cTn>
                                        <p:tgtEl>
                                          <p:spTgt spid="123"/>
                                        </p:tgtEl>
                                        <p:attrNameLst>
                                          <p:attrName>style.visibility</p:attrName>
                                        </p:attrNameLst>
                                      </p:cBhvr>
                                      <p:to>
                                        <p:strVal val="visible"/>
                                      </p:to>
                                    </p:set>
                                    <p:anim calcmode="lin" valueType="num">
                                      <p:cBhvr additive="base">
                                        <p:cTn id="245" dur="500" fill="hold"/>
                                        <p:tgtEl>
                                          <p:spTgt spid="123"/>
                                        </p:tgtEl>
                                        <p:attrNameLst>
                                          <p:attrName>ppt_x</p:attrName>
                                        </p:attrNameLst>
                                      </p:cBhvr>
                                      <p:tavLst>
                                        <p:tav tm="0">
                                          <p:val>
                                            <p:strVal val="0-#ppt_w/2"/>
                                          </p:val>
                                        </p:tav>
                                        <p:tav tm="100000">
                                          <p:val>
                                            <p:strVal val="#ppt_x"/>
                                          </p:val>
                                        </p:tav>
                                      </p:tavLst>
                                    </p:anim>
                                    <p:anim calcmode="lin" valueType="num">
                                      <p:cBhvr additive="base">
                                        <p:cTn id="246" dur="500" fill="hold"/>
                                        <p:tgtEl>
                                          <p:spTgt spid="123"/>
                                        </p:tgtEl>
                                        <p:attrNameLst>
                                          <p:attrName>ppt_y</p:attrName>
                                        </p:attrNameLst>
                                      </p:cBhvr>
                                      <p:tavLst>
                                        <p:tav tm="0">
                                          <p:val>
                                            <p:strVal val="#ppt_y"/>
                                          </p:val>
                                        </p:tav>
                                        <p:tav tm="100000">
                                          <p:val>
                                            <p:strVal val="#ppt_y"/>
                                          </p:val>
                                        </p:tav>
                                      </p:tavLst>
                                    </p:anim>
                                  </p:childTnLst>
                                </p:cTn>
                              </p:par>
                              <p:par>
                                <p:cTn id="247" presetID="2" presetClass="entr" presetSubtype="8" fill="hold" nodeType="withEffect">
                                  <p:stCondLst>
                                    <p:cond delay="0"/>
                                  </p:stCondLst>
                                  <p:childTnLst>
                                    <p:set>
                                      <p:cBhvr>
                                        <p:cTn id="248" dur="1" fill="hold">
                                          <p:stCondLst>
                                            <p:cond delay="0"/>
                                          </p:stCondLst>
                                        </p:cTn>
                                        <p:tgtEl>
                                          <p:spTgt spid="125"/>
                                        </p:tgtEl>
                                        <p:attrNameLst>
                                          <p:attrName>style.visibility</p:attrName>
                                        </p:attrNameLst>
                                      </p:cBhvr>
                                      <p:to>
                                        <p:strVal val="visible"/>
                                      </p:to>
                                    </p:set>
                                    <p:anim calcmode="lin" valueType="num">
                                      <p:cBhvr additive="base">
                                        <p:cTn id="249" dur="500" fill="hold"/>
                                        <p:tgtEl>
                                          <p:spTgt spid="125"/>
                                        </p:tgtEl>
                                        <p:attrNameLst>
                                          <p:attrName>ppt_x</p:attrName>
                                        </p:attrNameLst>
                                      </p:cBhvr>
                                      <p:tavLst>
                                        <p:tav tm="0">
                                          <p:val>
                                            <p:strVal val="0-#ppt_w/2"/>
                                          </p:val>
                                        </p:tav>
                                        <p:tav tm="100000">
                                          <p:val>
                                            <p:strVal val="#ppt_x"/>
                                          </p:val>
                                        </p:tav>
                                      </p:tavLst>
                                    </p:anim>
                                    <p:anim calcmode="lin" valueType="num">
                                      <p:cBhvr additive="base">
                                        <p:cTn id="250" dur="500" fill="hold"/>
                                        <p:tgtEl>
                                          <p:spTgt spid="125"/>
                                        </p:tgtEl>
                                        <p:attrNameLst>
                                          <p:attrName>ppt_y</p:attrName>
                                        </p:attrNameLst>
                                      </p:cBhvr>
                                      <p:tavLst>
                                        <p:tav tm="0">
                                          <p:val>
                                            <p:strVal val="#ppt_y"/>
                                          </p:val>
                                        </p:tav>
                                        <p:tav tm="100000">
                                          <p:val>
                                            <p:strVal val="#ppt_y"/>
                                          </p:val>
                                        </p:tav>
                                      </p:tavLst>
                                    </p:anim>
                                  </p:childTnLst>
                                </p:cTn>
                              </p:par>
                              <p:par>
                                <p:cTn id="251" presetID="2" presetClass="entr" presetSubtype="8" fill="hold" nodeType="withEffect">
                                  <p:stCondLst>
                                    <p:cond delay="0"/>
                                  </p:stCondLst>
                                  <p:childTnLst>
                                    <p:set>
                                      <p:cBhvr>
                                        <p:cTn id="252" dur="1" fill="hold">
                                          <p:stCondLst>
                                            <p:cond delay="0"/>
                                          </p:stCondLst>
                                        </p:cTn>
                                        <p:tgtEl>
                                          <p:spTgt spid="127"/>
                                        </p:tgtEl>
                                        <p:attrNameLst>
                                          <p:attrName>style.visibility</p:attrName>
                                        </p:attrNameLst>
                                      </p:cBhvr>
                                      <p:to>
                                        <p:strVal val="visible"/>
                                      </p:to>
                                    </p:set>
                                    <p:anim calcmode="lin" valueType="num">
                                      <p:cBhvr additive="base">
                                        <p:cTn id="253" dur="500" fill="hold"/>
                                        <p:tgtEl>
                                          <p:spTgt spid="127"/>
                                        </p:tgtEl>
                                        <p:attrNameLst>
                                          <p:attrName>ppt_x</p:attrName>
                                        </p:attrNameLst>
                                      </p:cBhvr>
                                      <p:tavLst>
                                        <p:tav tm="0">
                                          <p:val>
                                            <p:strVal val="0-#ppt_w/2"/>
                                          </p:val>
                                        </p:tav>
                                        <p:tav tm="100000">
                                          <p:val>
                                            <p:strVal val="#ppt_x"/>
                                          </p:val>
                                        </p:tav>
                                      </p:tavLst>
                                    </p:anim>
                                    <p:anim calcmode="lin" valueType="num">
                                      <p:cBhvr additive="base">
                                        <p:cTn id="254" dur="500" fill="hold"/>
                                        <p:tgtEl>
                                          <p:spTgt spid="127"/>
                                        </p:tgtEl>
                                        <p:attrNameLst>
                                          <p:attrName>ppt_y</p:attrName>
                                        </p:attrNameLst>
                                      </p:cBhvr>
                                      <p:tavLst>
                                        <p:tav tm="0">
                                          <p:val>
                                            <p:strVal val="#ppt_y"/>
                                          </p:val>
                                        </p:tav>
                                        <p:tav tm="100000">
                                          <p:val>
                                            <p:strVal val="#ppt_y"/>
                                          </p:val>
                                        </p:tav>
                                      </p:tavLst>
                                    </p:anim>
                                  </p:childTnLst>
                                </p:cTn>
                              </p:par>
                              <p:par>
                                <p:cTn id="255" presetID="2" presetClass="entr" presetSubtype="8" fill="hold" nodeType="withEffect">
                                  <p:stCondLst>
                                    <p:cond delay="0"/>
                                  </p:stCondLst>
                                  <p:childTnLst>
                                    <p:set>
                                      <p:cBhvr>
                                        <p:cTn id="256" dur="1" fill="hold">
                                          <p:stCondLst>
                                            <p:cond delay="0"/>
                                          </p:stCondLst>
                                        </p:cTn>
                                        <p:tgtEl>
                                          <p:spTgt spid="129"/>
                                        </p:tgtEl>
                                        <p:attrNameLst>
                                          <p:attrName>style.visibility</p:attrName>
                                        </p:attrNameLst>
                                      </p:cBhvr>
                                      <p:to>
                                        <p:strVal val="visible"/>
                                      </p:to>
                                    </p:set>
                                    <p:anim calcmode="lin" valueType="num">
                                      <p:cBhvr additive="base">
                                        <p:cTn id="257" dur="500" fill="hold"/>
                                        <p:tgtEl>
                                          <p:spTgt spid="129"/>
                                        </p:tgtEl>
                                        <p:attrNameLst>
                                          <p:attrName>ppt_x</p:attrName>
                                        </p:attrNameLst>
                                      </p:cBhvr>
                                      <p:tavLst>
                                        <p:tav tm="0">
                                          <p:val>
                                            <p:strVal val="0-#ppt_w/2"/>
                                          </p:val>
                                        </p:tav>
                                        <p:tav tm="100000">
                                          <p:val>
                                            <p:strVal val="#ppt_x"/>
                                          </p:val>
                                        </p:tav>
                                      </p:tavLst>
                                    </p:anim>
                                    <p:anim calcmode="lin" valueType="num">
                                      <p:cBhvr additive="base">
                                        <p:cTn id="258" dur="500" fill="hold"/>
                                        <p:tgtEl>
                                          <p:spTgt spid="129"/>
                                        </p:tgtEl>
                                        <p:attrNameLst>
                                          <p:attrName>ppt_y</p:attrName>
                                        </p:attrNameLst>
                                      </p:cBhvr>
                                      <p:tavLst>
                                        <p:tav tm="0">
                                          <p:val>
                                            <p:strVal val="#ppt_y"/>
                                          </p:val>
                                        </p:tav>
                                        <p:tav tm="100000">
                                          <p:val>
                                            <p:strVal val="#ppt_y"/>
                                          </p:val>
                                        </p:tav>
                                      </p:tavLst>
                                    </p:anim>
                                  </p:childTnLst>
                                </p:cTn>
                              </p:par>
                              <p:par>
                                <p:cTn id="259" presetID="2" presetClass="entr" presetSubtype="8" fill="hold" nodeType="withEffect">
                                  <p:stCondLst>
                                    <p:cond delay="0"/>
                                  </p:stCondLst>
                                  <p:childTnLst>
                                    <p:set>
                                      <p:cBhvr>
                                        <p:cTn id="260" dur="1" fill="hold">
                                          <p:stCondLst>
                                            <p:cond delay="0"/>
                                          </p:stCondLst>
                                        </p:cTn>
                                        <p:tgtEl>
                                          <p:spTgt spid="131"/>
                                        </p:tgtEl>
                                        <p:attrNameLst>
                                          <p:attrName>style.visibility</p:attrName>
                                        </p:attrNameLst>
                                      </p:cBhvr>
                                      <p:to>
                                        <p:strVal val="visible"/>
                                      </p:to>
                                    </p:set>
                                    <p:anim calcmode="lin" valueType="num">
                                      <p:cBhvr additive="base">
                                        <p:cTn id="261" dur="500" fill="hold"/>
                                        <p:tgtEl>
                                          <p:spTgt spid="131"/>
                                        </p:tgtEl>
                                        <p:attrNameLst>
                                          <p:attrName>ppt_x</p:attrName>
                                        </p:attrNameLst>
                                      </p:cBhvr>
                                      <p:tavLst>
                                        <p:tav tm="0">
                                          <p:val>
                                            <p:strVal val="0-#ppt_w/2"/>
                                          </p:val>
                                        </p:tav>
                                        <p:tav tm="100000">
                                          <p:val>
                                            <p:strVal val="#ppt_x"/>
                                          </p:val>
                                        </p:tav>
                                      </p:tavLst>
                                    </p:anim>
                                    <p:anim calcmode="lin" valueType="num">
                                      <p:cBhvr additive="base">
                                        <p:cTn id="262" dur="500" fill="hold"/>
                                        <p:tgtEl>
                                          <p:spTgt spid="131"/>
                                        </p:tgtEl>
                                        <p:attrNameLst>
                                          <p:attrName>ppt_y</p:attrName>
                                        </p:attrNameLst>
                                      </p:cBhvr>
                                      <p:tavLst>
                                        <p:tav tm="0">
                                          <p:val>
                                            <p:strVal val="#ppt_y"/>
                                          </p:val>
                                        </p:tav>
                                        <p:tav tm="100000">
                                          <p:val>
                                            <p:strVal val="#ppt_y"/>
                                          </p:val>
                                        </p:tav>
                                      </p:tavLst>
                                    </p:anim>
                                  </p:childTnLst>
                                </p:cTn>
                              </p:par>
                              <p:par>
                                <p:cTn id="263" presetID="2" presetClass="entr" presetSubtype="8" fill="hold" nodeType="withEffect">
                                  <p:stCondLst>
                                    <p:cond delay="0"/>
                                  </p:stCondLst>
                                  <p:childTnLst>
                                    <p:set>
                                      <p:cBhvr>
                                        <p:cTn id="264" dur="1" fill="hold">
                                          <p:stCondLst>
                                            <p:cond delay="0"/>
                                          </p:stCondLst>
                                        </p:cTn>
                                        <p:tgtEl>
                                          <p:spTgt spid="133"/>
                                        </p:tgtEl>
                                        <p:attrNameLst>
                                          <p:attrName>style.visibility</p:attrName>
                                        </p:attrNameLst>
                                      </p:cBhvr>
                                      <p:to>
                                        <p:strVal val="visible"/>
                                      </p:to>
                                    </p:set>
                                    <p:anim calcmode="lin" valueType="num">
                                      <p:cBhvr additive="base">
                                        <p:cTn id="265" dur="500" fill="hold"/>
                                        <p:tgtEl>
                                          <p:spTgt spid="133"/>
                                        </p:tgtEl>
                                        <p:attrNameLst>
                                          <p:attrName>ppt_x</p:attrName>
                                        </p:attrNameLst>
                                      </p:cBhvr>
                                      <p:tavLst>
                                        <p:tav tm="0">
                                          <p:val>
                                            <p:strVal val="0-#ppt_w/2"/>
                                          </p:val>
                                        </p:tav>
                                        <p:tav tm="100000">
                                          <p:val>
                                            <p:strVal val="#ppt_x"/>
                                          </p:val>
                                        </p:tav>
                                      </p:tavLst>
                                    </p:anim>
                                    <p:anim calcmode="lin" valueType="num">
                                      <p:cBhvr additive="base">
                                        <p:cTn id="266" dur="500" fill="hold"/>
                                        <p:tgtEl>
                                          <p:spTgt spid="133"/>
                                        </p:tgtEl>
                                        <p:attrNameLst>
                                          <p:attrName>ppt_y</p:attrName>
                                        </p:attrNameLst>
                                      </p:cBhvr>
                                      <p:tavLst>
                                        <p:tav tm="0">
                                          <p:val>
                                            <p:strVal val="#ppt_y"/>
                                          </p:val>
                                        </p:tav>
                                        <p:tav tm="100000">
                                          <p:val>
                                            <p:strVal val="#ppt_y"/>
                                          </p:val>
                                        </p:tav>
                                      </p:tavLst>
                                    </p:anim>
                                  </p:childTnLst>
                                </p:cTn>
                              </p:par>
                              <p:par>
                                <p:cTn id="267" presetID="2" presetClass="entr" presetSubtype="8" fill="hold" nodeType="withEffect">
                                  <p:stCondLst>
                                    <p:cond delay="0"/>
                                  </p:stCondLst>
                                  <p:childTnLst>
                                    <p:set>
                                      <p:cBhvr>
                                        <p:cTn id="268" dur="1" fill="hold">
                                          <p:stCondLst>
                                            <p:cond delay="0"/>
                                          </p:stCondLst>
                                        </p:cTn>
                                        <p:tgtEl>
                                          <p:spTgt spid="135"/>
                                        </p:tgtEl>
                                        <p:attrNameLst>
                                          <p:attrName>style.visibility</p:attrName>
                                        </p:attrNameLst>
                                      </p:cBhvr>
                                      <p:to>
                                        <p:strVal val="visible"/>
                                      </p:to>
                                    </p:set>
                                    <p:anim calcmode="lin" valueType="num">
                                      <p:cBhvr additive="base">
                                        <p:cTn id="269" dur="500" fill="hold"/>
                                        <p:tgtEl>
                                          <p:spTgt spid="135"/>
                                        </p:tgtEl>
                                        <p:attrNameLst>
                                          <p:attrName>ppt_x</p:attrName>
                                        </p:attrNameLst>
                                      </p:cBhvr>
                                      <p:tavLst>
                                        <p:tav tm="0">
                                          <p:val>
                                            <p:strVal val="0-#ppt_w/2"/>
                                          </p:val>
                                        </p:tav>
                                        <p:tav tm="100000">
                                          <p:val>
                                            <p:strVal val="#ppt_x"/>
                                          </p:val>
                                        </p:tav>
                                      </p:tavLst>
                                    </p:anim>
                                    <p:anim calcmode="lin" valueType="num">
                                      <p:cBhvr additive="base">
                                        <p:cTn id="270" dur="500" fill="hold"/>
                                        <p:tgtEl>
                                          <p:spTgt spid="135"/>
                                        </p:tgtEl>
                                        <p:attrNameLst>
                                          <p:attrName>ppt_y</p:attrName>
                                        </p:attrNameLst>
                                      </p:cBhvr>
                                      <p:tavLst>
                                        <p:tav tm="0">
                                          <p:val>
                                            <p:strVal val="#ppt_y"/>
                                          </p:val>
                                        </p:tav>
                                        <p:tav tm="100000">
                                          <p:val>
                                            <p:strVal val="#ppt_y"/>
                                          </p:val>
                                        </p:tav>
                                      </p:tavLst>
                                    </p:anim>
                                  </p:childTnLst>
                                </p:cTn>
                              </p:par>
                              <p:par>
                                <p:cTn id="271" presetID="2" presetClass="entr" presetSubtype="8" fill="hold" nodeType="withEffect">
                                  <p:stCondLst>
                                    <p:cond delay="0"/>
                                  </p:stCondLst>
                                  <p:childTnLst>
                                    <p:set>
                                      <p:cBhvr>
                                        <p:cTn id="272" dur="1" fill="hold">
                                          <p:stCondLst>
                                            <p:cond delay="0"/>
                                          </p:stCondLst>
                                        </p:cTn>
                                        <p:tgtEl>
                                          <p:spTgt spid="137"/>
                                        </p:tgtEl>
                                        <p:attrNameLst>
                                          <p:attrName>style.visibility</p:attrName>
                                        </p:attrNameLst>
                                      </p:cBhvr>
                                      <p:to>
                                        <p:strVal val="visible"/>
                                      </p:to>
                                    </p:set>
                                    <p:anim calcmode="lin" valueType="num">
                                      <p:cBhvr additive="base">
                                        <p:cTn id="273" dur="500" fill="hold"/>
                                        <p:tgtEl>
                                          <p:spTgt spid="137"/>
                                        </p:tgtEl>
                                        <p:attrNameLst>
                                          <p:attrName>ppt_x</p:attrName>
                                        </p:attrNameLst>
                                      </p:cBhvr>
                                      <p:tavLst>
                                        <p:tav tm="0">
                                          <p:val>
                                            <p:strVal val="0-#ppt_w/2"/>
                                          </p:val>
                                        </p:tav>
                                        <p:tav tm="100000">
                                          <p:val>
                                            <p:strVal val="#ppt_x"/>
                                          </p:val>
                                        </p:tav>
                                      </p:tavLst>
                                    </p:anim>
                                    <p:anim calcmode="lin" valueType="num">
                                      <p:cBhvr additive="base">
                                        <p:cTn id="274" dur="500" fill="hold"/>
                                        <p:tgtEl>
                                          <p:spTgt spid="137"/>
                                        </p:tgtEl>
                                        <p:attrNameLst>
                                          <p:attrName>ppt_y</p:attrName>
                                        </p:attrNameLst>
                                      </p:cBhvr>
                                      <p:tavLst>
                                        <p:tav tm="0">
                                          <p:val>
                                            <p:strVal val="#ppt_y"/>
                                          </p:val>
                                        </p:tav>
                                        <p:tav tm="100000">
                                          <p:val>
                                            <p:strVal val="#ppt_y"/>
                                          </p:val>
                                        </p:tav>
                                      </p:tavLst>
                                    </p:anim>
                                  </p:childTnLst>
                                </p:cTn>
                              </p:par>
                              <p:par>
                                <p:cTn id="275" presetID="2" presetClass="entr" presetSubtype="8" fill="hold" nodeType="withEffect">
                                  <p:stCondLst>
                                    <p:cond delay="0"/>
                                  </p:stCondLst>
                                  <p:childTnLst>
                                    <p:set>
                                      <p:cBhvr>
                                        <p:cTn id="276" dur="1" fill="hold">
                                          <p:stCondLst>
                                            <p:cond delay="0"/>
                                          </p:stCondLst>
                                        </p:cTn>
                                        <p:tgtEl>
                                          <p:spTgt spid="139"/>
                                        </p:tgtEl>
                                        <p:attrNameLst>
                                          <p:attrName>style.visibility</p:attrName>
                                        </p:attrNameLst>
                                      </p:cBhvr>
                                      <p:to>
                                        <p:strVal val="visible"/>
                                      </p:to>
                                    </p:set>
                                    <p:anim calcmode="lin" valueType="num">
                                      <p:cBhvr additive="base">
                                        <p:cTn id="277" dur="500" fill="hold"/>
                                        <p:tgtEl>
                                          <p:spTgt spid="139"/>
                                        </p:tgtEl>
                                        <p:attrNameLst>
                                          <p:attrName>ppt_x</p:attrName>
                                        </p:attrNameLst>
                                      </p:cBhvr>
                                      <p:tavLst>
                                        <p:tav tm="0">
                                          <p:val>
                                            <p:strVal val="0-#ppt_w/2"/>
                                          </p:val>
                                        </p:tav>
                                        <p:tav tm="100000">
                                          <p:val>
                                            <p:strVal val="#ppt_x"/>
                                          </p:val>
                                        </p:tav>
                                      </p:tavLst>
                                    </p:anim>
                                    <p:anim calcmode="lin" valueType="num">
                                      <p:cBhvr additive="base">
                                        <p:cTn id="278" dur="500" fill="hold"/>
                                        <p:tgtEl>
                                          <p:spTgt spid="139"/>
                                        </p:tgtEl>
                                        <p:attrNameLst>
                                          <p:attrName>ppt_y</p:attrName>
                                        </p:attrNameLst>
                                      </p:cBhvr>
                                      <p:tavLst>
                                        <p:tav tm="0">
                                          <p:val>
                                            <p:strVal val="#ppt_y"/>
                                          </p:val>
                                        </p:tav>
                                        <p:tav tm="100000">
                                          <p:val>
                                            <p:strVal val="#ppt_y"/>
                                          </p:val>
                                        </p:tav>
                                      </p:tavLst>
                                    </p:anim>
                                  </p:childTnLst>
                                </p:cTn>
                              </p:par>
                              <p:par>
                                <p:cTn id="279" presetID="2" presetClass="entr" presetSubtype="8" fill="hold" nodeType="withEffect">
                                  <p:stCondLst>
                                    <p:cond delay="0"/>
                                  </p:stCondLst>
                                  <p:childTnLst>
                                    <p:set>
                                      <p:cBhvr>
                                        <p:cTn id="280" dur="1" fill="hold">
                                          <p:stCondLst>
                                            <p:cond delay="0"/>
                                          </p:stCondLst>
                                        </p:cTn>
                                        <p:tgtEl>
                                          <p:spTgt spid="141"/>
                                        </p:tgtEl>
                                        <p:attrNameLst>
                                          <p:attrName>style.visibility</p:attrName>
                                        </p:attrNameLst>
                                      </p:cBhvr>
                                      <p:to>
                                        <p:strVal val="visible"/>
                                      </p:to>
                                    </p:set>
                                    <p:anim calcmode="lin" valueType="num">
                                      <p:cBhvr additive="base">
                                        <p:cTn id="281" dur="500" fill="hold"/>
                                        <p:tgtEl>
                                          <p:spTgt spid="141"/>
                                        </p:tgtEl>
                                        <p:attrNameLst>
                                          <p:attrName>ppt_x</p:attrName>
                                        </p:attrNameLst>
                                      </p:cBhvr>
                                      <p:tavLst>
                                        <p:tav tm="0">
                                          <p:val>
                                            <p:strVal val="0-#ppt_w/2"/>
                                          </p:val>
                                        </p:tav>
                                        <p:tav tm="100000">
                                          <p:val>
                                            <p:strVal val="#ppt_x"/>
                                          </p:val>
                                        </p:tav>
                                      </p:tavLst>
                                    </p:anim>
                                    <p:anim calcmode="lin" valueType="num">
                                      <p:cBhvr additive="base">
                                        <p:cTn id="282" dur="500" fill="hold"/>
                                        <p:tgtEl>
                                          <p:spTgt spid="141"/>
                                        </p:tgtEl>
                                        <p:attrNameLst>
                                          <p:attrName>ppt_y</p:attrName>
                                        </p:attrNameLst>
                                      </p:cBhvr>
                                      <p:tavLst>
                                        <p:tav tm="0">
                                          <p:val>
                                            <p:strVal val="#ppt_y"/>
                                          </p:val>
                                        </p:tav>
                                        <p:tav tm="100000">
                                          <p:val>
                                            <p:strVal val="#ppt_y"/>
                                          </p:val>
                                        </p:tav>
                                      </p:tavLst>
                                    </p:anim>
                                  </p:childTnLst>
                                </p:cTn>
                              </p:par>
                              <p:par>
                                <p:cTn id="283" presetID="2" presetClass="entr" presetSubtype="8" fill="hold" nodeType="withEffect">
                                  <p:stCondLst>
                                    <p:cond delay="0"/>
                                  </p:stCondLst>
                                  <p:childTnLst>
                                    <p:set>
                                      <p:cBhvr>
                                        <p:cTn id="284" dur="1" fill="hold">
                                          <p:stCondLst>
                                            <p:cond delay="0"/>
                                          </p:stCondLst>
                                        </p:cTn>
                                        <p:tgtEl>
                                          <p:spTgt spid="143"/>
                                        </p:tgtEl>
                                        <p:attrNameLst>
                                          <p:attrName>style.visibility</p:attrName>
                                        </p:attrNameLst>
                                      </p:cBhvr>
                                      <p:to>
                                        <p:strVal val="visible"/>
                                      </p:to>
                                    </p:set>
                                    <p:anim calcmode="lin" valueType="num">
                                      <p:cBhvr additive="base">
                                        <p:cTn id="285" dur="500" fill="hold"/>
                                        <p:tgtEl>
                                          <p:spTgt spid="143"/>
                                        </p:tgtEl>
                                        <p:attrNameLst>
                                          <p:attrName>ppt_x</p:attrName>
                                        </p:attrNameLst>
                                      </p:cBhvr>
                                      <p:tavLst>
                                        <p:tav tm="0">
                                          <p:val>
                                            <p:strVal val="0-#ppt_w/2"/>
                                          </p:val>
                                        </p:tav>
                                        <p:tav tm="100000">
                                          <p:val>
                                            <p:strVal val="#ppt_x"/>
                                          </p:val>
                                        </p:tav>
                                      </p:tavLst>
                                    </p:anim>
                                    <p:anim calcmode="lin" valueType="num">
                                      <p:cBhvr additive="base">
                                        <p:cTn id="286" dur="500" fill="hold"/>
                                        <p:tgtEl>
                                          <p:spTgt spid="143"/>
                                        </p:tgtEl>
                                        <p:attrNameLst>
                                          <p:attrName>ppt_y</p:attrName>
                                        </p:attrNameLst>
                                      </p:cBhvr>
                                      <p:tavLst>
                                        <p:tav tm="0">
                                          <p:val>
                                            <p:strVal val="#ppt_y"/>
                                          </p:val>
                                        </p:tav>
                                        <p:tav tm="100000">
                                          <p:val>
                                            <p:strVal val="#ppt_y"/>
                                          </p:val>
                                        </p:tav>
                                      </p:tavLst>
                                    </p:anim>
                                  </p:childTnLst>
                                </p:cTn>
                              </p:par>
                              <p:par>
                                <p:cTn id="287" presetID="2" presetClass="entr" presetSubtype="8" fill="hold" nodeType="withEffect">
                                  <p:stCondLst>
                                    <p:cond delay="0"/>
                                  </p:stCondLst>
                                  <p:childTnLst>
                                    <p:set>
                                      <p:cBhvr>
                                        <p:cTn id="288" dur="1" fill="hold">
                                          <p:stCondLst>
                                            <p:cond delay="0"/>
                                          </p:stCondLst>
                                        </p:cTn>
                                        <p:tgtEl>
                                          <p:spTgt spid="145"/>
                                        </p:tgtEl>
                                        <p:attrNameLst>
                                          <p:attrName>style.visibility</p:attrName>
                                        </p:attrNameLst>
                                      </p:cBhvr>
                                      <p:to>
                                        <p:strVal val="visible"/>
                                      </p:to>
                                    </p:set>
                                    <p:anim calcmode="lin" valueType="num">
                                      <p:cBhvr additive="base">
                                        <p:cTn id="289" dur="500" fill="hold"/>
                                        <p:tgtEl>
                                          <p:spTgt spid="145"/>
                                        </p:tgtEl>
                                        <p:attrNameLst>
                                          <p:attrName>ppt_x</p:attrName>
                                        </p:attrNameLst>
                                      </p:cBhvr>
                                      <p:tavLst>
                                        <p:tav tm="0">
                                          <p:val>
                                            <p:strVal val="0-#ppt_w/2"/>
                                          </p:val>
                                        </p:tav>
                                        <p:tav tm="100000">
                                          <p:val>
                                            <p:strVal val="#ppt_x"/>
                                          </p:val>
                                        </p:tav>
                                      </p:tavLst>
                                    </p:anim>
                                    <p:anim calcmode="lin" valueType="num">
                                      <p:cBhvr additive="base">
                                        <p:cTn id="290" dur="500" fill="hold"/>
                                        <p:tgtEl>
                                          <p:spTgt spid="145"/>
                                        </p:tgtEl>
                                        <p:attrNameLst>
                                          <p:attrName>ppt_y</p:attrName>
                                        </p:attrNameLst>
                                      </p:cBhvr>
                                      <p:tavLst>
                                        <p:tav tm="0">
                                          <p:val>
                                            <p:strVal val="#ppt_y"/>
                                          </p:val>
                                        </p:tav>
                                        <p:tav tm="100000">
                                          <p:val>
                                            <p:strVal val="#ppt_y"/>
                                          </p:val>
                                        </p:tav>
                                      </p:tavLst>
                                    </p:anim>
                                  </p:childTnLst>
                                </p:cTn>
                              </p:par>
                              <p:par>
                                <p:cTn id="291" presetID="2" presetClass="entr" presetSubtype="8" fill="hold" nodeType="withEffect">
                                  <p:stCondLst>
                                    <p:cond delay="0"/>
                                  </p:stCondLst>
                                  <p:childTnLst>
                                    <p:set>
                                      <p:cBhvr>
                                        <p:cTn id="292" dur="1" fill="hold">
                                          <p:stCondLst>
                                            <p:cond delay="0"/>
                                          </p:stCondLst>
                                        </p:cTn>
                                        <p:tgtEl>
                                          <p:spTgt spid="147"/>
                                        </p:tgtEl>
                                        <p:attrNameLst>
                                          <p:attrName>style.visibility</p:attrName>
                                        </p:attrNameLst>
                                      </p:cBhvr>
                                      <p:to>
                                        <p:strVal val="visible"/>
                                      </p:to>
                                    </p:set>
                                    <p:anim calcmode="lin" valueType="num">
                                      <p:cBhvr additive="base">
                                        <p:cTn id="293" dur="500" fill="hold"/>
                                        <p:tgtEl>
                                          <p:spTgt spid="147"/>
                                        </p:tgtEl>
                                        <p:attrNameLst>
                                          <p:attrName>ppt_x</p:attrName>
                                        </p:attrNameLst>
                                      </p:cBhvr>
                                      <p:tavLst>
                                        <p:tav tm="0">
                                          <p:val>
                                            <p:strVal val="0-#ppt_w/2"/>
                                          </p:val>
                                        </p:tav>
                                        <p:tav tm="100000">
                                          <p:val>
                                            <p:strVal val="#ppt_x"/>
                                          </p:val>
                                        </p:tav>
                                      </p:tavLst>
                                    </p:anim>
                                    <p:anim calcmode="lin" valueType="num">
                                      <p:cBhvr additive="base">
                                        <p:cTn id="294" dur="500" fill="hold"/>
                                        <p:tgtEl>
                                          <p:spTgt spid="147"/>
                                        </p:tgtEl>
                                        <p:attrNameLst>
                                          <p:attrName>ppt_y</p:attrName>
                                        </p:attrNameLst>
                                      </p:cBhvr>
                                      <p:tavLst>
                                        <p:tav tm="0">
                                          <p:val>
                                            <p:strVal val="#ppt_y"/>
                                          </p:val>
                                        </p:tav>
                                        <p:tav tm="100000">
                                          <p:val>
                                            <p:strVal val="#ppt_y"/>
                                          </p:val>
                                        </p:tav>
                                      </p:tavLst>
                                    </p:anim>
                                  </p:childTnLst>
                                </p:cTn>
                              </p:par>
                              <p:par>
                                <p:cTn id="295" presetID="2" presetClass="entr" presetSubtype="8" fill="hold" nodeType="withEffect">
                                  <p:stCondLst>
                                    <p:cond delay="0"/>
                                  </p:stCondLst>
                                  <p:childTnLst>
                                    <p:set>
                                      <p:cBhvr>
                                        <p:cTn id="296" dur="1" fill="hold">
                                          <p:stCondLst>
                                            <p:cond delay="0"/>
                                          </p:stCondLst>
                                        </p:cTn>
                                        <p:tgtEl>
                                          <p:spTgt spid="149"/>
                                        </p:tgtEl>
                                        <p:attrNameLst>
                                          <p:attrName>style.visibility</p:attrName>
                                        </p:attrNameLst>
                                      </p:cBhvr>
                                      <p:to>
                                        <p:strVal val="visible"/>
                                      </p:to>
                                    </p:set>
                                    <p:anim calcmode="lin" valueType="num">
                                      <p:cBhvr additive="base">
                                        <p:cTn id="297" dur="500" fill="hold"/>
                                        <p:tgtEl>
                                          <p:spTgt spid="149"/>
                                        </p:tgtEl>
                                        <p:attrNameLst>
                                          <p:attrName>ppt_x</p:attrName>
                                        </p:attrNameLst>
                                      </p:cBhvr>
                                      <p:tavLst>
                                        <p:tav tm="0">
                                          <p:val>
                                            <p:strVal val="0-#ppt_w/2"/>
                                          </p:val>
                                        </p:tav>
                                        <p:tav tm="100000">
                                          <p:val>
                                            <p:strVal val="#ppt_x"/>
                                          </p:val>
                                        </p:tav>
                                      </p:tavLst>
                                    </p:anim>
                                    <p:anim calcmode="lin" valueType="num">
                                      <p:cBhvr additive="base">
                                        <p:cTn id="298" dur="500" fill="hold"/>
                                        <p:tgtEl>
                                          <p:spTgt spid="149"/>
                                        </p:tgtEl>
                                        <p:attrNameLst>
                                          <p:attrName>ppt_y</p:attrName>
                                        </p:attrNameLst>
                                      </p:cBhvr>
                                      <p:tavLst>
                                        <p:tav tm="0">
                                          <p:val>
                                            <p:strVal val="#ppt_y"/>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grpId="0" nodeType="clickEffect">
                                  <p:stCondLst>
                                    <p:cond delay="0"/>
                                  </p:stCondLst>
                                  <p:childTnLst>
                                    <p:set>
                                      <p:cBhvr>
                                        <p:cTn id="302" dur="1" fill="hold">
                                          <p:stCondLst>
                                            <p:cond delay="0"/>
                                          </p:stCondLst>
                                        </p:cTn>
                                        <p:tgtEl>
                                          <p:spTgt spid="171"/>
                                        </p:tgtEl>
                                        <p:attrNameLst>
                                          <p:attrName>style.visibility</p:attrName>
                                        </p:attrNameLst>
                                      </p:cBhvr>
                                      <p:to>
                                        <p:strVal val="visible"/>
                                      </p:to>
                                    </p:set>
                                    <p:animEffect transition="in" filter="fade">
                                      <p:cBhvr>
                                        <p:cTn id="303" dur="1000"/>
                                        <p:tgtEl>
                                          <p:spTgt spid="171"/>
                                        </p:tgtEl>
                                      </p:cBhvr>
                                    </p:animEffect>
                                  </p:childTnLst>
                                </p:cTn>
                              </p:par>
                            </p:childTnLst>
                          </p:cTn>
                        </p:par>
                        <p:par>
                          <p:cTn id="304" fill="hold">
                            <p:stCondLst>
                              <p:cond delay="1000"/>
                            </p:stCondLst>
                            <p:childTnLst>
                              <p:par>
                                <p:cTn id="305" presetID="10" presetClass="entr" presetSubtype="0" fill="hold" grpId="0" nodeType="afterEffect">
                                  <p:stCondLst>
                                    <p:cond delay="0"/>
                                  </p:stCondLst>
                                  <p:childTnLst>
                                    <p:set>
                                      <p:cBhvr>
                                        <p:cTn id="306" dur="1" fill="hold">
                                          <p:stCondLst>
                                            <p:cond delay="0"/>
                                          </p:stCondLst>
                                        </p:cTn>
                                        <p:tgtEl>
                                          <p:spTgt spid="172"/>
                                        </p:tgtEl>
                                        <p:attrNameLst>
                                          <p:attrName>style.visibility</p:attrName>
                                        </p:attrNameLst>
                                      </p:cBhvr>
                                      <p:to>
                                        <p:strVal val="visible"/>
                                      </p:to>
                                    </p:set>
                                    <p:animEffect transition="in" filter="fade">
                                      <p:cBhvr>
                                        <p:cTn id="307" dur="250"/>
                                        <p:tgtEl>
                                          <p:spTgt spid="172"/>
                                        </p:tgtEl>
                                      </p:cBhvr>
                                    </p:animEffect>
                                  </p:childTnLst>
                                </p:cTn>
                              </p:par>
                            </p:childTnLst>
                          </p:cTn>
                        </p:par>
                      </p:childTnLst>
                    </p:cTn>
                  </p:par>
                  <p:par>
                    <p:cTn id="308" fill="hold">
                      <p:stCondLst>
                        <p:cond delay="indefinite"/>
                      </p:stCondLst>
                      <p:childTnLst>
                        <p:par>
                          <p:cTn id="309" fill="hold">
                            <p:stCondLst>
                              <p:cond delay="0"/>
                            </p:stCondLst>
                            <p:childTnLst>
                              <p:par>
                                <p:cTn id="310" presetID="64" presetClass="path" presetSubtype="0" accel="50000" decel="50000" fill="hold" grpId="1" nodeType="clickEffect">
                                  <p:stCondLst>
                                    <p:cond delay="0"/>
                                  </p:stCondLst>
                                  <p:childTnLst>
                                    <p:animMotion origin="layout" path="M -2.5E-6 4.44444E-6 L -0.00299 -0.37871 " pathEditMode="relative" rAng="0" ptsTypes="AA">
                                      <p:cBhvr>
                                        <p:cTn id="311" dur="500" fill="hold"/>
                                        <p:tgtEl>
                                          <p:spTgt spid="172"/>
                                        </p:tgtEl>
                                        <p:attrNameLst>
                                          <p:attrName>ppt_x</p:attrName>
                                          <p:attrName>ppt_y</p:attrName>
                                        </p:attrNameLst>
                                      </p:cBhvr>
                                      <p:rCtr x="-156" y="-18935"/>
                                    </p:animMotion>
                                  </p:childTnLst>
                                </p:cTn>
                              </p:par>
                              <p:par>
                                <p:cTn id="312" presetID="31" presetClass="entr" presetSubtype="0" fill="hold" nodeType="withEffect">
                                  <p:stCondLst>
                                    <p:cond delay="0"/>
                                  </p:stCondLst>
                                  <p:childTnLst>
                                    <p:set>
                                      <p:cBhvr>
                                        <p:cTn id="313" dur="1" fill="hold">
                                          <p:stCondLst>
                                            <p:cond delay="0"/>
                                          </p:stCondLst>
                                        </p:cTn>
                                        <p:tgtEl>
                                          <p:spTgt spid="173"/>
                                        </p:tgtEl>
                                        <p:attrNameLst>
                                          <p:attrName>style.visibility</p:attrName>
                                        </p:attrNameLst>
                                      </p:cBhvr>
                                      <p:to>
                                        <p:strVal val="visible"/>
                                      </p:to>
                                    </p:set>
                                    <p:anim calcmode="lin" valueType="num">
                                      <p:cBhvr>
                                        <p:cTn id="314" dur="500" fill="hold"/>
                                        <p:tgtEl>
                                          <p:spTgt spid="173"/>
                                        </p:tgtEl>
                                        <p:attrNameLst>
                                          <p:attrName>ppt_w</p:attrName>
                                        </p:attrNameLst>
                                      </p:cBhvr>
                                      <p:tavLst>
                                        <p:tav tm="0">
                                          <p:val>
                                            <p:fltVal val="0"/>
                                          </p:val>
                                        </p:tav>
                                        <p:tav tm="100000">
                                          <p:val>
                                            <p:strVal val="#ppt_w"/>
                                          </p:val>
                                        </p:tav>
                                      </p:tavLst>
                                    </p:anim>
                                    <p:anim calcmode="lin" valueType="num">
                                      <p:cBhvr>
                                        <p:cTn id="315" dur="500" fill="hold"/>
                                        <p:tgtEl>
                                          <p:spTgt spid="173"/>
                                        </p:tgtEl>
                                        <p:attrNameLst>
                                          <p:attrName>ppt_h</p:attrName>
                                        </p:attrNameLst>
                                      </p:cBhvr>
                                      <p:tavLst>
                                        <p:tav tm="0">
                                          <p:val>
                                            <p:fltVal val="0"/>
                                          </p:val>
                                        </p:tav>
                                        <p:tav tm="100000">
                                          <p:val>
                                            <p:strVal val="#ppt_h"/>
                                          </p:val>
                                        </p:tav>
                                      </p:tavLst>
                                    </p:anim>
                                    <p:anim calcmode="lin" valueType="num">
                                      <p:cBhvr>
                                        <p:cTn id="316" dur="500" fill="hold"/>
                                        <p:tgtEl>
                                          <p:spTgt spid="173"/>
                                        </p:tgtEl>
                                        <p:attrNameLst>
                                          <p:attrName>style.rotation</p:attrName>
                                        </p:attrNameLst>
                                      </p:cBhvr>
                                      <p:tavLst>
                                        <p:tav tm="0">
                                          <p:val>
                                            <p:fltVal val="90"/>
                                          </p:val>
                                        </p:tav>
                                        <p:tav tm="100000">
                                          <p:val>
                                            <p:fltVal val="0"/>
                                          </p:val>
                                        </p:tav>
                                      </p:tavLst>
                                    </p:anim>
                                    <p:animEffect transition="in" filter="fade">
                                      <p:cBhvr>
                                        <p:cTn id="31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1" grpId="0" animBg="1"/>
      <p:bldP spid="172" grpId="0"/>
      <p:bldP spid="17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028" y="1595005"/>
            <a:ext cx="3017782" cy="29629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782" y="3139495"/>
            <a:ext cx="2987299" cy="29872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993" y="3112281"/>
            <a:ext cx="2923112" cy="300349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4510" y="1621759"/>
            <a:ext cx="3006351" cy="293013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9544" y="1650090"/>
            <a:ext cx="2928939" cy="2883443"/>
          </a:xfrm>
          <a:prstGeom prst="rect">
            <a:avLst/>
          </a:prstGeom>
        </p:spPr>
      </p:pic>
      <p:sp>
        <p:nvSpPr>
          <p:cNvPr id="10" name="Text Placeholder 63"/>
          <p:cNvSpPr txBox="1">
            <a:spLocks/>
          </p:cNvSpPr>
          <p:nvPr/>
        </p:nvSpPr>
        <p:spPr>
          <a:xfrm>
            <a:off x="491975" y="3890062"/>
            <a:ext cx="1895355" cy="508973"/>
          </a:xfrm>
          <a:prstGeom prst="rect">
            <a:avLst/>
          </a:prstGeom>
        </p:spPr>
        <p:txBody>
          <a:bodyPr wrap="square" lIns="0" tIns="0" rIns="0" bIns="0" anchor="t">
            <a:noAutofit/>
          </a:bodyPr>
          <a:lstStyle>
            <a:lvl1pPr marL="0" indent="0" algn="ctr" defTabSz="1219170" rtl="0" eaLnBrk="1" latinLnBrk="0" hangingPunct="1">
              <a:spcBef>
                <a:spcPct val="20000"/>
              </a:spcBef>
              <a:buFont typeface="Arial" pitchFamily="34" charset="0"/>
              <a:buNone/>
              <a:defRPr sz="1467" b="1" kern="1200" baseline="0">
                <a:solidFill>
                  <a:schemeClr val="accent3"/>
                </a:solidFill>
                <a:latin typeface="+mn-lt"/>
                <a:ea typeface="+mn-ea"/>
                <a:cs typeface="+mn-cs"/>
              </a:defRPr>
            </a:lvl1pPr>
            <a:lvl2pPr marL="609585" indent="0" algn="l" defTabSz="1219170" rtl="0" eaLnBrk="1" latinLnBrk="0" hangingPunct="1">
              <a:spcBef>
                <a:spcPct val="20000"/>
              </a:spcBef>
              <a:buFont typeface="Arial" pitchFamily="34" charset="0"/>
              <a:buNone/>
              <a:defRPr sz="1600" kern="1200">
                <a:solidFill>
                  <a:schemeClr val="tx1"/>
                </a:solidFill>
                <a:latin typeface="+mn-lt"/>
                <a:ea typeface="+mn-ea"/>
                <a:cs typeface="+mn-cs"/>
              </a:defRPr>
            </a:lvl2pPr>
            <a:lvl3pPr marL="1219170" indent="0" algn="l" defTabSz="1219170" rtl="0" eaLnBrk="1" latinLnBrk="0" hangingPunct="1">
              <a:spcBef>
                <a:spcPct val="20000"/>
              </a:spcBef>
              <a:buFont typeface="Arial" pitchFamily="34" charset="0"/>
              <a:buNone/>
              <a:defRPr sz="1333" kern="1200">
                <a:solidFill>
                  <a:schemeClr val="tx1"/>
                </a:solidFill>
                <a:latin typeface="+mn-lt"/>
                <a:ea typeface="+mn-ea"/>
                <a:cs typeface="+mn-cs"/>
              </a:defRPr>
            </a:lvl3pPr>
            <a:lvl4pPr marL="182875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4pPr>
            <a:lvl5pPr marL="243833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1467" b="1" i="0" u="none" strike="noStrike" kern="1200" cap="none" spc="0" normalizeH="0" baseline="0" noProof="0" dirty="0">
                <a:ln>
                  <a:noFill/>
                </a:ln>
                <a:solidFill>
                  <a:srgbClr val="FFFFFF"/>
                </a:solidFill>
                <a:effectLst/>
                <a:uLnTx/>
                <a:uFillTx/>
                <a:latin typeface="Roboto Condensed"/>
                <a:ea typeface="+mn-ea"/>
              </a:rPr>
              <a:t>Hamish</a:t>
            </a:r>
            <a:br>
              <a:rPr kumimoji="0" lang="en-US" sz="1467" b="1" i="0" u="none" strike="noStrike" kern="1200" cap="none" spc="0" normalizeH="0" baseline="0" noProof="0" dirty="0">
                <a:ln>
                  <a:noFill/>
                </a:ln>
                <a:solidFill>
                  <a:srgbClr val="FFFFFF"/>
                </a:solidFill>
                <a:effectLst/>
                <a:uLnTx/>
                <a:uFillTx/>
                <a:latin typeface="Roboto Condensed"/>
                <a:ea typeface="+mn-ea"/>
              </a:rPr>
            </a:br>
            <a:r>
              <a:rPr kumimoji="0" lang="en-US" sz="1467" b="1" i="0" u="none" strike="noStrike" kern="1200" cap="none" spc="0" normalizeH="0" baseline="0" noProof="0" dirty="0">
                <a:ln>
                  <a:noFill/>
                </a:ln>
                <a:solidFill>
                  <a:srgbClr val="FFFFFF"/>
                </a:solidFill>
                <a:effectLst/>
                <a:uLnTx/>
                <a:uFillTx/>
                <a:latin typeface="Roboto Condensed"/>
                <a:ea typeface="+mn-ea"/>
              </a:rPr>
              <a:t>MARKETING</a:t>
            </a:r>
          </a:p>
        </p:txBody>
      </p:sp>
      <p:sp>
        <p:nvSpPr>
          <p:cNvPr id="12" name="Text Placeholder 63"/>
          <p:cNvSpPr txBox="1">
            <a:spLocks/>
          </p:cNvSpPr>
          <p:nvPr/>
        </p:nvSpPr>
        <p:spPr>
          <a:xfrm>
            <a:off x="2195796" y="5407798"/>
            <a:ext cx="1895355" cy="508973"/>
          </a:xfrm>
          <a:prstGeom prst="rect">
            <a:avLst/>
          </a:prstGeom>
        </p:spPr>
        <p:txBody>
          <a:bodyPr wrap="square" lIns="0" tIns="0" rIns="0" bIns="0" anchor="t">
            <a:noAutofit/>
          </a:bodyPr>
          <a:lstStyle>
            <a:lvl1pPr marL="0" indent="0" algn="ctr" defTabSz="1219170" rtl="0" eaLnBrk="1" latinLnBrk="0" hangingPunct="1">
              <a:spcBef>
                <a:spcPct val="20000"/>
              </a:spcBef>
              <a:buFont typeface="Arial" pitchFamily="34" charset="0"/>
              <a:buNone/>
              <a:defRPr sz="1467" b="1" kern="1200" baseline="0">
                <a:solidFill>
                  <a:schemeClr val="accent3"/>
                </a:solidFill>
                <a:latin typeface="+mn-lt"/>
                <a:ea typeface="+mn-ea"/>
                <a:cs typeface="+mn-cs"/>
              </a:defRPr>
            </a:lvl1pPr>
            <a:lvl2pPr marL="609585" indent="0" algn="l" defTabSz="1219170" rtl="0" eaLnBrk="1" latinLnBrk="0" hangingPunct="1">
              <a:spcBef>
                <a:spcPct val="20000"/>
              </a:spcBef>
              <a:buFont typeface="Arial" pitchFamily="34" charset="0"/>
              <a:buNone/>
              <a:defRPr sz="1600" kern="1200">
                <a:solidFill>
                  <a:schemeClr val="tx1"/>
                </a:solidFill>
                <a:latin typeface="+mn-lt"/>
                <a:ea typeface="+mn-ea"/>
                <a:cs typeface="+mn-cs"/>
              </a:defRPr>
            </a:lvl2pPr>
            <a:lvl3pPr marL="1219170" indent="0" algn="l" defTabSz="1219170" rtl="0" eaLnBrk="1" latinLnBrk="0" hangingPunct="1">
              <a:spcBef>
                <a:spcPct val="20000"/>
              </a:spcBef>
              <a:buFont typeface="Arial" pitchFamily="34" charset="0"/>
              <a:buNone/>
              <a:defRPr sz="1333" kern="1200">
                <a:solidFill>
                  <a:schemeClr val="tx1"/>
                </a:solidFill>
                <a:latin typeface="+mn-lt"/>
                <a:ea typeface="+mn-ea"/>
                <a:cs typeface="+mn-cs"/>
              </a:defRPr>
            </a:lvl3pPr>
            <a:lvl4pPr marL="182875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4pPr>
            <a:lvl5pPr marL="243833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1467" b="1" i="0" u="none" strike="noStrike" kern="1200" cap="none" spc="0" normalizeH="0" baseline="0" noProof="0" dirty="0" err="1">
                <a:ln>
                  <a:noFill/>
                </a:ln>
                <a:solidFill>
                  <a:srgbClr val="FFFFFF"/>
                </a:solidFill>
                <a:effectLst/>
                <a:uLnTx/>
                <a:uFillTx/>
                <a:latin typeface="Roboto Condensed"/>
                <a:ea typeface="+mn-ea"/>
              </a:rPr>
              <a:t>Aimen</a:t>
            </a:r>
            <a:br>
              <a:rPr kumimoji="0" lang="en-US" sz="1467" b="1" i="0" u="none" strike="noStrike" kern="1200" cap="none" spc="0" normalizeH="0" baseline="0" noProof="0" dirty="0">
                <a:ln>
                  <a:noFill/>
                </a:ln>
                <a:solidFill>
                  <a:srgbClr val="FFFFFF"/>
                </a:solidFill>
                <a:effectLst/>
                <a:uLnTx/>
                <a:uFillTx/>
                <a:latin typeface="Roboto Condensed"/>
                <a:ea typeface="+mn-ea"/>
              </a:rPr>
            </a:br>
            <a:r>
              <a:rPr kumimoji="0" lang="en-US" sz="1467" b="1" i="0" u="none" strike="noStrike" kern="1200" cap="none" spc="0" normalizeH="0" baseline="0" noProof="0" dirty="0">
                <a:ln>
                  <a:noFill/>
                </a:ln>
                <a:solidFill>
                  <a:srgbClr val="FFFFFF"/>
                </a:solidFill>
                <a:effectLst/>
                <a:uLnTx/>
                <a:uFillTx/>
                <a:latin typeface="Roboto Condensed"/>
                <a:ea typeface="+mn-ea"/>
              </a:rPr>
              <a:t>OPERATIONS</a:t>
            </a:r>
          </a:p>
        </p:txBody>
      </p:sp>
      <p:sp>
        <p:nvSpPr>
          <p:cNvPr id="14" name="Text Placeholder 63"/>
          <p:cNvSpPr txBox="1">
            <a:spLocks/>
          </p:cNvSpPr>
          <p:nvPr/>
        </p:nvSpPr>
        <p:spPr>
          <a:xfrm>
            <a:off x="8179427" y="5440286"/>
            <a:ext cx="1895355" cy="508973"/>
          </a:xfrm>
          <a:prstGeom prst="rect">
            <a:avLst/>
          </a:prstGeom>
        </p:spPr>
        <p:txBody>
          <a:bodyPr wrap="square" lIns="0" tIns="0" rIns="0" bIns="0" anchor="t">
            <a:noAutofit/>
          </a:bodyPr>
          <a:lstStyle>
            <a:lvl1pPr marL="0" indent="0" algn="ctr" defTabSz="1219170" rtl="0" eaLnBrk="1" latinLnBrk="0" hangingPunct="1">
              <a:spcBef>
                <a:spcPct val="20000"/>
              </a:spcBef>
              <a:buFont typeface="Arial" pitchFamily="34" charset="0"/>
              <a:buNone/>
              <a:defRPr sz="1467" b="1" kern="1200" baseline="0">
                <a:solidFill>
                  <a:schemeClr val="accent3"/>
                </a:solidFill>
                <a:latin typeface="+mn-lt"/>
                <a:ea typeface="+mn-ea"/>
                <a:cs typeface="+mn-cs"/>
              </a:defRPr>
            </a:lvl1pPr>
            <a:lvl2pPr marL="609585" indent="0" algn="l" defTabSz="1219170" rtl="0" eaLnBrk="1" latinLnBrk="0" hangingPunct="1">
              <a:spcBef>
                <a:spcPct val="20000"/>
              </a:spcBef>
              <a:buFont typeface="Arial" pitchFamily="34" charset="0"/>
              <a:buNone/>
              <a:defRPr sz="1600" kern="1200">
                <a:solidFill>
                  <a:schemeClr val="tx1"/>
                </a:solidFill>
                <a:latin typeface="+mn-lt"/>
                <a:ea typeface="+mn-ea"/>
                <a:cs typeface="+mn-cs"/>
              </a:defRPr>
            </a:lvl2pPr>
            <a:lvl3pPr marL="1219170" indent="0" algn="l" defTabSz="1219170" rtl="0" eaLnBrk="1" latinLnBrk="0" hangingPunct="1">
              <a:spcBef>
                <a:spcPct val="20000"/>
              </a:spcBef>
              <a:buFont typeface="Arial" pitchFamily="34" charset="0"/>
              <a:buNone/>
              <a:defRPr sz="1333" kern="1200">
                <a:solidFill>
                  <a:schemeClr val="tx1"/>
                </a:solidFill>
                <a:latin typeface="+mn-lt"/>
                <a:ea typeface="+mn-ea"/>
                <a:cs typeface="+mn-cs"/>
              </a:defRPr>
            </a:lvl3pPr>
            <a:lvl4pPr marL="182875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4pPr>
            <a:lvl5pPr marL="243833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1467" b="1" i="0" u="none" strike="noStrike" kern="1200" cap="none" spc="0" normalizeH="0" baseline="0" noProof="0" dirty="0">
                <a:ln>
                  <a:noFill/>
                </a:ln>
                <a:solidFill>
                  <a:srgbClr val="FFFFFF"/>
                </a:solidFill>
                <a:effectLst/>
                <a:uLnTx/>
                <a:uFillTx/>
                <a:latin typeface="Roboto Condensed"/>
                <a:ea typeface="+mn-ea"/>
              </a:rPr>
              <a:t>Harry</a:t>
            </a:r>
            <a:br>
              <a:rPr kumimoji="0" lang="en-US" sz="1467" b="1" i="0" u="none" strike="noStrike" kern="1200" cap="none" spc="0" normalizeH="0" baseline="0" noProof="0" dirty="0">
                <a:ln>
                  <a:noFill/>
                </a:ln>
                <a:solidFill>
                  <a:srgbClr val="FFFFFF"/>
                </a:solidFill>
                <a:effectLst/>
                <a:uLnTx/>
                <a:uFillTx/>
                <a:latin typeface="Roboto Condensed"/>
                <a:ea typeface="+mn-ea"/>
              </a:rPr>
            </a:br>
            <a:r>
              <a:rPr kumimoji="0" lang="en-US" sz="1467" b="1" i="0" u="none" strike="noStrike" kern="1200" cap="none" spc="0" normalizeH="0" baseline="0" noProof="0" dirty="0">
                <a:ln>
                  <a:noFill/>
                </a:ln>
                <a:solidFill>
                  <a:srgbClr val="FFFFFF"/>
                </a:solidFill>
                <a:effectLst/>
                <a:uLnTx/>
                <a:uFillTx/>
                <a:latin typeface="Roboto Condensed"/>
                <a:ea typeface="+mn-ea"/>
              </a:rPr>
              <a:t>CUSTOMER RESEARCH</a:t>
            </a:r>
          </a:p>
        </p:txBody>
      </p:sp>
      <p:sp>
        <p:nvSpPr>
          <p:cNvPr id="16" name="Text Placeholder 63"/>
          <p:cNvSpPr txBox="1">
            <a:spLocks/>
          </p:cNvSpPr>
          <p:nvPr/>
        </p:nvSpPr>
        <p:spPr>
          <a:xfrm>
            <a:off x="6271208" y="1790415"/>
            <a:ext cx="1895355" cy="508973"/>
          </a:xfrm>
          <a:prstGeom prst="rect">
            <a:avLst/>
          </a:prstGeom>
        </p:spPr>
        <p:txBody>
          <a:bodyPr wrap="square" lIns="0" tIns="0" rIns="0" bIns="0" anchor="t">
            <a:noAutofit/>
          </a:bodyPr>
          <a:lstStyle>
            <a:lvl1pPr marL="0" indent="0" algn="ctr" defTabSz="1219170" rtl="0" eaLnBrk="1" latinLnBrk="0" hangingPunct="1">
              <a:spcBef>
                <a:spcPct val="20000"/>
              </a:spcBef>
              <a:buFont typeface="Arial" pitchFamily="34" charset="0"/>
              <a:buNone/>
              <a:defRPr sz="1467" b="1" kern="1200" baseline="0">
                <a:solidFill>
                  <a:schemeClr val="accent3"/>
                </a:solidFill>
                <a:latin typeface="+mn-lt"/>
                <a:ea typeface="+mn-ea"/>
                <a:cs typeface="+mn-cs"/>
              </a:defRPr>
            </a:lvl1pPr>
            <a:lvl2pPr marL="609585" indent="0" algn="l" defTabSz="1219170" rtl="0" eaLnBrk="1" latinLnBrk="0" hangingPunct="1">
              <a:spcBef>
                <a:spcPct val="20000"/>
              </a:spcBef>
              <a:buFont typeface="Arial" pitchFamily="34" charset="0"/>
              <a:buNone/>
              <a:defRPr sz="1600" kern="1200">
                <a:solidFill>
                  <a:schemeClr val="tx1"/>
                </a:solidFill>
                <a:latin typeface="+mn-lt"/>
                <a:ea typeface="+mn-ea"/>
                <a:cs typeface="+mn-cs"/>
              </a:defRPr>
            </a:lvl2pPr>
            <a:lvl3pPr marL="1219170" indent="0" algn="l" defTabSz="1219170" rtl="0" eaLnBrk="1" latinLnBrk="0" hangingPunct="1">
              <a:spcBef>
                <a:spcPct val="20000"/>
              </a:spcBef>
              <a:buFont typeface="Arial" pitchFamily="34" charset="0"/>
              <a:buNone/>
              <a:defRPr sz="1333" kern="1200">
                <a:solidFill>
                  <a:schemeClr val="tx1"/>
                </a:solidFill>
                <a:latin typeface="+mn-lt"/>
                <a:ea typeface="+mn-ea"/>
                <a:cs typeface="+mn-cs"/>
              </a:defRPr>
            </a:lvl3pPr>
            <a:lvl4pPr marL="182875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4pPr>
            <a:lvl5pPr marL="243833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1467" b="1" i="0" u="none" strike="noStrike" kern="1200" cap="none" spc="0" normalizeH="0" baseline="0" noProof="0" dirty="0">
                <a:ln>
                  <a:noFill/>
                </a:ln>
                <a:solidFill>
                  <a:srgbClr val="FFFFFF"/>
                </a:solidFill>
                <a:effectLst/>
                <a:uLnTx/>
                <a:uFillTx/>
                <a:latin typeface="Roboto Condensed"/>
                <a:ea typeface="+mn-ea"/>
              </a:rPr>
              <a:t>Murat</a:t>
            </a:r>
            <a:br>
              <a:rPr kumimoji="0" lang="en-US" sz="1467" b="1" i="0" u="none" strike="noStrike" kern="1200" cap="none" spc="0" normalizeH="0" baseline="0" noProof="0" dirty="0">
                <a:ln>
                  <a:noFill/>
                </a:ln>
                <a:solidFill>
                  <a:srgbClr val="FFFFFF"/>
                </a:solidFill>
                <a:effectLst/>
                <a:uLnTx/>
                <a:uFillTx/>
                <a:latin typeface="Roboto Condensed"/>
                <a:ea typeface="+mn-ea"/>
              </a:rPr>
            </a:br>
            <a:r>
              <a:rPr kumimoji="0" lang="en-US" sz="1467" b="1" i="0" u="none" strike="noStrike" kern="1200" cap="none" spc="0" normalizeH="0" baseline="0" noProof="0" dirty="0">
                <a:ln>
                  <a:noFill/>
                </a:ln>
                <a:solidFill>
                  <a:srgbClr val="FFFFFF"/>
                </a:solidFill>
                <a:effectLst/>
                <a:uLnTx/>
                <a:uFillTx/>
                <a:latin typeface="Roboto Condensed"/>
                <a:ea typeface="+mn-ea"/>
              </a:rPr>
              <a:t>FINANCE</a:t>
            </a:r>
          </a:p>
        </p:txBody>
      </p:sp>
      <p:sp>
        <p:nvSpPr>
          <p:cNvPr id="18" name="Text Placeholder 63"/>
          <p:cNvSpPr txBox="1">
            <a:spLocks/>
          </p:cNvSpPr>
          <p:nvPr/>
        </p:nvSpPr>
        <p:spPr>
          <a:xfrm>
            <a:off x="9538022" y="3890062"/>
            <a:ext cx="1895355" cy="508973"/>
          </a:xfrm>
          <a:prstGeom prst="rect">
            <a:avLst/>
          </a:prstGeom>
        </p:spPr>
        <p:txBody>
          <a:bodyPr wrap="square" lIns="0" tIns="0" rIns="0" bIns="0" anchor="t">
            <a:noAutofit/>
          </a:bodyPr>
          <a:lstStyle>
            <a:lvl1pPr marL="0" indent="0" algn="ctr" defTabSz="1219170" rtl="0" eaLnBrk="1" latinLnBrk="0" hangingPunct="1">
              <a:spcBef>
                <a:spcPct val="20000"/>
              </a:spcBef>
              <a:buFont typeface="Arial" pitchFamily="34" charset="0"/>
              <a:buNone/>
              <a:defRPr sz="1467" b="1" kern="1200" baseline="0">
                <a:solidFill>
                  <a:schemeClr val="accent3"/>
                </a:solidFill>
                <a:latin typeface="+mn-lt"/>
                <a:ea typeface="+mn-ea"/>
                <a:cs typeface="+mn-cs"/>
              </a:defRPr>
            </a:lvl1pPr>
            <a:lvl2pPr marL="609585" indent="0" algn="l" defTabSz="1219170" rtl="0" eaLnBrk="1" latinLnBrk="0" hangingPunct="1">
              <a:spcBef>
                <a:spcPct val="20000"/>
              </a:spcBef>
              <a:buFont typeface="Arial" pitchFamily="34" charset="0"/>
              <a:buNone/>
              <a:defRPr sz="1600" kern="1200">
                <a:solidFill>
                  <a:schemeClr val="tx1"/>
                </a:solidFill>
                <a:latin typeface="+mn-lt"/>
                <a:ea typeface="+mn-ea"/>
                <a:cs typeface="+mn-cs"/>
              </a:defRPr>
            </a:lvl2pPr>
            <a:lvl3pPr marL="1219170" indent="0" algn="l" defTabSz="1219170" rtl="0" eaLnBrk="1" latinLnBrk="0" hangingPunct="1">
              <a:spcBef>
                <a:spcPct val="20000"/>
              </a:spcBef>
              <a:buFont typeface="Arial" pitchFamily="34" charset="0"/>
              <a:buNone/>
              <a:defRPr sz="1333" kern="1200">
                <a:solidFill>
                  <a:schemeClr val="tx1"/>
                </a:solidFill>
                <a:latin typeface="+mn-lt"/>
                <a:ea typeface="+mn-ea"/>
                <a:cs typeface="+mn-cs"/>
              </a:defRPr>
            </a:lvl3pPr>
            <a:lvl4pPr marL="182875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4pPr>
            <a:lvl5pPr marL="243833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1467" b="1" i="0" u="none" strike="noStrike" kern="1200" cap="none" spc="0" normalizeH="0" baseline="0" noProof="0" dirty="0">
                <a:ln>
                  <a:noFill/>
                </a:ln>
                <a:solidFill>
                  <a:srgbClr val="FFFFFF"/>
                </a:solidFill>
                <a:effectLst/>
                <a:uLnTx/>
                <a:uFillTx/>
                <a:latin typeface="Roboto Condensed"/>
                <a:ea typeface="+mn-ea"/>
              </a:rPr>
              <a:t>Peter</a:t>
            </a:r>
            <a:br>
              <a:rPr kumimoji="0" lang="en-US" sz="1467" b="1" i="0" u="none" strike="noStrike" kern="1200" cap="none" spc="0" normalizeH="0" baseline="0" noProof="0" dirty="0">
                <a:ln>
                  <a:noFill/>
                </a:ln>
                <a:solidFill>
                  <a:srgbClr val="FFFFFF"/>
                </a:solidFill>
                <a:effectLst/>
                <a:uLnTx/>
                <a:uFillTx/>
                <a:latin typeface="Roboto Condensed"/>
                <a:ea typeface="+mn-ea"/>
              </a:rPr>
            </a:br>
            <a:r>
              <a:rPr kumimoji="0" lang="en-US" sz="1467" b="1" i="0" u="none" strike="noStrike" kern="1200" cap="none" spc="0" normalizeH="0" baseline="0" noProof="0" dirty="0">
                <a:ln>
                  <a:noFill/>
                </a:ln>
                <a:solidFill>
                  <a:srgbClr val="FFFFFF"/>
                </a:solidFill>
                <a:effectLst/>
                <a:uLnTx/>
                <a:uFillTx/>
                <a:latin typeface="Roboto Condensed"/>
                <a:ea typeface="+mn-ea"/>
              </a:rPr>
              <a:t>DESIGN</a:t>
            </a:r>
          </a:p>
        </p:txBody>
      </p:sp>
      <p:sp>
        <p:nvSpPr>
          <p:cNvPr id="19" name="Title 1"/>
          <p:cNvSpPr txBox="1">
            <a:spLocks/>
          </p:cNvSpPr>
          <p:nvPr/>
        </p:nvSpPr>
        <p:spPr>
          <a:xfrm>
            <a:off x="175208" y="-55085"/>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Meet The Team…</a:t>
            </a:r>
          </a:p>
        </p:txBody>
      </p:sp>
    </p:spTree>
    <p:extLst>
      <p:ext uri="{BB962C8B-B14F-4D97-AF65-F5344CB8AC3E}">
        <p14:creationId xmlns:p14="http://schemas.microsoft.com/office/powerpoint/2010/main" val="162195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0-#ppt_w/2"/>
                                          </p:val>
                                        </p:tav>
                                        <p:tav tm="100000">
                                          <p:val>
                                            <p:strVal val="#ppt_x"/>
                                          </p:val>
                                        </p:tav>
                                      </p:tavLst>
                                    </p:anim>
                                    <p:anim calcmode="lin" valueType="num">
                                      <p:cBhvr additive="base">
                                        <p:cTn id="8" dur="25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50" fill="hold"/>
                                        <p:tgtEl>
                                          <p:spTgt spid="5"/>
                                        </p:tgtEl>
                                        <p:attrNameLst>
                                          <p:attrName>ppt_x</p:attrName>
                                        </p:attrNameLst>
                                      </p:cBhvr>
                                      <p:tavLst>
                                        <p:tav tm="0">
                                          <p:val>
                                            <p:strVal val="1+#ppt_w/2"/>
                                          </p:val>
                                        </p:tav>
                                        <p:tav tm="100000">
                                          <p:val>
                                            <p:strVal val="#ppt_x"/>
                                          </p:val>
                                        </p:tav>
                                      </p:tavLst>
                                    </p:anim>
                                    <p:anim calcmode="lin" valueType="num">
                                      <p:cBhvr additive="base">
                                        <p:cTn id="12" dur="2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fill="hold"/>
                                        <p:tgtEl>
                                          <p:spTgt spid="10"/>
                                        </p:tgtEl>
                                        <p:attrNameLst>
                                          <p:attrName>ppt_x</p:attrName>
                                        </p:attrNameLst>
                                      </p:cBhvr>
                                      <p:tavLst>
                                        <p:tav tm="0">
                                          <p:val>
                                            <p:strVal val="0-#ppt_w/2"/>
                                          </p:val>
                                        </p:tav>
                                        <p:tav tm="100000">
                                          <p:val>
                                            <p:strVal val="#ppt_x"/>
                                          </p:val>
                                        </p:tav>
                                      </p:tavLst>
                                    </p:anim>
                                    <p:anim calcmode="lin" valueType="num">
                                      <p:cBhvr additive="base">
                                        <p:cTn id="16" dur="25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250"/>
                            </p:stCondLst>
                            <p:childTnLst>
                              <p:par>
                                <p:cTn id="18" presetID="2" presetClass="entr" presetSubtype="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250" fill="hold"/>
                                        <p:tgtEl>
                                          <p:spTgt spid="6"/>
                                        </p:tgtEl>
                                        <p:attrNameLst>
                                          <p:attrName>ppt_x</p:attrName>
                                        </p:attrNameLst>
                                      </p:cBhvr>
                                      <p:tavLst>
                                        <p:tav tm="0">
                                          <p:val>
                                            <p:strVal val="1+#ppt_w/2"/>
                                          </p:val>
                                        </p:tav>
                                        <p:tav tm="100000">
                                          <p:val>
                                            <p:strVal val="#ppt_x"/>
                                          </p:val>
                                        </p:tav>
                                      </p:tavLst>
                                    </p:anim>
                                    <p:anim calcmode="lin" valueType="num">
                                      <p:cBhvr additive="base">
                                        <p:cTn id="21" dur="25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250" fill="hold"/>
                                        <p:tgtEl>
                                          <p:spTgt spid="12"/>
                                        </p:tgtEl>
                                        <p:attrNameLst>
                                          <p:attrName>ppt_x</p:attrName>
                                        </p:attrNameLst>
                                      </p:cBhvr>
                                      <p:tavLst>
                                        <p:tav tm="0">
                                          <p:val>
                                            <p:strVal val="0-#ppt_w/2"/>
                                          </p:val>
                                        </p:tav>
                                        <p:tav tm="100000">
                                          <p:val>
                                            <p:strVal val="#ppt_x"/>
                                          </p:val>
                                        </p:tav>
                                      </p:tavLst>
                                    </p:anim>
                                    <p:anim calcmode="lin" valueType="num">
                                      <p:cBhvr additive="base">
                                        <p:cTn id="25" dur="250" fill="hold"/>
                                        <p:tgtEl>
                                          <p:spTgt spid="12"/>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250" fill="hold"/>
                                        <p:tgtEl>
                                          <p:spTgt spid="8"/>
                                        </p:tgtEl>
                                        <p:attrNameLst>
                                          <p:attrName>ppt_x</p:attrName>
                                        </p:attrNameLst>
                                      </p:cBhvr>
                                      <p:tavLst>
                                        <p:tav tm="0">
                                          <p:val>
                                            <p:strVal val="1+#ppt_w/2"/>
                                          </p:val>
                                        </p:tav>
                                        <p:tav tm="100000">
                                          <p:val>
                                            <p:strVal val="#ppt_x"/>
                                          </p:val>
                                        </p:tav>
                                      </p:tavLst>
                                    </p:anim>
                                    <p:anim calcmode="lin" valueType="num">
                                      <p:cBhvr additive="base">
                                        <p:cTn id="30" dur="25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250" fill="hold"/>
                                        <p:tgtEl>
                                          <p:spTgt spid="16"/>
                                        </p:tgtEl>
                                        <p:attrNameLst>
                                          <p:attrName>ppt_x</p:attrName>
                                        </p:attrNameLst>
                                      </p:cBhvr>
                                      <p:tavLst>
                                        <p:tav tm="0">
                                          <p:val>
                                            <p:strVal val="1+#ppt_w/2"/>
                                          </p:val>
                                        </p:tav>
                                        <p:tav tm="100000">
                                          <p:val>
                                            <p:strVal val="#ppt_x"/>
                                          </p:val>
                                        </p:tav>
                                      </p:tavLst>
                                    </p:anim>
                                    <p:anim calcmode="lin" valueType="num">
                                      <p:cBhvr additive="base">
                                        <p:cTn id="34" dur="2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750"/>
                            </p:stCondLst>
                            <p:childTnLst>
                              <p:par>
                                <p:cTn id="36" presetID="2" presetClass="entr" presetSubtype="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250" fill="hold"/>
                                        <p:tgtEl>
                                          <p:spTgt spid="7"/>
                                        </p:tgtEl>
                                        <p:attrNameLst>
                                          <p:attrName>ppt_x</p:attrName>
                                        </p:attrNameLst>
                                      </p:cBhvr>
                                      <p:tavLst>
                                        <p:tav tm="0">
                                          <p:val>
                                            <p:strVal val="1+#ppt_w/2"/>
                                          </p:val>
                                        </p:tav>
                                        <p:tav tm="100000">
                                          <p:val>
                                            <p:strVal val="#ppt_x"/>
                                          </p:val>
                                        </p:tav>
                                      </p:tavLst>
                                    </p:anim>
                                    <p:anim calcmode="lin" valueType="num">
                                      <p:cBhvr additive="base">
                                        <p:cTn id="39" dur="250" fill="hold"/>
                                        <p:tgtEl>
                                          <p:spTgt spid="7"/>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250" fill="hold"/>
                                        <p:tgtEl>
                                          <p:spTgt spid="14"/>
                                        </p:tgtEl>
                                        <p:attrNameLst>
                                          <p:attrName>ppt_x</p:attrName>
                                        </p:attrNameLst>
                                      </p:cBhvr>
                                      <p:tavLst>
                                        <p:tav tm="0">
                                          <p:val>
                                            <p:strVal val="1+#ppt_w/2"/>
                                          </p:val>
                                        </p:tav>
                                        <p:tav tm="100000">
                                          <p:val>
                                            <p:strVal val="#ppt_x"/>
                                          </p:val>
                                        </p:tav>
                                      </p:tavLst>
                                    </p:anim>
                                    <p:anim calcmode="lin" valueType="num">
                                      <p:cBhvr additive="base">
                                        <p:cTn id="43" dur="25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2" presetClass="entr" presetSubtype="2"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250" fill="hold"/>
                                        <p:tgtEl>
                                          <p:spTgt spid="9"/>
                                        </p:tgtEl>
                                        <p:attrNameLst>
                                          <p:attrName>ppt_x</p:attrName>
                                        </p:attrNameLst>
                                      </p:cBhvr>
                                      <p:tavLst>
                                        <p:tav tm="0">
                                          <p:val>
                                            <p:strVal val="1+#ppt_w/2"/>
                                          </p:val>
                                        </p:tav>
                                        <p:tav tm="100000">
                                          <p:val>
                                            <p:strVal val="#ppt_x"/>
                                          </p:val>
                                        </p:tav>
                                      </p:tavLst>
                                    </p:anim>
                                    <p:anim calcmode="lin" valueType="num">
                                      <p:cBhvr additive="base">
                                        <p:cTn id="48" dur="250" fill="hold"/>
                                        <p:tgtEl>
                                          <p:spTgt spid="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250" fill="hold"/>
                                        <p:tgtEl>
                                          <p:spTgt spid="18"/>
                                        </p:tgtEl>
                                        <p:attrNameLst>
                                          <p:attrName>ppt_x</p:attrName>
                                        </p:attrNameLst>
                                      </p:cBhvr>
                                      <p:tavLst>
                                        <p:tav tm="0">
                                          <p:val>
                                            <p:strVal val="1+#ppt_w/2"/>
                                          </p:val>
                                        </p:tav>
                                        <p:tav tm="100000">
                                          <p:val>
                                            <p:strVal val="#ppt_x"/>
                                          </p:val>
                                        </p:tav>
                                      </p:tavLst>
                                    </p:anim>
                                    <p:anim calcmode="lin" valueType="num">
                                      <p:cBhvr additive="base">
                                        <p:cTn id="52" dur="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844096"/>
            <a:ext cx="12129512"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What if Dave had Rent-2-End?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67" y="1437367"/>
            <a:ext cx="1458465" cy="1321564"/>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67" y="3124976"/>
            <a:ext cx="1458465" cy="1321564"/>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65" y="4831635"/>
            <a:ext cx="1458465" cy="1321564"/>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90697"/>
            <a:ext cx="1458465" cy="1321564"/>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51275"/>
            <a:ext cx="1458465" cy="132156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4549" y="2951479"/>
            <a:ext cx="1458465" cy="1321564"/>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4550" y="1402954"/>
            <a:ext cx="1458465" cy="1321564"/>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4549" y="4666718"/>
            <a:ext cx="1458465" cy="1321564"/>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0766" y="3878799"/>
            <a:ext cx="1458465" cy="1321564"/>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1047" y="2260574"/>
            <a:ext cx="1458465" cy="1321564"/>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015" y="3076332"/>
            <a:ext cx="1386535" cy="1386535"/>
          </a:xfrm>
          <a:prstGeom prst="rect">
            <a:avLst/>
          </a:prstGeom>
        </p:spPr>
      </p:pic>
      <p:sp>
        <p:nvSpPr>
          <p:cNvPr id="19" name="Title 1"/>
          <p:cNvSpPr txBox="1">
            <a:spLocks/>
          </p:cNvSpPr>
          <p:nvPr/>
        </p:nvSpPr>
        <p:spPr>
          <a:xfrm>
            <a:off x="459404" y="6259993"/>
            <a:ext cx="1260752" cy="5050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b="1" dirty="0">
                <a:solidFill>
                  <a:prstClr val="white"/>
                </a:solidFill>
                <a:latin typeface="Roboto Condensed" panose="02000000000000000000" pitchFamily="2" charset="0"/>
                <a:ea typeface="Roboto Condensed" panose="02000000000000000000" pitchFamily="2" charset="0"/>
              </a:rPr>
              <a:t>Tenants</a:t>
            </a:r>
          </a:p>
        </p:txBody>
      </p:sp>
      <p:sp>
        <p:nvSpPr>
          <p:cNvPr id="20" name="Title 1"/>
          <p:cNvSpPr txBox="1">
            <a:spLocks/>
          </p:cNvSpPr>
          <p:nvPr/>
        </p:nvSpPr>
        <p:spPr>
          <a:xfrm>
            <a:off x="10420237" y="6259993"/>
            <a:ext cx="1260752" cy="505062"/>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b="1" dirty="0">
                <a:solidFill>
                  <a:prstClr val="white"/>
                </a:solidFill>
                <a:latin typeface="Roboto Condensed" panose="02000000000000000000" pitchFamily="2" charset="0"/>
                <a:ea typeface="Roboto Condensed" panose="02000000000000000000" pitchFamily="2" charset="0"/>
              </a:rPr>
              <a:t>Guarantors</a:t>
            </a:r>
          </a:p>
        </p:txBody>
      </p:sp>
      <p:sp>
        <p:nvSpPr>
          <p:cNvPr id="21" name="Freeform 42"/>
          <p:cNvSpPr>
            <a:spLocks noEditPoints="1"/>
          </p:cNvSpPr>
          <p:nvPr/>
        </p:nvSpPr>
        <p:spPr bwMode="auto">
          <a:xfrm>
            <a:off x="6246319" y="3187798"/>
            <a:ext cx="635172" cy="50668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3048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16667E-6 2.22222E-6 L 0.0026 -0.425 " pathEditMode="relative" rAng="0" ptsTypes="AA">
                                      <p:cBhvr>
                                        <p:cTn id="6" dur="500" fill="hold"/>
                                        <p:tgtEl>
                                          <p:spTgt spid="4"/>
                                        </p:tgtEl>
                                        <p:attrNameLst>
                                          <p:attrName>ppt_x</p:attrName>
                                          <p:attrName>ppt_y</p:attrName>
                                        </p:attrNameLst>
                                      </p:cBhvr>
                                      <p:rCtr x="130" y="-21250"/>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5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5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25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5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5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25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5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25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5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25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460" y="-65257"/>
            <a:ext cx="12129512"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What if Dave had Rent-2-End?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67" y="1437367"/>
            <a:ext cx="1458465" cy="1321564"/>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67" y="3124976"/>
            <a:ext cx="1458465" cy="1321564"/>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65" y="4831635"/>
            <a:ext cx="1458465" cy="1321564"/>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90697"/>
            <a:ext cx="1458465" cy="1321564"/>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51275"/>
            <a:ext cx="1458465" cy="132156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4549" y="3116578"/>
            <a:ext cx="1458465" cy="1321564"/>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4550" y="1479154"/>
            <a:ext cx="1458465" cy="1321564"/>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4549" y="4717518"/>
            <a:ext cx="1458465" cy="1321564"/>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0766" y="3878799"/>
            <a:ext cx="1458465" cy="1321564"/>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1047" y="2260574"/>
            <a:ext cx="1458465" cy="1321564"/>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015" y="3076332"/>
            <a:ext cx="1386535" cy="1386535"/>
          </a:xfrm>
          <a:prstGeom prst="rect">
            <a:avLst/>
          </a:prstGeom>
        </p:spPr>
      </p:pic>
      <p:cxnSp>
        <p:nvCxnSpPr>
          <p:cNvPr id="16" name="Straight Arrow Connector 15"/>
          <p:cNvCxnSpPr/>
          <p:nvPr/>
        </p:nvCxnSpPr>
        <p:spPr>
          <a:xfrm flipV="1">
            <a:off x="3824258" y="3903597"/>
            <a:ext cx="1699626" cy="635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Freeform 42"/>
          <p:cNvSpPr>
            <a:spLocks noEditPoints="1"/>
          </p:cNvSpPr>
          <p:nvPr/>
        </p:nvSpPr>
        <p:spPr bwMode="auto">
          <a:xfrm>
            <a:off x="6246319" y="3187798"/>
            <a:ext cx="635172" cy="50668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Right Brace 21"/>
          <p:cNvSpPr/>
          <p:nvPr/>
        </p:nvSpPr>
        <p:spPr>
          <a:xfrm>
            <a:off x="2626696" y="1526626"/>
            <a:ext cx="1037981" cy="4762389"/>
          </a:xfrm>
          <a:prstGeom prst="rightBrace">
            <a:avLst>
              <a:gd name="adj1" fmla="val 83022"/>
              <a:gd name="adj2" fmla="val 5000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Left Brace 24"/>
          <p:cNvSpPr/>
          <p:nvPr/>
        </p:nvSpPr>
        <p:spPr>
          <a:xfrm>
            <a:off x="8242556" y="1477256"/>
            <a:ext cx="1193800" cy="4585328"/>
          </a:xfrm>
          <a:prstGeom prst="leftBrace">
            <a:avLst>
              <a:gd name="adj1" fmla="val 25316"/>
              <a:gd name="adj2" fmla="val 51899"/>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7" name="Straight Arrow Connector 26"/>
          <p:cNvCxnSpPr/>
          <p:nvPr/>
        </p:nvCxnSpPr>
        <p:spPr>
          <a:xfrm flipH="1">
            <a:off x="6263387" y="3878798"/>
            <a:ext cx="125985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459404" y="6259993"/>
            <a:ext cx="1260752" cy="5050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b="1" dirty="0">
                <a:solidFill>
                  <a:prstClr val="white"/>
                </a:solidFill>
                <a:latin typeface="Roboto Condensed" panose="02000000000000000000" pitchFamily="2" charset="0"/>
                <a:ea typeface="Roboto Condensed" panose="02000000000000000000" pitchFamily="2" charset="0"/>
              </a:rPr>
              <a:t>Tenants</a:t>
            </a:r>
          </a:p>
        </p:txBody>
      </p:sp>
      <p:sp>
        <p:nvSpPr>
          <p:cNvPr id="30" name="Title 1"/>
          <p:cNvSpPr txBox="1">
            <a:spLocks/>
          </p:cNvSpPr>
          <p:nvPr/>
        </p:nvSpPr>
        <p:spPr>
          <a:xfrm>
            <a:off x="10420237" y="6259993"/>
            <a:ext cx="1260752" cy="505062"/>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b="1" dirty="0">
                <a:solidFill>
                  <a:prstClr val="white"/>
                </a:solidFill>
                <a:latin typeface="Roboto Condensed" panose="02000000000000000000" pitchFamily="2" charset="0"/>
                <a:ea typeface="Roboto Condensed" panose="02000000000000000000" pitchFamily="2" charset="0"/>
              </a:rPr>
              <a:t>Guarantors</a:t>
            </a:r>
          </a:p>
        </p:txBody>
      </p:sp>
      <p:cxnSp>
        <p:nvCxnSpPr>
          <p:cNvPr id="35" name="Straight Arrow Connector 34"/>
          <p:cNvCxnSpPr/>
          <p:nvPr/>
        </p:nvCxnSpPr>
        <p:spPr>
          <a:xfrm flipV="1">
            <a:off x="1179713" y="2941575"/>
            <a:ext cx="1239049" cy="990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847850" y="2220847"/>
            <a:ext cx="5709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847850" y="3903597"/>
            <a:ext cx="5709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847850" y="5611747"/>
            <a:ext cx="57091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1179713" y="4637025"/>
            <a:ext cx="1239049" cy="990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9460595" y="3801520"/>
            <a:ext cx="570912" cy="661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9460896" y="4556284"/>
            <a:ext cx="1589717" cy="1552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9492575" y="5390619"/>
            <a:ext cx="570912" cy="661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9464071" y="2965609"/>
            <a:ext cx="1589717" cy="1552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9462974" y="2166370"/>
            <a:ext cx="570912" cy="661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6602" y="1972518"/>
            <a:ext cx="496658" cy="496658"/>
          </a:xfrm>
          <a:prstGeom prst="rect">
            <a:avLst/>
          </a:prstGeom>
        </p:spPr>
      </p:pic>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3902" y="3623518"/>
            <a:ext cx="496658" cy="496658"/>
          </a:xfrm>
          <a:prstGeom prst="rect">
            <a:avLst/>
          </a:prstGeom>
        </p:spPr>
      </p:pic>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4766" y="2743420"/>
            <a:ext cx="444378" cy="444378"/>
          </a:xfrm>
          <a:prstGeom prst="rect">
            <a:avLst/>
          </a:prstGeom>
        </p:spPr>
      </p:pic>
      <p:pic>
        <p:nvPicPr>
          <p:cNvPr id="63" name="Picture 62"/>
          <p:cNvPicPr>
            <a:picLocks noChangeAspect="1"/>
          </p:cNvPicPr>
          <p:nvPr/>
        </p:nvPicPr>
        <p:blipFill>
          <a:blip r:embed="rId6"/>
          <a:stretch>
            <a:fillRect/>
          </a:stretch>
        </p:blipFill>
        <p:spPr>
          <a:xfrm>
            <a:off x="2148796" y="5401001"/>
            <a:ext cx="1126870" cy="1133236"/>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4766" y="4407120"/>
            <a:ext cx="444378" cy="444378"/>
          </a:xfrm>
          <a:prstGeom prst="rect">
            <a:avLst/>
          </a:prstGeom>
        </p:spPr>
      </p:pic>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508" y="2725041"/>
            <a:ext cx="496658" cy="496658"/>
          </a:xfrm>
          <a:prstGeom prst="rect">
            <a:avLst/>
          </a:prstGeom>
        </p:spPr>
      </p:pic>
      <p:pic>
        <p:nvPicPr>
          <p:cNvPr id="66" name="Picture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5808" y="4287141"/>
            <a:ext cx="496658" cy="496658"/>
          </a:xfrm>
          <a:prstGeom prst="rect">
            <a:avLst/>
          </a:prstGeom>
        </p:spPr>
      </p:pic>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88508" y="1953928"/>
            <a:ext cx="444378" cy="444378"/>
          </a:xfrm>
          <a:prstGeom prst="rect">
            <a:avLst/>
          </a:prstGeom>
        </p:spPr>
      </p:pic>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5808" y="3579528"/>
            <a:ext cx="444378" cy="444378"/>
          </a:xfrm>
          <a:prstGeom prst="rect">
            <a:avLst/>
          </a:prstGeom>
        </p:spPr>
      </p:pic>
      <p:pic>
        <p:nvPicPr>
          <p:cNvPr id="69"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508" y="5163441"/>
            <a:ext cx="496658" cy="496658"/>
          </a:xfrm>
          <a:prstGeom prst="rect">
            <a:avLst/>
          </a:prstGeom>
        </p:spPr>
      </p:pic>
      <p:sp>
        <p:nvSpPr>
          <p:cNvPr id="70" name="Rounded Rectangle 69"/>
          <p:cNvSpPr/>
          <p:nvPr/>
        </p:nvSpPr>
        <p:spPr>
          <a:xfrm>
            <a:off x="7097520" y="3281161"/>
            <a:ext cx="1358900" cy="1105256"/>
          </a:xfrm>
          <a:prstGeom prst="roundRect">
            <a:avLst/>
          </a:prstGeom>
          <a:solidFill>
            <a:srgbClr val="EFF5FB"/>
          </a:solidFill>
          <a:ln w="5715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Picture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9358" y="3466067"/>
            <a:ext cx="1292690" cy="670906"/>
          </a:xfrm>
          <a:prstGeom prst="rect">
            <a:avLst/>
          </a:prstGeom>
        </p:spPr>
      </p:pic>
      <p:sp>
        <p:nvSpPr>
          <p:cNvPr id="75" name="Rounded Rectangle 74"/>
          <p:cNvSpPr/>
          <p:nvPr/>
        </p:nvSpPr>
        <p:spPr>
          <a:xfrm>
            <a:off x="3730803" y="3317389"/>
            <a:ext cx="1358900" cy="1105256"/>
          </a:xfrm>
          <a:prstGeom prst="roundRect">
            <a:avLst/>
          </a:prstGeom>
          <a:solidFill>
            <a:srgbClr val="EFF5FB"/>
          </a:solidFill>
          <a:ln w="5715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6" name="Picture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2641" y="3502295"/>
            <a:ext cx="1292690" cy="670906"/>
          </a:xfrm>
          <a:prstGeom prst="rect">
            <a:avLst/>
          </a:prstGeom>
        </p:spPr>
      </p:pic>
      <p:sp>
        <p:nvSpPr>
          <p:cNvPr id="80" name="Rectangle 79"/>
          <p:cNvSpPr/>
          <p:nvPr/>
        </p:nvSpPr>
        <p:spPr>
          <a:xfrm>
            <a:off x="33460" y="0"/>
            <a:ext cx="12192000" cy="6763255"/>
          </a:xfrm>
          <a:prstGeom prst="rect">
            <a:avLst/>
          </a:prstGeom>
          <a:solidFill>
            <a:srgbClr val="3584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2" name="Picture 8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9810" y="1808992"/>
            <a:ext cx="3847466" cy="3847466"/>
          </a:xfrm>
          <a:prstGeom prst="rect">
            <a:avLst/>
          </a:prstGeom>
        </p:spPr>
      </p:pic>
      <p:sp>
        <p:nvSpPr>
          <p:cNvPr id="81" name="Title 1"/>
          <p:cNvSpPr txBox="1">
            <a:spLocks/>
          </p:cNvSpPr>
          <p:nvPr/>
        </p:nvSpPr>
        <p:spPr>
          <a:xfrm>
            <a:off x="-580805" y="2611438"/>
            <a:ext cx="13849349"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Easy. Organised. Sorted.</a:t>
            </a:r>
          </a:p>
        </p:txBody>
      </p:sp>
      <p:sp>
        <p:nvSpPr>
          <p:cNvPr id="83" name="Rectangle 82"/>
          <p:cNvSpPr/>
          <p:nvPr/>
        </p:nvSpPr>
        <p:spPr>
          <a:xfrm>
            <a:off x="42402" y="-5306"/>
            <a:ext cx="12192000" cy="6763255"/>
          </a:xfrm>
          <a:prstGeom prst="rect">
            <a:avLst/>
          </a:prstGeom>
          <a:solidFill>
            <a:srgbClr val="3584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6" name="Picture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718" y="12139"/>
            <a:ext cx="12192000" cy="6857999"/>
          </a:xfrm>
          <a:prstGeom prst="rect">
            <a:avLst/>
          </a:prstGeom>
        </p:spPr>
      </p:pic>
    </p:spTree>
    <p:extLst>
      <p:ext uri="{BB962C8B-B14F-4D97-AF65-F5344CB8AC3E}">
        <p14:creationId xmlns:p14="http://schemas.microsoft.com/office/powerpoint/2010/main" val="6470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250"/>
                                        <p:tgtEl>
                                          <p:spTgt spid="47"/>
                                        </p:tgtEl>
                                      </p:cBhvr>
                                    </p:animEffect>
                                  </p:childTnLst>
                                </p:cTn>
                              </p:par>
                              <p:par>
                                <p:cTn id="8" presetID="22" presetClass="entr" presetSubtype="8"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250"/>
                                        <p:tgtEl>
                                          <p:spTgt spid="48"/>
                                        </p:tgtEl>
                                      </p:cBhvr>
                                    </p:animEffect>
                                  </p:childTnLst>
                                </p:cTn>
                              </p:par>
                              <p:par>
                                <p:cTn id="11" presetID="22" presetClass="entr" presetSubtype="8"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250"/>
                                        <p:tgtEl>
                                          <p:spTgt spid="46"/>
                                        </p:tgtEl>
                                      </p:cBhvr>
                                    </p:animEffect>
                                  </p:childTnLst>
                                </p:cTn>
                              </p:par>
                              <p:par>
                                <p:cTn id="14" presetID="22" presetClass="entr" presetSubtype="8"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250"/>
                                        <p:tgtEl>
                                          <p:spTgt spid="35"/>
                                        </p:tgtEl>
                                      </p:cBhvr>
                                    </p:animEffect>
                                  </p:childTnLst>
                                </p:cTn>
                              </p:par>
                              <p:par>
                                <p:cTn id="17" presetID="22" presetClass="entr" presetSubtype="8"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250"/>
                                        <p:tgtEl>
                                          <p:spTgt spid="37"/>
                                        </p:tgtEl>
                                      </p:cBhvr>
                                    </p:animEffect>
                                  </p:childTnLst>
                                </p:cTn>
                              </p:par>
                              <p:par>
                                <p:cTn id="20" presetID="22" presetClass="entr" presetSubtype="2"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right)">
                                      <p:cBhvr>
                                        <p:cTn id="22" dur="250"/>
                                        <p:tgtEl>
                                          <p:spTgt spid="58"/>
                                        </p:tgtEl>
                                      </p:cBhvr>
                                    </p:animEffect>
                                  </p:childTnLst>
                                </p:cTn>
                              </p:par>
                              <p:par>
                                <p:cTn id="23" presetID="22" presetClass="entr" presetSubtype="2"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right)">
                                      <p:cBhvr>
                                        <p:cTn id="25" dur="250"/>
                                        <p:tgtEl>
                                          <p:spTgt spid="59"/>
                                        </p:tgtEl>
                                      </p:cBhvr>
                                    </p:animEffect>
                                  </p:childTnLst>
                                </p:cTn>
                              </p:par>
                              <p:par>
                                <p:cTn id="26" presetID="22" presetClass="entr" presetSubtype="2"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right)">
                                      <p:cBhvr>
                                        <p:cTn id="28" dur="250"/>
                                        <p:tgtEl>
                                          <p:spTgt spid="49"/>
                                        </p:tgtEl>
                                      </p:cBhvr>
                                    </p:animEffect>
                                  </p:childTnLst>
                                </p:cTn>
                              </p:par>
                              <p:par>
                                <p:cTn id="29" presetID="22" presetClass="entr" presetSubtype="2"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right)">
                                      <p:cBhvr>
                                        <p:cTn id="31" dur="250"/>
                                        <p:tgtEl>
                                          <p:spTgt spid="55"/>
                                        </p:tgtEl>
                                      </p:cBhvr>
                                    </p:animEffect>
                                  </p:childTnLst>
                                </p:cTn>
                              </p:par>
                              <p:par>
                                <p:cTn id="32" presetID="22" presetClass="entr" presetSubtype="2"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right)">
                                      <p:cBhvr>
                                        <p:cTn id="34" dur="250"/>
                                        <p:tgtEl>
                                          <p:spTgt spid="56"/>
                                        </p:tgtEl>
                                      </p:cBhvr>
                                    </p:animEffect>
                                  </p:childTnLst>
                                </p:cTn>
                              </p:par>
                            </p:childTnLst>
                          </p:cTn>
                        </p:par>
                        <p:par>
                          <p:cTn id="35" fill="hold">
                            <p:stCondLst>
                              <p:cond delay="250"/>
                            </p:stCondLst>
                            <p:childTnLst>
                              <p:par>
                                <p:cTn id="36" presetID="22" presetClass="entr" presetSubtype="8"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left)">
                                      <p:cBhvr>
                                        <p:cTn id="38" dur="250"/>
                                        <p:tgtEl>
                                          <p:spTgt spid="60"/>
                                        </p:tgtEl>
                                      </p:cBhvr>
                                    </p:animEffect>
                                  </p:childTnLst>
                                </p:cTn>
                              </p:par>
                              <p:par>
                                <p:cTn id="39" presetID="22" presetClass="entr" presetSubtype="8"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250"/>
                                        <p:tgtEl>
                                          <p:spTgt spid="62"/>
                                        </p:tgtEl>
                                      </p:cBhvr>
                                    </p:animEffect>
                                  </p:childTnLst>
                                </p:cTn>
                              </p:par>
                              <p:par>
                                <p:cTn id="42" presetID="22" presetClass="entr" presetSubtype="8"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left)">
                                      <p:cBhvr>
                                        <p:cTn id="44" dur="250"/>
                                        <p:tgtEl>
                                          <p:spTgt spid="61"/>
                                        </p:tgtEl>
                                      </p:cBhvr>
                                    </p:animEffect>
                                  </p:childTnLst>
                                </p:cTn>
                              </p:par>
                              <p:par>
                                <p:cTn id="45" presetID="22" presetClass="entr" presetSubtype="8"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left)">
                                      <p:cBhvr>
                                        <p:cTn id="47" dur="250"/>
                                        <p:tgtEl>
                                          <p:spTgt spid="64"/>
                                        </p:tgtEl>
                                      </p:cBhvr>
                                    </p:animEffect>
                                  </p:childTnLst>
                                </p:cTn>
                              </p:par>
                              <p:par>
                                <p:cTn id="48" presetID="22" presetClass="entr" presetSubtype="8"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left)">
                                      <p:cBhvr>
                                        <p:cTn id="50" dur="250"/>
                                        <p:tgtEl>
                                          <p:spTgt spid="63"/>
                                        </p:tgtEl>
                                      </p:cBhvr>
                                    </p:animEffect>
                                  </p:childTnLst>
                                </p:cTn>
                              </p:par>
                              <p:par>
                                <p:cTn id="51" presetID="22" presetClass="entr" presetSubtype="2"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wipe(right)">
                                      <p:cBhvr>
                                        <p:cTn id="53" dur="250"/>
                                        <p:tgtEl>
                                          <p:spTgt spid="67"/>
                                        </p:tgtEl>
                                      </p:cBhvr>
                                    </p:animEffect>
                                  </p:childTnLst>
                                </p:cTn>
                              </p:par>
                              <p:par>
                                <p:cTn id="54" presetID="22" presetClass="entr" presetSubtype="2"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wipe(right)">
                                      <p:cBhvr>
                                        <p:cTn id="56" dur="250"/>
                                        <p:tgtEl>
                                          <p:spTgt spid="65"/>
                                        </p:tgtEl>
                                      </p:cBhvr>
                                    </p:animEffect>
                                  </p:childTnLst>
                                </p:cTn>
                              </p:par>
                              <p:par>
                                <p:cTn id="57" presetID="22" presetClass="entr" presetSubtype="2"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right)">
                                      <p:cBhvr>
                                        <p:cTn id="59" dur="250"/>
                                        <p:tgtEl>
                                          <p:spTgt spid="68"/>
                                        </p:tgtEl>
                                      </p:cBhvr>
                                    </p:animEffect>
                                  </p:childTnLst>
                                </p:cTn>
                              </p:par>
                              <p:par>
                                <p:cTn id="60" presetID="22" presetClass="entr" presetSubtype="2"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right)">
                                      <p:cBhvr>
                                        <p:cTn id="62" dur="250"/>
                                        <p:tgtEl>
                                          <p:spTgt spid="66"/>
                                        </p:tgtEl>
                                      </p:cBhvr>
                                    </p:animEffect>
                                  </p:childTnLst>
                                </p:cTn>
                              </p:par>
                              <p:par>
                                <p:cTn id="63" presetID="22" presetClass="entr" presetSubtype="2"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right)">
                                      <p:cBhvr>
                                        <p:cTn id="65" dur="250"/>
                                        <p:tgtEl>
                                          <p:spTgt spid="69"/>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250"/>
                                        <p:tgtEl>
                                          <p:spTgt spid="2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right)">
                                      <p:cBhvr>
                                        <p:cTn id="72" dur="250"/>
                                        <p:tgtEl>
                                          <p:spTgt spid="2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left)">
                                      <p:cBhvr>
                                        <p:cTn id="75" dur="250"/>
                                        <p:tgtEl>
                                          <p:spTgt spid="75"/>
                                        </p:tgtEl>
                                      </p:cBhvr>
                                    </p:animEffect>
                                  </p:childTnLst>
                                </p:cTn>
                              </p:par>
                              <p:par>
                                <p:cTn id="76" presetID="22" presetClass="entr" presetSubtype="8" fill="hold"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wipe(left)">
                                      <p:cBhvr>
                                        <p:cTn id="78" dur="250"/>
                                        <p:tgtEl>
                                          <p:spTgt spid="76"/>
                                        </p:tgtEl>
                                      </p:cBhvr>
                                    </p:animEffect>
                                  </p:childTnLst>
                                </p:cTn>
                              </p:par>
                              <p:par>
                                <p:cTn id="79" presetID="2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right)">
                                      <p:cBhvr>
                                        <p:cTn id="81" dur="250"/>
                                        <p:tgtEl>
                                          <p:spTgt spid="7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right)">
                                      <p:cBhvr>
                                        <p:cTn id="84" dur="250"/>
                                        <p:tgtEl>
                                          <p:spTgt spid="70"/>
                                        </p:tgtEl>
                                      </p:cBhvr>
                                    </p:animEffect>
                                  </p:childTnLst>
                                </p:cTn>
                              </p:par>
                            </p:childTnLst>
                          </p:cTn>
                        </p:par>
                        <p:par>
                          <p:cTn id="85" fill="hold">
                            <p:stCondLst>
                              <p:cond delay="750"/>
                            </p:stCondLst>
                            <p:childTnLst>
                              <p:par>
                                <p:cTn id="86" presetID="22" presetClass="entr" presetSubtype="8" fill="hold" nodeType="after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wipe(left)">
                                      <p:cBhvr>
                                        <p:cTn id="88" dur="250"/>
                                        <p:tgtEl>
                                          <p:spTgt spid="16"/>
                                        </p:tgtEl>
                                      </p:cBhvr>
                                    </p:animEffect>
                                  </p:childTnLst>
                                </p:cTn>
                              </p:par>
                              <p:par>
                                <p:cTn id="89" presetID="22" presetClass="entr" presetSubtype="2"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wipe(right)">
                                      <p:cBhvr>
                                        <p:cTn id="91" dur="25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250"/>
                                        <p:tgtEl>
                                          <p:spTgt spid="80"/>
                                        </p:tgtEl>
                                      </p:cBhvr>
                                    </p:animEffect>
                                  </p:childTnLst>
                                </p:cTn>
                              </p:par>
                            </p:childTnLst>
                          </p:cTn>
                        </p:par>
                        <p:par>
                          <p:cTn id="97" fill="hold">
                            <p:stCondLst>
                              <p:cond delay="250"/>
                            </p:stCondLst>
                            <p:childTnLst>
                              <p:par>
                                <p:cTn id="98" presetID="10"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250"/>
                                        <p:tgtEl>
                                          <p:spTgt spid="81"/>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nodeType="clickEffect">
                                  <p:stCondLst>
                                    <p:cond delay="0"/>
                                  </p:stCondLst>
                                  <p:childTnLst>
                                    <p:set>
                                      <p:cBhvr>
                                        <p:cTn id="104" dur="1" fill="hold">
                                          <p:stCondLst>
                                            <p:cond delay="0"/>
                                          </p:stCondLst>
                                        </p:cTn>
                                        <p:tgtEl>
                                          <p:spTgt spid="82"/>
                                        </p:tgtEl>
                                        <p:attrNameLst>
                                          <p:attrName>style.visibility</p:attrName>
                                        </p:attrNameLst>
                                      </p:cBhvr>
                                      <p:to>
                                        <p:strVal val="visible"/>
                                      </p:to>
                                    </p:set>
                                    <p:anim calcmode="lin" valueType="num">
                                      <p:cBhvr>
                                        <p:cTn id="105" dur="500" fill="hold"/>
                                        <p:tgtEl>
                                          <p:spTgt spid="82"/>
                                        </p:tgtEl>
                                        <p:attrNameLst>
                                          <p:attrName>ppt_w</p:attrName>
                                        </p:attrNameLst>
                                      </p:cBhvr>
                                      <p:tavLst>
                                        <p:tav tm="0">
                                          <p:val>
                                            <p:fltVal val="0"/>
                                          </p:val>
                                        </p:tav>
                                        <p:tav tm="100000">
                                          <p:val>
                                            <p:strVal val="#ppt_w"/>
                                          </p:val>
                                        </p:tav>
                                      </p:tavLst>
                                    </p:anim>
                                    <p:anim calcmode="lin" valueType="num">
                                      <p:cBhvr>
                                        <p:cTn id="106" dur="500" fill="hold"/>
                                        <p:tgtEl>
                                          <p:spTgt spid="82"/>
                                        </p:tgtEl>
                                        <p:attrNameLst>
                                          <p:attrName>ppt_h</p:attrName>
                                        </p:attrNameLst>
                                      </p:cBhvr>
                                      <p:tavLst>
                                        <p:tav tm="0">
                                          <p:val>
                                            <p:fltVal val="0"/>
                                          </p:val>
                                        </p:tav>
                                        <p:tav tm="100000">
                                          <p:val>
                                            <p:strVal val="#ppt_h"/>
                                          </p:val>
                                        </p:tav>
                                      </p:tavLst>
                                    </p:anim>
                                    <p:anim calcmode="lin" valueType="num">
                                      <p:cBhvr>
                                        <p:cTn id="107" dur="500" fill="hold"/>
                                        <p:tgtEl>
                                          <p:spTgt spid="82"/>
                                        </p:tgtEl>
                                        <p:attrNameLst>
                                          <p:attrName>style.rotation</p:attrName>
                                        </p:attrNameLst>
                                      </p:cBhvr>
                                      <p:tavLst>
                                        <p:tav tm="0">
                                          <p:val>
                                            <p:fltVal val="90"/>
                                          </p:val>
                                        </p:tav>
                                        <p:tav tm="100000">
                                          <p:val>
                                            <p:fltVal val="0"/>
                                          </p:val>
                                        </p:tav>
                                      </p:tavLst>
                                    </p:anim>
                                    <p:animEffect transition="in" filter="fade">
                                      <p:cBhvr>
                                        <p:cTn id="108" dur="500"/>
                                        <p:tgtEl>
                                          <p:spTgt spid="82"/>
                                        </p:tgtEl>
                                      </p:cBhvr>
                                    </p:animEffect>
                                  </p:childTnLst>
                                </p:cTn>
                              </p:par>
                              <p:par>
                                <p:cTn id="109" presetID="64" presetClass="path" presetSubtype="0" accel="50000" decel="50000" fill="hold" grpId="1" nodeType="withEffect">
                                  <p:stCondLst>
                                    <p:cond delay="0"/>
                                  </p:stCondLst>
                                  <p:childTnLst>
                                    <p:animMotion origin="layout" path="M -2.5E-6 0 L -0.01445 -0.37986 " pathEditMode="relative" rAng="0" ptsTypes="AA">
                                      <p:cBhvr>
                                        <p:cTn id="110" dur="500" fill="hold"/>
                                        <p:tgtEl>
                                          <p:spTgt spid="81"/>
                                        </p:tgtEl>
                                        <p:attrNameLst>
                                          <p:attrName>ppt_x</p:attrName>
                                          <p:attrName>ppt_y</p:attrName>
                                        </p:attrNameLst>
                                      </p:cBhvr>
                                      <p:rCtr x="-729" y="-19005"/>
                                    </p:animMotion>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fade">
                                      <p:cBhvr>
                                        <p:cTn id="115" dur="250"/>
                                        <p:tgtEl>
                                          <p:spTgt spid="83"/>
                                        </p:tgtEl>
                                      </p:cBhvr>
                                    </p:animEffect>
                                  </p:childTnLst>
                                </p:cTn>
                              </p:par>
                            </p:childTnLst>
                          </p:cTn>
                        </p:par>
                        <p:par>
                          <p:cTn id="116" fill="hold">
                            <p:stCondLst>
                              <p:cond delay="250"/>
                            </p:stCondLst>
                            <p:childTnLst>
                              <p:par>
                                <p:cTn id="117" presetID="10" presetClass="entr" presetSubtype="0" fill="hold" nodeType="after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fade">
                                      <p:cBhvr>
                                        <p:cTn id="119" dur="2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70" grpId="0" animBg="1"/>
      <p:bldP spid="75" grpId="0" animBg="1"/>
      <p:bldP spid="80" grpId="0" animBg="1"/>
      <p:bldP spid="81" grpId="0"/>
      <p:bldP spid="81" grpId="1"/>
      <p:bldP spid="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3476521" y="1669843"/>
            <a:ext cx="4922237" cy="4754083"/>
          </a:xfrm>
          <a:prstGeom prst="ellipse">
            <a:avLst/>
          </a:prstGeom>
          <a:solidFill>
            <a:srgbClr val="A6C9E8"/>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4" name="Oval 23"/>
          <p:cNvSpPr/>
          <p:nvPr/>
        </p:nvSpPr>
        <p:spPr>
          <a:xfrm>
            <a:off x="3977252" y="2868622"/>
            <a:ext cx="3863144" cy="3548110"/>
          </a:xfrm>
          <a:prstGeom prst="ellipse">
            <a:avLst/>
          </a:prstGeom>
          <a:solidFill>
            <a:srgbClr val="63A0D7"/>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Shape 77">
            <a:extLst>
              <a:ext uri="{FF2B5EF4-FFF2-40B4-BE49-F238E27FC236}">
                <a16:creationId xmlns:a16="http://schemas.microsoft.com/office/drawing/2014/main" id="{321B02B5-DC81-49EC-BA20-18DD03DA18B2}"/>
              </a:ext>
            </a:extLst>
          </p:cNvPr>
          <p:cNvSpPr txBox="1"/>
          <p:nvPr/>
        </p:nvSpPr>
        <p:spPr>
          <a:xfrm>
            <a:off x="10811039" y="2456106"/>
            <a:ext cx="1263176" cy="336800"/>
          </a:xfrm>
          <a:prstGeom prst="rect">
            <a:avLst/>
          </a:prstGeom>
          <a:noFill/>
          <a:ln>
            <a:noFill/>
          </a:ln>
        </p:spPr>
        <p:txBody>
          <a:bodyPr wrap="square" lIns="121900" tIns="121900" rIns="121900" bIns="121900" anchor="t" anchorCtr="0">
            <a:noAutofit/>
          </a:bodyPr>
          <a:lstStyle/>
          <a:p>
            <a:pPr defTabSz="1375467"/>
            <a:r>
              <a:rPr lang="en" sz="2400" b="1" dirty="0">
                <a:solidFill>
                  <a:srgbClr val="FFFFFF"/>
                </a:solidFill>
                <a:latin typeface="Roboto Condensed" panose="02000000000000000000" pitchFamily="2" charset="0"/>
                <a:ea typeface="Roboto Condensed" panose="02000000000000000000" pitchFamily="2" charset="0"/>
                <a:cs typeface="Arial" panose="020B0604020202020204" pitchFamily="34" charset="0"/>
              </a:rPr>
              <a:t>2025</a:t>
            </a:r>
          </a:p>
        </p:txBody>
      </p:sp>
      <p:sp>
        <p:nvSpPr>
          <p:cNvPr id="10" name="Shape 78">
            <a:extLst>
              <a:ext uri="{FF2B5EF4-FFF2-40B4-BE49-F238E27FC236}">
                <a16:creationId xmlns:a16="http://schemas.microsoft.com/office/drawing/2014/main" id="{1D1055AF-C07A-4A62-BA01-6081ACE05AA3}"/>
              </a:ext>
            </a:extLst>
          </p:cNvPr>
          <p:cNvSpPr txBox="1"/>
          <p:nvPr/>
        </p:nvSpPr>
        <p:spPr>
          <a:xfrm>
            <a:off x="6560250" y="2463537"/>
            <a:ext cx="2322400" cy="452955"/>
          </a:xfrm>
          <a:prstGeom prst="rect">
            <a:avLst/>
          </a:prstGeom>
          <a:noFill/>
          <a:ln>
            <a:noFill/>
          </a:ln>
        </p:spPr>
        <p:txBody>
          <a:bodyPr wrap="square" lIns="121900" tIns="121900" rIns="121900" bIns="121900" anchor="t" anchorCtr="0">
            <a:noAutofit/>
          </a:bodyPr>
          <a:lstStyle/>
          <a:p>
            <a:pPr defTabSz="1375467"/>
            <a:r>
              <a:rPr lang="en" sz="2400" b="1" dirty="0">
                <a:solidFill>
                  <a:srgbClr val="FFFFFF"/>
                </a:solidFill>
                <a:latin typeface="Roboto Condensed" panose="02000000000000000000" pitchFamily="2" charset="0"/>
                <a:ea typeface="Roboto Condensed" panose="02000000000000000000" pitchFamily="2" charset="0"/>
                <a:cs typeface="Arial" panose="020B0604020202020204" pitchFamily="34" charset="0"/>
              </a:rPr>
              <a:t>7.2 million</a:t>
            </a:r>
          </a:p>
          <a:p>
            <a:pPr defTabSz="1375467"/>
            <a:endParaRPr sz="1867" b="1" dirty="0">
              <a:solidFill>
                <a:srgbClr val="FFFFFF"/>
              </a:solidFill>
              <a:latin typeface="Arial" panose="020B0604020202020204" pitchFamily="34" charset="0"/>
              <a:cs typeface="Arial" panose="020B0604020202020204" pitchFamily="34" charset="0"/>
            </a:endParaRPr>
          </a:p>
        </p:txBody>
      </p:sp>
      <p:sp>
        <p:nvSpPr>
          <p:cNvPr id="11" name="Shape 79">
            <a:extLst>
              <a:ext uri="{FF2B5EF4-FFF2-40B4-BE49-F238E27FC236}">
                <a16:creationId xmlns:a16="http://schemas.microsoft.com/office/drawing/2014/main" id="{8FB24075-FBF8-4138-9588-D492D0F6619F}"/>
              </a:ext>
            </a:extLst>
          </p:cNvPr>
          <p:cNvSpPr txBox="1"/>
          <p:nvPr/>
        </p:nvSpPr>
        <p:spPr>
          <a:xfrm>
            <a:off x="10846703" y="4163290"/>
            <a:ext cx="1240519" cy="336800"/>
          </a:xfrm>
          <a:prstGeom prst="rect">
            <a:avLst/>
          </a:prstGeom>
          <a:noFill/>
          <a:ln>
            <a:noFill/>
          </a:ln>
        </p:spPr>
        <p:txBody>
          <a:bodyPr wrap="square" lIns="121900" tIns="121900" rIns="121900" bIns="121900" anchor="t" anchorCtr="0">
            <a:noAutofit/>
          </a:bodyPr>
          <a:lstStyle/>
          <a:p>
            <a:pPr defTabSz="1375467"/>
            <a:r>
              <a:rPr lang="en" sz="2400" b="1" dirty="0">
                <a:solidFill>
                  <a:srgbClr val="FFFFFF"/>
                </a:solidFill>
                <a:latin typeface="Roboto Condensed" panose="02000000000000000000" pitchFamily="2" charset="0"/>
                <a:ea typeface="Roboto Condensed" panose="02000000000000000000" pitchFamily="2" charset="0"/>
                <a:cs typeface="Arial" panose="020B0604020202020204" pitchFamily="34" charset="0"/>
              </a:rPr>
              <a:t>2014</a:t>
            </a:r>
          </a:p>
        </p:txBody>
      </p:sp>
      <p:sp>
        <p:nvSpPr>
          <p:cNvPr id="12" name="Shape 80">
            <a:extLst>
              <a:ext uri="{FF2B5EF4-FFF2-40B4-BE49-F238E27FC236}">
                <a16:creationId xmlns:a16="http://schemas.microsoft.com/office/drawing/2014/main" id="{F011D17A-3B62-4947-B0A2-F1D5F7BA2545}"/>
              </a:ext>
            </a:extLst>
          </p:cNvPr>
          <p:cNvSpPr txBox="1"/>
          <p:nvPr/>
        </p:nvSpPr>
        <p:spPr>
          <a:xfrm>
            <a:off x="6636383" y="4110959"/>
            <a:ext cx="2322400" cy="670048"/>
          </a:xfrm>
          <a:prstGeom prst="rect">
            <a:avLst/>
          </a:prstGeom>
          <a:noFill/>
          <a:ln>
            <a:noFill/>
          </a:ln>
        </p:spPr>
        <p:txBody>
          <a:bodyPr wrap="square" lIns="121900" tIns="121900" rIns="121900" bIns="121900" anchor="t" anchorCtr="0">
            <a:noAutofit/>
          </a:bodyPr>
          <a:lstStyle/>
          <a:p>
            <a:pPr defTabSz="1375467"/>
            <a:r>
              <a:rPr lang="en" sz="2400" b="1" dirty="0">
                <a:solidFill>
                  <a:srgbClr val="FFFFFF"/>
                </a:solidFill>
                <a:latin typeface="Roboto Condensed" panose="02000000000000000000" pitchFamily="2" charset="0"/>
                <a:ea typeface="Roboto Condensed" panose="02000000000000000000" pitchFamily="2" charset="0"/>
                <a:cs typeface="Arial" panose="020B0604020202020204" pitchFamily="34" charset="0"/>
              </a:rPr>
              <a:t>5.4 million</a:t>
            </a:r>
          </a:p>
          <a:p>
            <a:pPr defTabSz="1375467"/>
            <a:endParaRPr sz="1867" dirty="0">
              <a:solidFill>
                <a:srgbClr val="FFFFFF"/>
              </a:solidFill>
              <a:latin typeface="Roboto Condensed" panose="02000000000000000000" pitchFamily="2" charset="0"/>
              <a:ea typeface="Roboto Condensed" panose="02000000000000000000" pitchFamily="2" charset="0"/>
              <a:cs typeface="Arial" panose="020B0604020202020204" pitchFamily="34" charset="0"/>
            </a:endParaRPr>
          </a:p>
        </p:txBody>
      </p:sp>
      <p:sp>
        <p:nvSpPr>
          <p:cNvPr id="25" name="Oval 24"/>
          <p:cNvSpPr/>
          <p:nvPr/>
        </p:nvSpPr>
        <p:spPr>
          <a:xfrm>
            <a:off x="4609123" y="4037552"/>
            <a:ext cx="2565536" cy="2364571"/>
          </a:xfrm>
          <a:prstGeom prst="ellipse">
            <a:avLst/>
          </a:prstGeom>
          <a:solidFill>
            <a:srgbClr val="235889"/>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6" name="Freeform 5"/>
          <p:cNvSpPr>
            <a:spLocks noEditPoints="1"/>
          </p:cNvSpPr>
          <p:nvPr/>
        </p:nvSpPr>
        <p:spPr bwMode="auto">
          <a:xfrm>
            <a:off x="5716431" y="1813828"/>
            <a:ext cx="393498" cy="381795"/>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7" name="Picture 26"/>
          <p:cNvPicPr>
            <a:picLocks noChangeAspect="1"/>
          </p:cNvPicPr>
          <p:nvPr/>
        </p:nvPicPr>
        <p:blipFill>
          <a:blip r:embed="rId2"/>
          <a:stretch>
            <a:fillRect/>
          </a:stretch>
        </p:blipFill>
        <p:spPr>
          <a:xfrm>
            <a:off x="5724051" y="2994639"/>
            <a:ext cx="359765" cy="366554"/>
          </a:xfrm>
          <a:prstGeom prst="rect">
            <a:avLst/>
          </a:prstGeom>
        </p:spPr>
      </p:pic>
      <p:pic>
        <p:nvPicPr>
          <p:cNvPr id="28" name="Picture 27"/>
          <p:cNvPicPr>
            <a:picLocks noChangeAspect="1"/>
          </p:cNvPicPr>
          <p:nvPr/>
        </p:nvPicPr>
        <p:blipFill>
          <a:blip r:embed="rId3"/>
          <a:stretch>
            <a:fillRect/>
          </a:stretch>
        </p:blipFill>
        <p:spPr>
          <a:xfrm>
            <a:off x="5721072" y="4764678"/>
            <a:ext cx="352471" cy="321821"/>
          </a:xfrm>
          <a:prstGeom prst="rect">
            <a:avLst/>
          </a:prstGeom>
        </p:spPr>
      </p:pic>
      <p:sp>
        <p:nvSpPr>
          <p:cNvPr id="29" name="TextBox 28"/>
          <p:cNvSpPr txBox="1"/>
          <p:nvPr/>
        </p:nvSpPr>
        <p:spPr>
          <a:xfrm>
            <a:off x="4830384" y="2164385"/>
            <a:ext cx="2123014" cy="646331"/>
          </a:xfrm>
          <a:prstGeom prst="rect">
            <a:avLst/>
          </a:prstGeom>
          <a:noFill/>
        </p:spPr>
        <p:txBody>
          <a:bodyPr wrap="square" rtlCol="0">
            <a:spAutoFit/>
          </a:bodyPr>
          <a:lstStyle/>
          <a:p>
            <a:pPr algn="ctr"/>
            <a:r>
              <a:rPr lang="en-US" sz="2000" b="1" dirty="0">
                <a:solidFill>
                  <a:schemeClr val="bg1"/>
                </a:solidFill>
              </a:rPr>
              <a:t>TAM</a:t>
            </a:r>
            <a:endParaRPr lang="en-US" sz="2000" dirty="0">
              <a:solidFill>
                <a:schemeClr val="bg1"/>
              </a:solidFill>
            </a:endParaRPr>
          </a:p>
          <a:p>
            <a:pPr algn="ctr"/>
            <a:r>
              <a:rPr lang="en-US" sz="1600" b="1" dirty="0">
                <a:solidFill>
                  <a:schemeClr val="bg1"/>
                </a:solidFill>
              </a:rPr>
              <a:t>9500</a:t>
            </a:r>
            <a:r>
              <a:rPr lang="en-US" sz="1600" dirty="0">
                <a:solidFill>
                  <a:schemeClr val="bg1"/>
                </a:solidFill>
              </a:rPr>
              <a:t> Agencies</a:t>
            </a:r>
          </a:p>
        </p:txBody>
      </p:sp>
      <p:sp>
        <p:nvSpPr>
          <p:cNvPr id="30" name="TextBox 29"/>
          <p:cNvSpPr txBox="1"/>
          <p:nvPr/>
        </p:nvSpPr>
        <p:spPr>
          <a:xfrm>
            <a:off x="4852482" y="3383738"/>
            <a:ext cx="2123014" cy="646331"/>
          </a:xfrm>
          <a:prstGeom prst="rect">
            <a:avLst/>
          </a:prstGeom>
          <a:noFill/>
        </p:spPr>
        <p:txBody>
          <a:bodyPr wrap="square" rtlCol="0">
            <a:spAutoFit/>
          </a:bodyPr>
          <a:lstStyle/>
          <a:p>
            <a:pPr algn="ctr"/>
            <a:r>
              <a:rPr lang="en-US" sz="2000" b="1" dirty="0">
                <a:solidFill>
                  <a:schemeClr val="bg1"/>
                </a:solidFill>
              </a:rPr>
              <a:t>SAM</a:t>
            </a:r>
            <a:endParaRPr lang="en-US" sz="2000" dirty="0">
              <a:solidFill>
                <a:schemeClr val="bg1"/>
              </a:solidFill>
            </a:endParaRPr>
          </a:p>
          <a:p>
            <a:pPr algn="ctr"/>
            <a:r>
              <a:rPr lang="en-US" sz="1600" b="1" dirty="0">
                <a:solidFill>
                  <a:schemeClr val="bg1"/>
                </a:solidFill>
              </a:rPr>
              <a:t>5700</a:t>
            </a:r>
            <a:r>
              <a:rPr lang="en-US" sz="1600" dirty="0">
                <a:solidFill>
                  <a:schemeClr val="bg1"/>
                </a:solidFill>
              </a:rPr>
              <a:t> Agencies</a:t>
            </a:r>
          </a:p>
        </p:txBody>
      </p:sp>
      <p:sp>
        <p:nvSpPr>
          <p:cNvPr id="31" name="TextBox 30"/>
          <p:cNvSpPr txBox="1"/>
          <p:nvPr/>
        </p:nvSpPr>
        <p:spPr>
          <a:xfrm>
            <a:off x="4953372" y="5099851"/>
            <a:ext cx="1882031" cy="646331"/>
          </a:xfrm>
          <a:prstGeom prst="rect">
            <a:avLst/>
          </a:prstGeom>
          <a:noFill/>
        </p:spPr>
        <p:txBody>
          <a:bodyPr wrap="square" rtlCol="0">
            <a:spAutoFit/>
          </a:bodyPr>
          <a:lstStyle/>
          <a:p>
            <a:pPr algn="ctr"/>
            <a:r>
              <a:rPr lang="en-US" sz="2000" b="1" dirty="0">
                <a:solidFill>
                  <a:schemeClr val="bg1"/>
                </a:solidFill>
              </a:rPr>
              <a:t>SOM</a:t>
            </a:r>
            <a:endParaRPr lang="en-US" sz="2000" dirty="0">
              <a:solidFill>
                <a:schemeClr val="bg1"/>
              </a:solidFill>
            </a:endParaRPr>
          </a:p>
          <a:p>
            <a:pPr algn="ctr"/>
            <a:r>
              <a:rPr lang="en-US" sz="1600" b="1" dirty="0">
                <a:solidFill>
                  <a:schemeClr val="bg1"/>
                </a:solidFill>
              </a:rPr>
              <a:t>800</a:t>
            </a:r>
            <a:r>
              <a:rPr lang="en-US" sz="1600" dirty="0">
                <a:solidFill>
                  <a:schemeClr val="bg1"/>
                </a:solidFill>
              </a:rPr>
              <a:t> Agencies</a:t>
            </a:r>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740915" y="1375398"/>
            <a:ext cx="3405609" cy="3405609"/>
          </a:xfrm>
          <a:prstGeom prst="rect">
            <a:avLst/>
          </a:prstGeom>
        </p:spPr>
      </p:pic>
      <p:sp>
        <p:nvSpPr>
          <p:cNvPr id="36" name="Rounded Rectangle 35"/>
          <p:cNvSpPr/>
          <p:nvPr/>
        </p:nvSpPr>
        <p:spPr>
          <a:xfrm>
            <a:off x="8909409" y="4380453"/>
            <a:ext cx="1055741" cy="1830697"/>
          </a:xfrm>
          <a:prstGeom prst="roundRect">
            <a:avLst/>
          </a:prstGeom>
          <a:solidFill>
            <a:srgbClr val="3584C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Shape 84">
            <a:extLst>
              <a:ext uri="{FF2B5EF4-FFF2-40B4-BE49-F238E27FC236}">
                <a16:creationId xmlns:a16="http://schemas.microsoft.com/office/drawing/2014/main" id="{E6A6EEC0-6081-4C49-A9D5-1A8C780A1328}"/>
              </a:ext>
            </a:extLst>
          </p:cNvPr>
          <p:cNvPicPr preferRelativeResize="0"/>
          <p:nvPr/>
        </p:nvPicPr>
        <p:blipFill>
          <a:blip r:embed="rId5" cstate="print">
            <a:extLst>
              <a:ext uri="{28A0092B-C50C-407E-A947-70E740481C1C}">
                <a14:useLocalDpi xmlns:a14="http://schemas.microsoft.com/office/drawing/2010/main" val="0"/>
              </a:ext>
            </a:extLst>
          </a:blip>
          <a:stretch>
            <a:fillRect/>
          </a:stretch>
        </p:blipFill>
        <p:spPr>
          <a:xfrm>
            <a:off x="9126887" y="2782302"/>
            <a:ext cx="591800" cy="591800"/>
          </a:xfrm>
          <a:prstGeom prst="rect">
            <a:avLst/>
          </a:prstGeom>
          <a:noFill/>
          <a:ln>
            <a:noFill/>
          </a:ln>
        </p:spPr>
      </p:pic>
      <p:sp>
        <p:nvSpPr>
          <p:cNvPr id="38" name="Title 1"/>
          <p:cNvSpPr txBox="1">
            <a:spLocks/>
          </p:cNvSpPr>
          <p:nvPr/>
        </p:nvSpPr>
        <p:spPr>
          <a:xfrm>
            <a:off x="-108976" y="-25893"/>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Market</a:t>
            </a:r>
          </a:p>
        </p:txBody>
      </p:sp>
    </p:spTree>
    <p:extLst>
      <p:ext uri="{BB962C8B-B14F-4D97-AF65-F5344CB8AC3E}">
        <p14:creationId xmlns:p14="http://schemas.microsoft.com/office/powerpoint/2010/main" val="401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300"/>
                            </p:stCondLst>
                            <p:childTnLst>
                              <p:par>
                                <p:cTn id="11" presetID="53"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300" fill="hold"/>
                                        <p:tgtEl>
                                          <p:spTgt spid="24"/>
                                        </p:tgtEl>
                                        <p:attrNameLst>
                                          <p:attrName>ppt_w</p:attrName>
                                        </p:attrNameLst>
                                      </p:cBhvr>
                                      <p:tavLst>
                                        <p:tav tm="0">
                                          <p:val>
                                            <p:fltVal val="0"/>
                                          </p:val>
                                        </p:tav>
                                        <p:tav tm="100000">
                                          <p:val>
                                            <p:strVal val="#ppt_w"/>
                                          </p:val>
                                        </p:tav>
                                      </p:tavLst>
                                    </p:anim>
                                    <p:anim calcmode="lin" valueType="num">
                                      <p:cBhvr>
                                        <p:cTn id="14" dur="300" fill="hold"/>
                                        <p:tgtEl>
                                          <p:spTgt spid="24"/>
                                        </p:tgtEl>
                                        <p:attrNameLst>
                                          <p:attrName>ppt_h</p:attrName>
                                        </p:attrNameLst>
                                      </p:cBhvr>
                                      <p:tavLst>
                                        <p:tav tm="0">
                                          <p:val>
                                            <p:fltVal val="0"/>
                                          </p:val>
                                        </p:tav>
                                        <p:tav tm="100000">
                                          <p:val>
                                            <p:strVal val="#ppt_h"/>
                                          </p:val>
                                        </p:tav>
                                      </p:tavLst>
                                    </p:anim>
                                    <p:animEffect transition="in" filter="fade">
                                      <p:cBhvr>
                                        <p:cTn id="15" dur="300"/>
                                        <p:tgtEl>
                                          <p:spTgt spid="24"/>
                                        </p:tgtEl>
                                      </p:cBhvr>
                                    </p:animEffect>
                                  </p:childTnLst>
                                </p:cTn>
                              </p:par>
                            </p:childTnLst>
                          </p:cTn>
                        </p:par>
                        <p:par>
                          <p:cTn id="16" fill="hold">
                            <p:stCondLst>
                              <p:cond delay="600"/>
                            </p:stCondLst>
                            <p:childTnLst>
                              <p:par>
                                <p:cTn id="17" presetID="53"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300" fill="hold"/>
                                        <p:tgtEl>
                                          <p:spTgt spid="23"/>
                                        </p:tgtEl>
                                        <p:attrNameLst>
                                          <p:attrName>ppt_w</p:attrName>
                                        </p:attrNameLst>
                                      </p:cBhvr>
                                      <p:tavLst>
                                        <p:tav tm="0">
                                          <p:val>
                                            <p:fltVal val="0"/>
                                          </p:val>
                                        </p:tav>
                                        <p:tav tm="100000">
                                          <p:val>
                                            <p:strVal val="#ppt_w"/>
                                          </p:val>
                                        </p:tav>
                                      </p:tavLst>
                                    </p:anim>
                                    <p:anim calcmode="lin" valueType="num">
                                      <p:cBhvr>
                                        <p:cTn id="20" dur="300" fill="hold"/>
                                        <p:tgtEl>
                                          <p:spTgt spid="23"/>
                                        </p:tgtEl>
                                        <p:attrNameLst>
                                          <p:attrName>ppt_h</p:attrName>
                                        </p:attrNameLst>
                                      </p:cBhvr>
                                      <p:tavLst>
                                        <p:tav tm="0">
                                          <p:val>
                                            <p:fltVal val="0"/>
                                          </p:val>
                                        </p:tav>
                                        <p:tav tm="100000">
                                          <p:val>
                                            <p:strVal val="#ppt_h"/>
                                          </p:val>
                                        </p:tav>
                                      </p:tavLst>
                                    </p:anim>
                                    <p:animEffect transition="in" filter="fade">
                                      <p:cBhvr>
                                        <p:cTn id="21" dur="300"/>
                                        <p:tgtEl>
                                          <p:spTgt spid="23"/>
                                        </p:tgtEl>
                                      </p:cBhvr>
                                    </p:animEffect>
                                  </p:childTnLst>
                                </p:cTn>
                              </p:par>
                            </p:childTnLst>
                          </p:cTn>
                        </p:par>
                        <p:par>
                          <p:cTn id="22" fill="hold">
                            <p:stCondLst>
                              <p:cond delay="900"/>
                            </p:stCondLst>
                            <p:childTnLst>
                              <p:par>
                                <p:cTn id="23" presetID="53"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par>
                                <p:cTn id="28" presetID="53" presetClass="entr" presetSubtype="16"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par>
                                <p:cTn id="33" presetID="53" presetClass="entr" presetSubtype="16"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par>
                                <p:cTn id="38" presetID="2" presetClass="entr" presetSubtype="2" accel="50000" decel="5000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1+#ppt_w/2"/>
                                          </p:val>
                                        </p:tav>
                                        <p:tav tm="100000">
                                          <p:val>
                                            <p:strVal val="#ppt_x"/>
                                          </p:val>
                                        </p:tav>
                                      </p:tavLst>
                                    </p:anim>
                                    <p:anim calcmode="lin" valueType="num">
                                      <p:cBhvr additive="base">
                                        <p:cTn id="41" dur="500" fill="hold"/>
                                        <p:tgtEl>
                                          <p:spTgt spid="29"/>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250" fill="hold"/>
                                        <p:tgtEl>
                                          <p:spTgt spid="38"/>
                                        </p:tgtEl>
                                        <p:attrNameLst>
                                          <p:attrName>ppt_x</p:attrName>
                                        </p:attrNameLst>
                                      </p:cBhvr>
                                      <p:tavLst>
                                        <p:tav tm="0">
                                          <p:val>
                                            <p:strVal val="1+#ppt_w/2"/>
                                          </p:val>
                                        </p:tav>
                                        <p:tav tm="100000">
                                          <p:val>
                                            <p:strVal val="#ppt_x"/>
                                          </p:val>
                                        </p:tav>
                                      </p:tavLst>
                                    </p:anim>
                                    <p:anim calcmode="lin" valueType="num">
                                      <p:cBhvr additive="base">
                                        <p:cTn id="45" dur="250" fill="hold"/>
                                        <p:tgtEl>
                                          <p:spTgt spid="38"/>
                                        </p:tgtEl>
                                        <p:attrNameLst>
                                          <p:attrName>ppt_y</p:attrName>
                                        </p:attrNameLst>
                                      </p:cBhvr>
                                      <p:tavLst>
                                        <p:tav tm="0">
                                          <p:val>
                                            <p:strVal val="#ppt_y"/>
                                          </p:val>
                                        </p:tav>
                                        <p:tav tm="100000">
                                          <p:val>
                                            <p:strVal val="#ppt_y"/>
                                          </p:val>
                                        </p:tav>
                                      </p:tavLst>
                                    </p:anim>
                                  </p:childTnLst>
                                </p:cTn>
                              </p:par>
                              <p:par>
                                <p:cTn id="46" presetID="2" presetClass="entr" presetSubtype="2" accel="50000" decel="5000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1+#ppt_w/2"/>
                                          </p:val>
                                        </p:tav>
                                        <p:tav tm="100000">
                                          <p:val>
                                            <p:strVal val="#ppt_x"/>
                                          </p:val>
                                        </p:tav>
                                      </p:tavLst>
                                    </p:anim>
                                    <p:anim calcmode="lin" valueType="num">
                                      <p:cBhvr additive="base">
                                        <p:cTn id="49" dur="500" fill="hold"/>
                                        <p:tgtEl>
                                          <p:spTgt spid="30"/>
                                        </p:tgtEl>
                                        <p:attrNameLst>
                                          <p:attrName>ppt_y</p:attrName>
                                        </p:attrNameLst>
                                      </p:cBhvr>
                                      <p:tavLst>
                                        <p:tav tm="0">
                                          <p:val>
                                            <p:strVal val="#ppt_y"/>
                                          </p:val>
                                        </p:tav>
                                        <p:tav tm="100000">
                                          <p:val>
                                            <p:strVal val="#ppt_y"/>
                                          </p:val>
                                        </p:tav>
                                      </p:tavLst>
                                    </p:anim>
                                  </p:childTnLst>
                                </p:cTn>
                              </p:par>
                              <p:par>
                                <p:cTn id="50" presetID="2" presetClass="entr" presetSubtype="2" accel="50000" decel="5000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1+#ppt_w/2"/>
                                          </p:val>
                                        </p:tav>
                                        <p:tav tm="100000">
                                          <p:val>
                                            <p:strVal val="#ppt_x"/>
                                          </p:val>
                                        </p:tav>
                                      </p:tavLst>
                                    </p:anim>
                                    <p:anim calcmode="lin" valueType="num">
                                      <p:cBhvr additive="base">
                                        <p:cTn id="5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500"/>
                                        <p:tgtEl>
                                          <p:spTgt spid="36"/>
                                        </p:tgtEl>
                                      </p:cBhvr>
                                    </p:animEffect>
                                  </p:childTnLst>
                                </p:cTn>
                              </p:par>
                              <p:par>
                                <p:cTn id="59" presetID="22" presetClass="entr" presetSubtype="4"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down)">
                                      <p:cBhvr>
                                        <p:cTn id="61" dur="500"/>
                                        <p:tgtEl>
                                          <p:spTgt spid="35"/>
                                        </p:tgtEl>
                                      </p:cBhvr>
                                    </p:animEffect>
                                  </p:childTnLst>
                                </p:cTn>
                              </p:par>
                              <p:par>
                                <p:cTn id="62" presetID="22" presetClass="entr" presetSubtype="4"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down)">
                                      <p:cBhvr>
                                        <p:cTn id="64" dur="500"/>
                                        <p:tgtEl>
                                          <p:spTgt spid="14"/>
                                        </p:tgtEl>
                                      </p:cBhvr>
                                    </p:animEffect>
                                  </p:childTnLst>
                                </p:cTn>
                              </p:par>
                              <p:par>
                                <p:cTn id="65" presetID="2" presetClass="entr" presetSubtype="2"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1+#ppt_w/2"/>
                                          </p:val>
                                        </p:tav>
                                        <p:tav tm="100000">
                                          <p:val>
                                            <p:strVal val="#ppt_x"/>
                                          </p:val>
                                        </p:tav>
                                      </p:tavLst>
                                    </p:anim>
                                    <p:anim calcmode="lin" valueType="num">
                                      <p:cBhvr additive="base">
                                        <p:cTn id="68" dur="500" fill="hold"/>
                                        <p:tgtEl>
                                          <p:spTgt spid="1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1+#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1+#ppt_w/2"/>
                                          </p:val>
                                        </p:tav>
                                        <p:tav tm="100000">
                                          <p:val>
                                            <p:strVal val="#ppt_x"/>
                                          </p:val>
                                        </p:tav>
                                      </p:tavLst>
                                    </p:anim>
                                    <p:anim calcmode="lin" valueType="num">
                                      <p:cBhvr additive="base">
                                        <p:cTn id="76" dur="500" fill="hold"/>
                                        <p:tgtEl>
                                          <p:spTgt spid="10"/>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1+#ppt_w/2"/>
                                          </p:val>
                                        </p:tav>
                                        <p:tav tm="100000">
                                          <p:val>
                                            <p:strVal val="#ppt_x"/>
                                          </p:val>
                                        </p:tav>
                                      </p:tavLst>
                                    </p:anim>
                                    <p:anim calcmode="lin" valueType="num">
                                      <p:cBhvr additive="base">
                                        <p:cTn id="80" dur="500" fill="hold"/>
                                        <p:tgtEl>
                                          <p:spTgt spid="9"/>
                                        </p:tgtEl>
                                        <p:attrNameLst>
                                          <p:attrName>ppt_y</p:attrName>
                                        </p:attrNameLst>
                                      </p:cBhvr>
                                      <p:tavLst>
                                        <p:tav tm="0">
                                          <p:val>
                                            <p:strVal val="#ppt_y"/>
                                          </p:val>
                                        </p:tav>
                                        <p:tav tm="100000">
                                          <p:val>
                                            <p:strVal val="#ppt_y"/>
                                          </p:val>
                                        </p:tav>
                                      </p:tavLst>
                                    </p:anim>
                                  </p:childTnLst>
                                </p:cTn>
                              </p:par>
                              <p:par>
                                <p:cTn id="81" presetID="35" presetClass="path" presetSubtype="0" accel="50000" decel="50000" fill="hold" nodeType="withEffect">
                                  <p:stCondLst>
                                    <p:cond delay="0"/>
                                  </p:stCondLst>
                                  <p:childTnLst>
                                    <p:animMotion origin="layout" path="M 0 0 L -0.25 0 E" pathEditMode="relative" ptsTypes="">
                                      <p:cBhvr>
                                        <p:cTn id="82" dur="500" fill="hold"/>
                                        <p:tgtEl>
                                          <p:spTgt spid="25"/>
                                        </p:tgtEl>
                                        <p:attrNameLst>
                                          <p:attrName>ppt_x</p:attrName>
                                          <p:attrName>ppt_y</p:attrName>
                                        </p:attrNameLst>
                                      </p:cBhvr>
                                    </p:animMotion>
                                  </p:childTnLst>
                                </p:cTn>
                              </p:par>
                              <p:par>
                                <p:cTn id="83" presetID="35" presetClass="path" presetSubtype="0" accel="50000" decel="50000" fill="hold" nodeType="withEffect">
                                  <p:stCondLst>
                                    <p:cond delay="0"/>
                                  </p:stCondLst>
                                  <p:childTnLst>
                                    <p:animMotion origin="layout" path="M 0 0 L -0.25 0 E" pathEditMode="relative" ptsTypes="">
                                      <p:cBhvr>
                                        <p:cTn id="84" dur="500" fill="hold"/>
                                        <p:tgtEl>
                                          <p:spTgt spid="24"/>
                                        </p:tgtEl>
                                        <p:attrNameLst>
                                          <p:attrName>ppt_x</p:attrName>
                                          <p:attrName>ppt_y</p:attrName>
                                        </p:attrNameLst>
                                      </p:cBhvr>
                                    </p:animMotion>
                                  </p:childTnLst>
                                </p:cTn>
                              </p:par>
                              <p:par>
                                <p:cTn id="85" presetID="35" presetClass="path" presetSubtype="0" accel="50000" decel="50000" fill="hold" nodeType="withEffect">
                                  <p:stCondLst>
                                    <p:cond delay="0"/>
                                  </p:stCondLst>
                                  <p:childTnLst>
                                    <p:animMotion origin="layout" path="M 0 0 L -0.25 0 E" pathEditMode="relative" ptsTypes="">
                                      <p:cBhvr>
                                        <p:cTn id="86" dur="500" fill="hold"/>
                                        <p:tgtEl>
                                          <p:spTgt spid="23"/>
                                        </p:tgtEl>
                                        <p:attrNameLst>
                                          <p:attrName>ppt_x</p:attrName>
                                          <p:attrName>ppt_y</p:attrName>
                                        </p:attrNameLst>
                                      </p:cBhvr>
                                    </p:animMotion>
                                  </p:childTnLst>
                                </p:cTn>
                              </p:par>
                              <p:par>
                                <p:cTn id="87" presetID="35" presetClass="path" presetSubtype="0" accel="50000" decel="50000" fill="hold" grpId="1" nodeType="withEffect">
                                  <p:stCondLst>
                                    <p:cond delay="0"/>
                                  </p:stCondLst>
                                  <p:childTnLst>
                                    <p:animMotion origin="layout" path="M 0 0 L -0.25 0 E" pathEditMode="relative" ptsTypes="">
                                      <p:cBhvr>
                                        <p:cTn id="88" dur="500" fill="hold"/>
                                        <p:tgtEl>
                                          <p:spTgt spid="26"/>
                                        </p:tgtEl>
                                        <p:attrNameLst>
                                          <p:attrName>ppt_x</p:attrName>
                                          <p:attrName>ppt_y</p:attrName>
                                        </p:attrNameLst>
                                      </p:cBhvr>
                                    </p:animMotion>
                                  </p:childTnLst>
                                </p:cTn>
                              </p:par>
                              <p:par>
                                <p:cTn id="89" presetID="35" presetClass="path" presetSubtype="0" accel="50000" decel="50000" fill="hold" nodeType="withEffect">
                                  <p:stCondLst>
                                    <p:cond delay="0"/>
                                  </p:stCondLst>
                                  <p:childTnLst>
                                    <p:animMotion origin="layout" path="M 0 0 L -0.25 0 E" pathEditMode="relative" ptsTypes="">
                                      <p:cBhvr>
                                        <p:cTn id="90" dur="500" fill="hold"/>
                                        <p:tgtEl>
                                          <p:spTgt spid="27"/>
                                        </p:tgtEl>
                                        <p:attrNameLst>
                                          <p:attrName>ppt_x</p:attrName>
                                          <p:attrName>ppt_y</p:attrName>
                                        </p:attrNameLst>
                                      </p:cBhvr>
                                    </p:animMotion>
                                  </p:childTnLst>
                                </p:cTn>
                              </p:par>
                              <p:par>
                                <p:cTn id="91" presetID="35" presetClass="path" presetSubtype="0" accel="50000" decel="50000" fill="hold" nodeType="withEffect">
                                  <p:stCondLst>
                                    <p:cond delay="0"/>
                                  </p:stCondLst>
                                  <p:childTnLst>
                                    <p:animMotion origin="layout" path="M 0 0 L -0.25 0 E" pathEditMode="relative" ptsTypes="">
                                      <p:cBhvr>
                                        <p:cTn id="92" dur="500" fill="hold"/>
                                        <p:tgtEl>
                                          <p:spTgt spid="28"/>
                                        </p:tgtEl>
                                        <p:attrNameLst>
                                          <p:attrName>ppt_x</p:attrName>
                                          <p:attrName>ppt_y</p:attrName>
                                        </p:attrNameLst>
                                      </p:cBhvr>
                                    </p:animMotion>
                                  </p:childTnLst>
                                </p:cTn>
                              </p:par>
                              <p:par>
                                <p:cTn id="93" presetID="35" presetClass="path" presetSubtype="0" accel="50000" decel="50000" fill="hold" grpId="1" nodeType="withEffect">
                                  <p:stCondLst>
                                    <p:cond delay="0"/>
                                  </p:stCondLst>
                                  <p:childTnLst>
                                    <p:animMotion origin="layout" path="M 0 0 L -0.25 0 E" pathEditMode="relative" ptsTypes="">
                                      <p:cBhvr>
                                        <p:cTn id="94" dur="500" fill="hold"/>
                                        <p:tgtEl>
                                          <p:spTgt spid="29"/>
                                        </p:tgtEl>
                                        <p:attrNameLst>
                                          <p:attrName>ppt_x</p:attrName>
                                          <p:attrName>ppt_y</p:attrName>
                                        </p:attrNameLst>
                                      </p:cBhvr>
                                    </p:animMotion>
                                  </p:childTnLst>
                                </p:cTn>
                              </p:par>
                              <p:par>
                                <p:cTn id="95" presetID="35" presetClass="path" presetSubtype="0" accel="50000" decel="50000" fill="hold" grpId="1" nodeType="withEffect">
                                  <p:stCondLst>
                                    <p:cond delay="0"/>
                                  </p:stCondLst>
                                  <p:childTnLst>
                                    <p:animMotion origin="layout" path="M 0 0 L -0.25 0 E" pathEditMode="relative" ptsTypes="">
                                      <p:cBhvr>
                                        <p:cTn id="96" dur="500" fill="hold"/>
                                        <p:tgtEl>
                                          <p:spTgt spid="30"/>
                                        </p:tgtEl>
                                        <p:attrNameLst>
                                          <p:attrName>ppt_x</p:attrName>
                                          <p:attrName>ppt_y</p:attrName>
                                        </p:attrNameLst>
                                      </p:cBhvr>
                                    </p:animMotion>
                                  </p:childTnLst>
                                </p:cTn>
                              </p:par>
                              <p:par>
                                <p:cTn id="97" presetID="35" presetClass="path" presetSubtype="0" accel="50000" decel="50000" fill="hold" grpId="1" nodeType="withEffect">
                                  <p:stCondLst>
                                    <p:cond delay="0"/>
                                  </p:stCondLst>
                                  <p:childTnLst>
                                    <p:animMotion origin="layout" path="M 0 0 L -0.25 0 E" pathEditMode="relative" ptsTypes="">
                                      <p:cBhvr>
                                        <p:cTn id="98" dur="500" fill="hold"/>
                                        <p:tgtEl>
                                          <p:spTgt spid="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26" grpId="0" animBg="1"/>
      <p:bldP spid="26" grpId="1" animBg="1"/>
      <p:bldP spid="29" grpId="0"/>
      <p:bldP spid="29" grpId="1"/>
      <p:bldP spid="30" grpId="0"/>
      <p:bldP spid="30" grpId="1"/>
      <p:bldP spid="31" grpId="0"/>
      <p:bldP spid="31" grpId="1"/>
      <p:bldP spid="36"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375" y="1424116"/>
            <a:ext cx="7471250" cy="4544785"/>
          </a:xfrm>
          <a:prstGeom prst="rect">
            <a:avLst/>
          </a:prstGeom>
        </p:spPr>
      </p:pic>
      <p:sp>
        <p:nvSpPr>
          <p:cNvPr id="8" name="Title 1"/>
          <p:cNvSpPr txBox="1">
            <a:spLocks/>
          </p:cNvSpPr>
          <p:nvPr/>
        </p:nvSpPr>
        <p:spPr>
          <a:xfrm>
            <a:off x="0" y="-94659"/>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Pricing</a:t>
            </a:r>
          </a:p>
        </p:txBody>
      </p:sp>
      <p:sp>
        <p:nvSpPr>
          <p:cNvPr id="9" name="Title 1"/>
          <p:cNvSpPr txBox="1">
            <a:spLocks/>
          </p:cNvSpPr>
          <p:nvPr/>
        </p:nvSpPr>
        <p:spPr>
          <a:xfrm>
            <a:off x="8269863" y="2318191"/>
            <a:ext cx="12192000" cy="330957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30000"/>
              </a:lnSpc>
            </a:pPr>
            <a:r>
              <a:rPr lang="en-GB" sz="3200" b="1" i="1" dirty="0">
                <a:solidFill>
                  <a:prstClr val="white"/>
                </a:solidFill>
                <a:latin typeface="Roboto Condensed" panose="02000000000000000000" pitchFamily="2" charset="0"/>
                <a:ea typeface="Roboto Condensed" panose="02000000000000000000" pitchFamily="2" charset="0"/>
              </a:rPr>
              <a:t>Strategy</a:t>
            </a:r>
          </a:p>
          <a:p>
            <a:pPr marL="571500" indent="-571500" algn="l">
              <a:lnSpc>
                <a:spcPct val="130000"/>
              </a:lnSpc>
              <a:buFont typeface="Arial" panose="020B0604020202020204" pitchFamily="34" charset="0"/>
              <a:buChar char="•"/>
            </a:pPr>
            <a:r>
              <a:rPr lang="en-GB" sz="3200" b="1" i="1" dirty="0">
                <a:solidFill>
                  <a:prstClr val="white"/>
                </a:solidFill>
                <a:latin typeface="Roboto Condensed" panose="02000000000000000000" pitchFamily="2" charset="0"/>
                <a:ea typeface="Roboto Condensed" panose="02000000000000000000" pitchFamily="2" charset="0"/>
              </a:rPr>
              <a:t>Lock-in Strategy</a:t>
            </a:r>
          </a:p>
          <a:p>
            <a:pPr marL="571500" indent="-571500" algn="l">
              <a:lnSpc>
                <a:spcPct val="130000"/>
              </a:lnSpc>
              <a:buFont typeface="Arial" panose="020B0604020202020204" pitchFamily="34" charset="0"/>
              <a:buChar char="•"/>
            </a:pPr>
            <a:r>
              <a:rPr lang="en-GB" sz="3200" b="1" i="1" dirty="0">
                <a:solidFill>
                  <a:prstClr val="white"/>
                </a:solidFill>
                <a:latin typeface="Roboto Condensed" panose="02000000000000000000" pitchFamily="2" charset="0"/>
                <a:ea typeface="Roboto Condensed" panose="02000000000000000000" pitchFamily="2" charset="0"/>
              </a:rPr>
              <a:t>Out Price</a:t>
            </a:r>
          </a:p>
          <a:p>
            <a:pPr marL="571500" indent="-571500" algn="l">
              <a:lnSpc>
                <a:spcPct val="130000"/>
              </a:lnSpc>
              <a:buFont typeface="Arial" panose="020B0604020202020204" pitchFamily="34" charset="0"/>
              <a:buChar char="•"/>
            </a:pPr>
            <a:r>
              <a:rPr lang="en-GB" sz="3200" b="1" i="1" dirty="0">
                <a:solidFill>
                  <a:prstClr val="white"/>
                </a:solidFill>
                <a:latin typeface="Roboto Condensed" panose="02000000000000000000" pitchFamily="2" charset="0"/>
                <a:ea typeface="Roboto Condensed" panose="02000000000000000000" pitchFamily="2" charset="0"/>
              </a:rPr>
              <a:t>Out Compete</a:t>
            </a:r>
          </a:p>
        </p:txBody>
      </p:sp>
      <p:sp>
        <p:nvSpPr>
          <p:cNvPr id="10" name="Rectangle 9"/>
          <p:cNvSpPr/>
          <p:nvPr/>
        </p:nvSpPr>
        <p:spPr>
          <a:xfrm>
            <a:off x="6828" y="0"/>
            <a:ext cx="12192000" cy="6763255"/>
          </a:xfrm>
          <a:prstGeom prst="rect">
            <a:avLst/>
          </a:prstGeom>
          <a:solidFill>
            <a:srgbClr val="3584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255295" y="524731"/>
            <a:ext cx="2782522" cy="707886"/>
          </a:xfrm>
          <a:prstGeom prst="rect">
            <a:avLst/>
          </a:prstGeom>
          <a:noFill/>
        </p:spPr>
        <p:txBody>
          <a:bodyPr wrap="square" rtlCol="0">
            <a:spAutoFit/>
          </a:bodyPr>
          <a:lstStyle/>
          <a:p>
            <a:r>
              <a:rPr lang="en-GB" sz="4000" b="1" dirty="0">
                <a:solidFill>
                  <a:prstClr val="white"/>
                </a:solidFill>
                <a:latin typeface="Roboto Condensed" panose="02000000000000000000" pitchFamily="2" charset="0"/>
                <a:ea typeface="Roboto Condensed" panose="02000000000000000000" pitchFamily="2" charset="0"/>
              </a:rPr>
              <a:t>‘</a:t>
            </a:r>
            <a:r>
              <a:rPr lang="en-GB" sz="4000" b="1" dirty="0" err="1">
                <a:solidFill>
                  <a:prstClr val="white"/>
                </a:solidFill>
                <a:latin typeface="Roboto Condensed" panose="02000000000000000000" pitchFamily="2" charset="0"/>
                <a:ea typeface="Roboto Condensed" panose="02000000000000000000" pitchFamily="2" charset="0"/>
              </a:rPr>
              <a:t>Goodlord</a:t>
            </a:r>
            <a:r>
              <a:rPr lang="en-GB" sz="4000" b="1" dirty="0">
                <a:solidFill>
                  <a:prstClr val="white"/>
                </a:solidFill>
                <a:latin typeface="Roboto Condensed" panose="02000000000000000000" pitchFamily="2" charset="0"/>
                <a:ea typeface="Roboto Condensed" panose="02000000000000000000" pitchFamily="2" charset="0"/>
              </a:rPr>
              <a:t>’</a:t>
            </a:r>
            <a:endParaRPr lang="en-GB" sz="3200" dirty="0"/>
          </a:p>
        </p:txBody>
      </p:sp>
      <p:sp>
        <p:nvSpPr>
          <p:cNvPr id="12" name="TextBox 11"/>
          <p:cNvSpPr txBox="1"/>
          <p:nvPr/>
        </p:nvSpPr>
        <p:spPr>
          <a:xfrm>
            <a:off x="3594099" y="285750"/>
            <a:ext cx="2463799" cy="1323439"/>
          </a:xfrm>
          <a:prstGeom prst="rect">
            <a:avLst/>
          </a:prstGeom>
          <a:noFill/>
        </p:spPr>
        <p:txBody>
          <a:bodyPr wrap="square" rtlCol="0">
            <a:spAutoFit/>
          </a:bodyPr>
          <a:lstStyle/>
          <a:p>
            <a:pPr algn="ctr"/>
            <a:r>
              <a:rPr lang="en-GB" sz="4000" b="1" dirty="0">
                <a:solidFill>
                  <a:schemeClr val="bg1"/>
                </a:solidFill>
                <a:latin typeface="Roboto Condensed" panose="02000000000000000000" pitchFamily="2" charset="0"/>
                <a:ea typeface="Roboto Condensed" panose="02000000000000000000" pitchFamily="2" charset="0"/>
              </a:rPr>
              <a:t>Standard Practice</a:t>
            </a:r>
            <a:endParaRPr lang="en-GB" sz="4000" dirty="0">
              <a:solidFill>
                <a:schemeClr val="bg1"/>
              </a:solidFill>
            </a:endParaRPr>
          </a:p>
        </p:txBody>
      </p:sp>
      <p:sp>
        <p:nvSpPr>
          <p:cNvPr id="13" name="Rounded Rectangle 12"/>
          <p:cNvSpPr/>
          <p:nvPr/>
        </p:nvSpPr>
        <p:spPr>
          <a:xfrm>
            <a:off x="9407529" y="223195"/>
            <a:ext cx="1906761" cy="1323383"/>
          </a:xfrm>
          <a:prstGeom prst="roundRect">
            <a:avLst/>
          </a:prstGeom>
          <a:solidFill>
            <a:srgbClr val="EFF5FB"/>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5052" y="394770"/>
            <a:ext cx="1885501" cy="978575"/>
          </a:xfrm>
          <a:prstGeom prst="rect">
            <a:avLst/>
          </a:prstGeom>
        </p:spPr>
      </p:pic>
      <p:sp>
        <p:nvSpPr>
          <p:cNvPr id="15" name="TextBox 14"/>
          <p:cNvSpPr txBox="1"/>
          <p:nvPr/>
        </p:nvSpPr>
        <p:spPr>
          <a:xfrm>
            <a:off x="226808" y="6081128"/>
            <a:ext cx="2991544" cy="523220"/>
          </a:xfrm>
          <a:prstGeom prst="rect">
            <a:avLst/>
          </a:prstGeom>
          <a:noFill/>
        </p:spPr>
        <p:txBody>
          <a:bodyPr wrap="square" rtlCol="0">
            <a:spAutoFit/>
          </a:bodyPr>
          <a:lstStyle/>
          <a:p>
            <a:pPr algn="ctr"/>
            <a:r>
              <a:rPr lang="en-GB" sz="2800" b="1" i="1" dirty="0">
                <a:solidFill>
                  <a:prstClr val="white"/>
                </a:solidFill>
                <a:latin typeface="Roboto Condensed" panose="02000000000000000000" pitchFamily="2" charset="0"/>
                <a:ea typeface="Roboto Condensed" panose="02000000000000000000" pitchFamily="2" charset="0"/>
              </a:rPr>
              <a:t>Price per month</a:t>
            </a:r>
            <a:endParaRPr lang="en-GB" sz="2800" i="1" dirty="0"/>
          </a:p>
        </p:txBody>
      </p:sp>
      <p:sp>
        <p:nvSpPr>
          <p:cNvPr id="16" name="TextBox 15"/>
          <p:cNvSpPr txBox="1"/>
          <p:nvPr/>
        </p:nvSpPr>
        <p:spPr>
          <a:xfrm>
            <a:off x="266104" y="4815425"/>
            <a:ext cx="3068021" cy="954107"/>
          </a:xfrm>
          <a:prstGeom prst="rect">
            <a:avLst/>
          </a:prstGeom>
          <a:noFill/>
        </p:spPr>
        <p:txBody>
          <a:bodyPr wrap="square" rtlCol="0">
            <a:spAutoFit/>
          </a:bodyPr>
          <a:lstStyle/>
          <a:p>
            <a:pPr algn="ctr"/>
            <a:r>
              <a:rPr lang="en-GB" sz="2800" b="1" i="1" dirty="0">
                <a:solidFill>
                  <a:prstClr val="white"/>
                </a:solidFill>
                <a:latin typeface="Roboto Condensed" panose="02000000000000000000" pitchFamily="2" charset="0"/>
                <a:ea typeface="Roboto Condensed" panose="02000000000000000000" pitchFamily="2" charset="0"/>
              </a:rPr>
              <a:t>Excellent </a:t>
            </a:r>
          </a:p>
          <a:p>
            <a:pPr algn="ctr"/>
            <a:r>
              <a:rPr lang="en-GB" sz="2800" b="1" i="1" dirty="0">
                <a:solidFill>
                  <a:prstClr val="white"/>
                </a:solidFill>
                <a:latin typeface="Roboto Condensed" panose="02000000000000000000" pitchFamily="2" charset="0"/>
                <a:ea typeface="Roboto Condensed" panose="02000000000000000000" pitchFamily="2" charset="0"/>
              </a:rPr>
              <a:t>Customer Service</a:t>
            </a:r>
            <a:endParaRPr lang="en-GB" sz="2800" i="1" dirty="0"/>
          </a:p>
        </p:txBody>
      </p:sp>
      <p:sp>
        <p:nvSpPr>
          <p:cNvPr id="17" name="TextBox 16"/>
          <p:cNvSpPr txBox="1"/>
          <p:nvPr/>
        </p:nvSpPr>
        <p:spPr>
          <a:xfrm>
            <a:off x="497119" y="1866153"/>
            <a:ext cx="2463800" cy="523220"/>
          </a:xfrm>
          <a:prstGeom prst="rect">
            <a:avLst/>
          </a:prstGeom>
          <a:noFill/>
        </p:spPr>
        <p:txBody>
          <a:bodyPr wrap="square" rtlCol="0">
            <a:spAutoFit/>
          </a:bodyPr>
          <a:lstStyle/>
          <a:p>
            <a:pPr algn="ctr"/>
            <a:r>
              <a:rPr lang="en-GB" sz="2800" b="1" i="1" dirty="0">
                <a:solidFill>
                  <a:prstClr val="white"/>
                </a:solidFill>
                <a:latin typeface="Roboto Condensed" panose="02000000000000000000" pitchFamily="2" charset="0"/>
                <a:ea typeface="Roboto Condensed" panose="02000000000000000000" pitchFamily="2" charset="0"/>
              </a:rPr>
              <a:t>Automated</a:t>
            </a:r>
            <a:endParaRPr lang="en-GB" sz="2800" i="1" dirty="0"/>
          </a:p>
        </p:txBody>
      </p:sp>
      <p:sp>
        <p:nvSpPr>
          <p:cNvPr id="18" name="TextBox 17"/>
          <p:cNvSpPr txBox="1"/>
          <p:nvPr/>
        </p:nvSpPr>
        <p:spPr>
          <a:xfrm>
            <a:off x="-1074037" y="3980385"/>
            <a:ext cx="5641499" cy="523220"/>
          </a:xfrm>
          <a:prstGeom prst="rect">
            <a:avLst/>
          </a:prstGeom>
          <a:noFill/>
        </p:spPr>
        <p:txBody>
          <a:bodyPr wrap="square" rtlCol="0">
            <a:spAutoFit/>
          </a:bodyPr>
          <a:lstStyle/>
          <a:p>
            <a:pPr algn="ctr"/>
            <a:r>
              <a:rPr lang="en-GB" sz="2800" b="1" i="1" dirty="0">
                <a:solidFill>
                  <a:prstClr val="white"/>
                </a:solidFill>
                <a:latin typeface="Roboto Condensed" panose="02000000000000000000" pitchFamily="2" charset="0"/>
                <a:ea typeface="Roboto Condensed" panose="02000000000000000000" pitchFamily="2" charset="0"/>
              </a:rPr>
              <a:t>Hassle-Free UI</a:t>
            </a:r>
            <a:endParaRPr lang="en-GB" sz="2800" i="1"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3871" y="2975416"/>
            <a:ext cx="431783" cy="431783"/>
          </a:xfrm>
          <a:prstGeom prst="rect">
            <a:avLst/>
          </a:prstGeom>
        </p:spPr>
      </p:pic>
      <p:sp>
        <p:nvSpPr>
          <p:cNvPr id="20" name="TextBox 19"/>
          <p:cNvSpPr txBox="1"/>
          <p:nvPr/>
        </p:nvSpPr>
        <p:spPr>
          <a:xfrm>
            <a:off x="6622822" y="6020922"/>
            <a:ext cx="2463800" cy="584775"/>
          </a:xfrm>
          <a:prstGeom prst="rect">
            <a:avLst/>
          </a:prstGeom>
          <a:noFill/>
        </p:spPr>
        <p:txBody>
          <a:bodyPr wrap="square" rtlCol="0">
            <a:spAutoFit/>
          </a:bodyPr>
          <a:lstStyle/>
          <a:p>
            <a:r>
              <a:rPr lang="en-GB" sz="3200" b="1" dirty="0">
                <a:solidFill>
                  <a:prstClr val="white"/>
                </a:solidFill>
                <a:latin typeface="Roboto Condensed" panose="02000000000000000000" pitchFamily="2" charset="0"/>
                <a:ea typeface="Roboto Condensed" panose="02000000000000000000" pitchFamily="2" charset="0"/>
              </a:rPr>
              <a:t>£50 + fees</a:t>
            </a:r>
            <a:endParaRPr lang="en-GB" sz="3200" dirty="0"/>
          </a:p>
        </p:txBody>
      </p:sp>
      <p:cxnSp>
        <p:nvCxnSpPr>
          <p:cNvPr id="21" name="Straight Connector 20"/>
          <p:cNvCxnSpPr/>
          <p:nvPr/>
        </p:nvCxnSpPr>
        <p:spPr>
          <a:xfrm flipH="1">
            <a:off x="3439236" y="1802569"/>
            <a:ext cx="248" cy="4891655"/>
          </a:xfrm>
          <a:prstGeom prst="line">
            <a:avLst/>
          </a:prstGeom>
          <a:ln w="8890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685665" y="6052672"/>
            <a:ext cx="2463800" cy="584775"/>
          </a:xfrm>
          <a:prstGeom prst="rect">
            <a:avLst/>
          </a:prstGeom>
          <a:noFill/>
        </p:spPr>
        <p:txBody>
          <a:bodyPr wrap="square" rtlCol="0">
            <a:spAutoFit/>
          </a:bodyPr>
          <a:lstStyle/>
          <a:p>
            <a:r>
              <a:rPr lang="en-GB" sz="3200" b="1" dirty="0">
                <a:solidFill>
                  <a:prstClr val="white"/>
                </a:solidFill>
                <a:latin typeface="Roboto Condensed" panose="02000000000000000000" pitchFamily="2" charset="0"/>
                <a:ea typeface="Roboto Condensed" panose="02000000000000000000" pitchFamily="2" charset="0"/>
              </a:rPr>
              <a:t>£39.99</a:t>
            </a:r>
            <a:endParaRPr lang="en-GB" sz="3200" dirty="0"/>
          </a:p>
        </p:txBody>
      </p:sp>
      <p:sp>
        <p:nvSpPr>
          <p:cNvPr id="23" name="TextBox 22"/>
          <p:cNvSpPr txBox="1"/>
          <p:nvPr/>
        </p:nvSpPr>
        <p:spPr>
          <a:xfrm>
            <a:off x="4202793" y="6047269"/>
            <a:ext cx="2463800" cy="584775"/>
          </a:xfrm>
          <a:prstGeom prst="rect">
            <a:avLst/>
          </a:prstGeom>
          <a:noFill/>
        </p:spPr>
        <p:txBody>
          <a:bodyPr wrap="square" rtlCol="0">
            <a:spAutoFit/>
          </a:bodyPr>
          <a:lstStyle/>
          <a:p>
            <a:r>
              <a:rPr lang="en-GB" sz="3200" b="1" dirty="0">
                <a:solidFill>
                  <a:prstClr val="white"/>
                </a:solidFill>
                <a:latin typeface="Roboto Condensed" panose="02000000000000000000" pitchFamily="2" charset="0"/>
                <a:ea typeface="Roboto Condensed" panose="02000000000000000000" pitchFamily="2" charset="0"/>
              </a:rPr>
              <a:t>£1500</a:t>
            </a:r>
            <a:endParaRPr lang="en-GB" sz="3200" dirty="0"/>
          </a:p>
        </p:txBody>
      </p:sp>
      <p:sp>
        <p:nvSpPr>
          <p:cNvPr id="24" name="TextBox 23"/>
          <p:cNvSpPr txBox="1"/>
          <p:nvPr/>
        </p:nvSpPr>
        <p:spPr>
          <a:xfrm>
            <a:off x="-1110909" y="2975416"/>
            <a:ext cx="5641499" cy="523220"/>
          </a:xfrm>
          <a:prstGeom prst="rect">
            <a:avLst/>
          </a:prstGeom>
          <a:noFill/>
        </p:spPr>
        <p:txBody>
          <a:bodyPr wrap="square" rtlCol="0">
            <a:spAutoFit/>
          </a:bodyPr>
          <a:lstStyle/>
          <a:p>
            <a:pPr algn="ctr"/>
            <a:r>
              <a:rPr lang="en-GB" sz="2800" b="1" i="1" dirty="0">
                <a:solidFill>
                  <a:prstClr val="white"/>
                </a:solidFill>
                <a:latin typeface="Roboto Condensed" panose="02000000000000000000" pitchFamily="2" charset="0"/>
                <a:ea typeface="Roboto Condensed" panose="02000000000000000000" pitchFamily="2" charset="0"/>
              </a:rPr>
              <a:t>Trial Period</a:t>
            </a:r>
            <a:endParaRPr lang="en-GB" sz="2800" i="1" dirty="0"/>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0393" y="1918990"/>
            <a:ext cx="556812" cy="556812"/>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07693" y="2877840"/>
            <a:ext cx="556812" cy="556812"/>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0393" y="3912890"/>
            <a:ext cx="556812" cy="556812"/>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0393" y="4966990"/>
            <a:ext cx="556812" cy="556812"/>
          </a:xfrm>
          <a:prstGeom prst="rect">
            <a:avLst/>
          </a:prstGeom>
        </p:spPr>
      </p:pic>
      <p:cxnSp>
        <p:nvCxnSpPr>
          <p:cNvPr id="29" name="Straight Connector 28"/>
          <p:cNvCxnSpPr/>
          <p:nvPr/>
        </p:nvCxnSpPr>
        <p:spPr>
          <a:xfrm flipH="1">
            <a:off x="6102828" y="1804841"/>
            <a:ext cx="248" cy="4891655"/>
          </a:xfrm>
          <a:prstGeom prst="line">
            <a:avLst/>
          </a:prstGeom>
          <a:ln w="8890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780072" y="1807114"/>
            <a:ext cx="248" cy="4891655"/>
          </a:xfrm>
          <a:prstGeom prst="line">
            <a:avLst/>
          </a:prstGeom>
          <a:ln w="8890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8831" y="1892070"/>
            <a:ext cx="556812" cy="556812"/>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6146" y="4028573"/>
            <a:ext cx="431783" cy="431783"/>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4773" y="5081729"/>
            <a:ext cx="431783" cy="431783"/>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0501" y="1892751"/>
            <a:ext cx="431783" cy="431783"/>
          </a:xfrm>
          <a:prstGeom prst="rect">
            <a:avLst/>
          </a:prstGeom>
          <a:ln>
            <a:noFill/>
          </a:ln>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775" y="2918611"/>
            <a:ext cx="431783" cy="431783"/>
          </a:xfrm>
          <a:prstGeom prst="rect">
            <a:avLst/>
          </a:prstGeom>
          <a:ln>
            <a:noFill/>
          </a:ln>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8696" y="4026357"/>
            <a:ext cx="431783" cy="431783"/>
          </a:xfrm>
          <a:prstGeom prst="rect">
            <a:avLst/>
          </a:prstGeom>
          <a:ln>
            <a:noFill/>
          </a:ln>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6372" y="5120455"/>
            <a:ext cx="431783" cy="431783"/>
          </a:xfrm>
          <a:prstGeom prst="rect">
            <a:avLst/>
          </a:prstGeom>
          <a:ln>
            <a:noFill/>
          </a:ln>
        </p:spPr>
      </p:pic>
    </p:spTree>
    <p:extLst>
      <p:ext uri="{BB962C8B-B14F-4D97-AF65-F5344CB8AC3E}">
        <p14:creationId xmlns:p14="http://schemas.microsoft.com/office/powerpoint/2010/main" val="152441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0-#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0-#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0 -3.7037E-7 L -0.15833 -0.00139 " pathEditMode="relative" rAng="0" ptsTypes="AA">
                                      <p:cBhvr>
                                        <p:cTn id="16" dur="500" fill="hold"/>
                                        <p:tgtEl>
                                          <p:spTgt spid="7"/>
                                        </p:tgtEl>
                                        <p:attrNameLst>
                                          <p:attrName>ppt_x</p:attrName>
                                          <p:attrName>ppt_y</p:attrName>
                                        </p:attrNameLst>
                                      </p:cBhvr>
                                      <p:rCtr x="-7917" y="-69"/>
                                    </p:animMotion>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5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5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5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5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25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25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250"/>
                                        <p:tgtEl>
                                          <p:spTgt spid="35"/>
                                        </p:tgtEl>
                                      </p:cBhvr>
                                    </p:animEffect>
                                  </p:childTnLst>
                                </p:cTn>
                              </p:par>
                              <p:par>
                                <p:cTn id="50" presetID="10"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250"/>
                                        <p:tgtEl>
                                          <p:spTgt spid="36"/>
                                        </p:tgtEl>
                                      </p:cBhvr>
                                    </p:animEffect>
                                  </p:childTnLst>
                                </p:cTn>
                              </p:par>
                              <p:par>
                                <p:cTn id="53" presetID="10"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250"/>
                                        <p:tgtEl>
                                          <p:spTgt spid="37"/>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25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25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250"/>
                                        <p:tgtEl>
                                          <p:spTgt spid="32"/>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25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250"/>
                                        <p:tgtEl>
                                          <p:spTgt spid="11"/>
                                        </p:tgtEl>
                                      </p:cBhvr>
                                    </p:animEffect>
                                  </p:childTnLst>
                                </p:cTn>
                              </p:par>
                              <p:par>
                                <p:cTn id="71" presetID="10"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250"/>
                                        <p:tgtEl>
                                          <p:spTgt spid="3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childTnLst>
                                </p:cTn>
                              </p:par>
                              <p:par>
                                <p:cTn id="80" presetID="10" presetClass="entr" presetSubtype="0"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25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250" fill="hold"/>
                                        <p:tgtEl>
                                          <p:spTgt spid="14"/>
                                        </p:tgtEl>
                                        <p:attrNameLst>
                                          <p:attrName>ppt_x</p:attrName>
                                        </p:attrNameLst>
                                      </p:cBhvr>
                                      <p:tavLst>
                                        <p:tav tm="0">
                                          <p:val>
                                            <p:strVal val="#ppt_x"/>
                                          </p:val>
                                        </p:tav>
                                        <p:tav tm="100000">
                                          <p:val>
                                            <p:strVal val="#ppt_x"/>
                                          </p:val>
                                        </p:tav>
                                      </p:tavLst>
                                    </p:anim>
                                    <p:anim calcmode="lin" valueType="num">
                                      <p:cBhvr additive="base">
                                        <p:cTn id="88" dur="25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250" fill="hold"/>
                                        <p:tgtEl>
                                          <p:spTgt spid="13"/>
                                        </p:tgtEl>
                                        <p:attrNameLst>
                                          <p:attrName>ppt_x</p:attrName>
                                        </p:attrNameLst>
                                      </p:cBhvr>
                                      <p:tavLst>
                                        <p:tav tm="0">
                                          <p:val>
                                            <p:strVal val="#ppt_x"/>
                                          </p:val>
                                        </p:tav>
                                        <p:tav tm="100000">
                                          <p:val>
                                            <p:strVal val="#ppt_x"/>
                                          </p:val>
                                        </p:tav>
                                      </p:tavLst>
                                    </p:anim>
                                    <p:anim calcmode="lin" valueType="num">
                                      <p:cBhvr additive="base">
                                        <p:cTn id="92" dur="25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250" fill="hold"/>
                                        <p:tgtEl>
                                          <p:spTgt spid="25"/>
                                        </p:tgtEl>
                                        <p:attrNameLst>
                                          <p:attrName>ppt_x</p:attrName>
                                        </p:attrNameLst>
                                      </p:cBhvr>
                                      <p:tavLst>
                                        <p:tav tm="0">
                                          <p:val>
                                            <p:strVal val="#ppt_x"/>
                                          </p:val>
                                        </p:tav>
                                        <p:tav tm="100000">
                                          <p:val>
                                            <p:strVal val="#ppt_x"/>
                                          </p:val>
                                        </p:tav>
                                      </p:tavLst>
                                    </p:anim>
                                    <p:anim calcmode="lin" valueType="num">
                                      <p:cBhvr additive="base">
                                        <p:cTn id="96" dur="250" fill="hold"/>
                                        <p:tgtEl>
                                          <p:spTgt spid="2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250" fill="hold"/>
                                        <p:tgtEl>
                                          <p:spTgt spid="26"/>
                                        </p:tgtEl>
                                        <p:attrNameLst>
                                          <p:attrName>ppt_x</p:attrName>
                                        </p:attrNameLst>
                                      </p:cBhvr>
                                      <p:tavLst>
                                        <p:tav tm="0">
                                          <p:val>
                                            <p:strVal val="#ppt_x"/>
                                          </p:val>
                                        </p:tav>
                                        <p:tav tm="100000">
                                          <p:val>
                                            <p:strVal val="#ppt_x"/>
                                          </p:val>
                                        </p:tav>
                                      </p:tavLst>
                                    </p:anim>
                                    <p:anim calcmode="lin" valueType="num">
                                      <p:cBhvr additive="base">
                                        <p:cTn id="100" dur="250" fill="hold"/>
                                        <p:tgtEl>
                                          <p:spTgt spid="26"/>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250" fill="hold"/>
                                        <p:tgtEl>
                                          <p:spTgt spid="27"/>
                                        </p:tgtEl>
                                        <p:attrNameLst>
                                          <p:attrName>ppt_x</p:attrName>
                                        </p:attrNameLst>
                                      </p:cBhvr>
                                      <p:tavLst>
                                        <p:tav tm="0">
                                          <p:val>
                                            <p:strVal val="#ppt_x"/>
                                          </p:val>
                                        </p:tav>
                                        <p:tav tm="100000">
                                          <p:val>
                                            <p:strVal val="#ppt_x"/>
                                          </p:val>
                                        </p:tav>
                                      </p:tavLst>
                                    </p:anim>
                                    <p:anim calcmode="lin" valueType="num">
                                      <p:cBhvr additive="base">
                                        <p:cTn id="104" dur="250" fill="hold"/>
                                        <p:tgtEl>
                                          <p:spTgt spid="27"/>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250" fill="hold"/>
                                        <p:tgtEl>
                                          <p:spTgt spid="28"/>
                                        </p:tgtEl>
                                        <p:attrNameLst>
                                          <p:attrName>ppt_x</p:attrName>
                                        </p:attrNameLst>
                                      </p:cBhvr>
                                      <p:tavLst>
                                        <p:tav tm="0">
                                          <p:val>
                                            <p:strVal val="#ppt_x"/>
                                          </p:val>
                                        </p:tav>
                                        <p:tav tm="100000">
                                          <p:val>
                                            <p:strVal val="#ppt_x"/>
                                          </p:val>
                                        </p:tav>
                                      </p:tavLst>
                                    </p:anim>
                                    <p:anim calcmode="lin" valueType="num">
                                      <p:cBhvr additive="base">
                                        <p:cTn id="108" dur="250" fill="hold"/>
                                        <p:tgtEl>
                                          <p:spTgt spid="2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250" fill="hold"/>
                                        <p:tgtEl>
                                          <p:spTgt spid="22"/>
                                        </p:tgtEl>
                                        <p:attrNameLst>
                                          <p:attrName>ppt_x</p:attrName>
                                        </p:attrNameLst>
                                      </p:cBhvr>
                                      <p:tavLst>
                                        <p:tav tm="0">
                                          <p:val>
                                            <p:strVal val="#ppt_x"/>
                                          </p:val>
                                        </p:tav>
                                        <p:tav tm="100000">
                                          <p:val>
                                            <p:strVal val="#ppt_x"/>
                                          </p:val>
                                        </p:tav>
                                      </p:tavLst>
                                    </p:anim>
                                    <p:anim calcmode="lin" valueType="num">
                                      <p:cBhvr additive="base">
                                        <p:cTn id="112" dur="250" fill="hold"/>
                                        <p:tgtEl>
                                          <p:spTgt spid="22"/>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250" fill="hold"/>
                                        <p:tgtEl>
                                          <p:spTgt spid="30"/>
                                        </p:tgtEl>
                                        <p:attrNameLst>
                                          <p:attrName>ppt_x</p:attrName>
                                        </p:attrNameLst>
                                      </p:cBhvr>
                                      <p:tavLst>
                                        <p:tav tm="0">
                                          <p:val>
                                            <p:strVal val="#ppt_x"/>
                                          </p:val>
                                        </p:tav>
                                        <p:tav tm="100000">
                                          <p:val>
                                            <p:strVal val="#ppt_x"/>
                                          </p:val>
                                        </p:tav>
                                      </p:tavLst>
                                    </p:anim>
                                    <p:anim calcmode="lin" valueType="num">
                                      <p:cBhvr additive="base">
                                        <p:cTn id="116" dur="2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P spid="12" grpId="0"/>
      <p:bldP spid="13" grpId="0" animBg="1"/>
      <p:bldP spid="15" grpId="0"/>
      <p:bldP spid="16" grpId="0"/>
      <p:bldP spid="17" grpId="0"/>
      <p:bldP spid="18" grpId="0"/>
      <p:bldP spid="20"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rot="10800000">
            <a:off x="3598929" y="4652264"/>
            <a:ext cx="2647594" cy="487582"/>
          </a:xfrm>
          <a:prstGeom prst="parallelogram">
            <a:avLst>
              <a:gd name="adj" fmla="val 158416"/>
            </a:avLst>
          </a:prstGeom>
          <a:solidFill>
            <a:srgbClr val="29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108976" y="-25893"/>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Finances</a:t>
            </a:r>
          </a:p>
        </p:txBody>
      </p:sp>
      <p:sp>
        <p:nvSpPr>
          <p:cNvPr id="7" name="Pentagon 6"/>
          <p:cNvSpPr/>
          <p:nvPr/>
        </p:nvSpPr>
        <p:spPr>
          <a:xfrm>
            <a:off x="3598928" y="5119431"/>
            <a:ext cx="5014323" cy="1049063"/>
          </a:xfrm>
          <a:prstGeom prst="homePlate">
            <a:avLst/>
          </a:prstGeom>
          <a:solidFill>
            <a:srgbClr val="A6C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571750" y="3551578"/>
            <a:ext cx="3674773" cy="1092777"/>
          </a:xfrm>
          <a:prstGeom prst="rect">
            <a:avLst/>
          </a:prstGeom>
          <a:solidFill>
            <a:srgbClr val="63A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p:cNvSpPr/>
          <p:nvPr/>
        </p:nvSpPr>
        <p:spPr>
          <a:xfrm rot="10800000">
            <a:off x="2572106" y="3058040"/>
            <a:ext cx="2647594" cy="487582"/>
          </a:xfrm>
          <a:prstGeom prst="parallelogram">
            <a:avLst>
              <a:gd name="adj" fmla="val 158416"/>
            </a:avLst>
          </a:prstGeom>
          <a:solidFill>
            <a:srgbClr val="132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0000"/>
                  <a:lumOff val="10000"/>
                </a:schemeClr>
              </a:solidFill>
            </a:endParaRPr>
          </a:p>
        </p:txBody>
      </p:sp>
      <p:sp>
        <p:nvSpPr>
          <p:cNvPr id="10" name="Rectangle 9"/>
          <p:cNvSpPr/>
          <p:nvPr/>
        </p:nvSpPr>
        <p:spPr>
          <a:xfrm>
            <a:off x="0" y="1988099"/>
            <a:ext cx="5219700" cy="1068199"/>
          </a:xfrm>
          <a:prstGeom prst="rect">
            <a:avLst/>
          </a:prstGeom>
          <a:solidFill>
            <a:srgbClr val="235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26"/>
          <p:cNvGrpSpPr/>
          <p:nvPr/>
        </p:nvGrpSpPr>
        <p:grpSpPr>
          <a:xfrm>
            <a:off x="2342754" y="5994787"/>
            <a:ext cx="3673861" cy="471466"/>
            <a:chOff x="844734" y="1923738"/>
            <a:chExt cx="2287091" cy="330136"/>
          </a:xfrm>
        </p:grpSpPr>
        <p:sp>
          <p:nvSpPr>
            <p:cNvPr id="13" name="Footer Text"/>
            <p:cNvSpPr txBox="1"/>
            <p:nvPr/>
          </p:nvSpPr>
          <p:spPr>
            <a:xfrm>
              <a:off x="844734" y="2099986"/>
              <a:ext cx="2287091" cy="153888"/>
            </a:xfrm>
            <a:prstGeom prst="rect">
              <a:avLst/>
            </a:prstGeom>
            <a:noFill/>
          </p:spPr>
          <p:txBody>
            <a:bodyPr wrap="square" lIns="0" tIns="0" rIns="0" bIns="0" rtlCol="0">
              <a:spAutoFit/>
            </a:bodyPr>
            <a:lstStyle/>
            <a:p>
              <a:pPr algn="r"/>
              <a:endParaRPr lang="en-US" sz="1000" dirty="0">
                <a:solidFill>
                  <a:schemeClr val="tx1">
                    <a:lumMod val="50000"/>
                    <a:lumOff val="50000"/>
                  </a:schemeClr>
                </a:solidFill>
              </a:endParaRPr>
            </a:p>
          </p:txBody>
        </p:sp>
        <p:sp>
          <p:nvSpPr>
            <p:cNvPr id="14" name="TextBox 13"/>
            <p:cNvSpPr txBox="1"/>
            <p:nvPr/>
          </p:nvSpPr>
          <p:spPr>
            <a:xfrm>
              <a:off x="3131760" y="1923738"/>
              <a:ext cx="65" cy="184666"/>
            </a:xfrm>
            <a:prstGeom prst="rect">
              <a:avLst/>
            </a:prstGeom>
            <a:noFill/>
          </p:spPr>
          <p:txBody>
            <a:bodyPr wrap="none" lIns="0" tIns="0" rIns="0" bIns="0" rtlCol="0" anchor="ctr">
              <a:spAutoFit/>
            </a:bodyPr>
            <a:lstStyle/>
            <a:p>
              <a:pPr algn="r"/>
              <a:endParaRPr lang="en-US" sz="1200" b="1" dirty="0">
                <a:solidFill>
                  <a:schemeClr val="accent2"/>
                </a:solidFill>
              </a:endParaRPr>
            </a:p>
          </p:txBody>
        </p:sp>
      </p:grpSp>
      <p:sp>
        <p:nvSpPr>
          <p:cNvPr id="15" name="TextBox 14"/>
          <p:cNvSpPr txBox="1"/>
          <p:nvPr/>
        </p:nvSpPr>
        <p:spPr>
          <a:xfrm>
            <a:off x="2342754" y="2222383"/>
            <a:ext cx="2140346" cy="553998"/>
          </a:xfrm>
          <a:prstGeom prst="rect">
            <a:avLst/>
          </a:prstGeom>
          <a:noFill/>
        </p:spPr>
        <p:txBody>
          <a:bodyPr wrap="square" lIns="0" tIns="0" rIns="0" bIns="0" rtlCol="0" anchor="ctr">
            <a:spAutoFit/>
          </a:bodyPr>
          <a:lstStyle/>
          <a:p>
            <a:pPr algn="r"/>
            <a:r>
              <a:rPr lang="en-US" sz="3600" b="1" dirty="0">
                <a:solidFill>
                  <a:schemeClr val="bg1"/>
                </a:solidFill>
                <a:latin typeface="Roboto Condensed" panose="02000000000000000000" pitchFamily="2" charset="0"/>
                <a:ea typeface="Roboto Condensed" panose="02000000000000000000" pitchFamily="2" charset="0"/>
              </a:rPr>
              <a:t>Phase 1</a:t>
            </a:r>
          </a:p>
        </p:txBody>
      </p:sp>
      <p:sp>
        <p:nvSpPr>
          <p:cNvPr id="18" name="Freeform 55"/>
          <p:cNvSpPr>
            <a:spLocks noEditPoints="1"/>
          </p:cNvSpPr>
          <p:nvPr/>
        </p:nvSpPr>
        <p:spPr bwMode="auto">
          <a:xfrm>
            <a:off x="1963946" y="2215192"/>
            <a:ext cx="757616" cy="568379"/>
          </a:xfrm>
          <a:custGeom>
            <a:avLst/>
            <a:gdLst/>
            <a:ahLst/>
            <a:cxnLst>
              <a:cxn ang="0">
                <a:pos x="19" y="42"/>
              </a:cxn>
              <a:cxn ang="0">
                <a:pos x="17" y="42"/>
              </a:cxn>
              <a:cxn ang="0">
                <a:pos x="1" y="25"/>
              </a:cxn>
              <a:cxn ang="0">
                <a:pos x="1" y="24"/>
              </a:cxn>
              <a:cxn ang="0">
                <a:pos x="17" y="7"/>
              </a:cxn>
              <a:cxn ang="0">
                <a:pos x="19" y="7"/>
              </a:cxn>
              <a:cxn ang="0">
                <a:pos x="21" y="9"/>
              </a:cxn>
              <a:cxn ang="0">
                <a:pos x="21" y="11"/>
              </a:cxn>
              <a:cxn ang="0">
                <a:pos x="7" y="25"/>
              </a:cxn>
              <a:cxn ang="0">
                <a:pos x="21" y="39"/>
              </a:cxn>
              <a:cxn ang="0">
                <a:pos x="21" y="40"/>
              </a:cxn>
              <a:cxn ang="0">
                <a:pos x="19" y="42"/>
              </a:cxn>
              <a:cxn ang="0">
                <a:pos x="29" y="48"/>
              </a:cxn>
              <a:cxn ang="0">
                <a:pos x="27" y="49"/>
              </a:cxn>
              <a:cxn ang="0">
                <a:pos x="25" y="48"/>
              </a:cxn>
              <a:cxn ang="0">
                <a:pos x="24" y="47"/>
              </a:cxn>
              <a:cxn ang="0">
                <a:pos x="38" y="1"/>
              </a:cxn>
              <a:cxn ang="0">
                <a:pos x="39" y="0"/>
              </a:cxn>
              <a:cxn ang="0">
                <a:pos x="41" y="1"/>
              </a:cxn>
              <a:cxn ang="0">
                <a:pos x="42" y="2"/>
              </a:cxn>
              <a:cxn ang="0">
                <a:pos x="29" y="48"/>
              </a:cxn>
              <a:cxn ang="0">
                <a:pos x="49" y="42"/>
              </a:cxn>
              <a:cxn ang="0">
                <a:pos x="47" y="42"/>
              </a:cxn>
              <a:cxn ang="0">
                <a:pos x="45" y="40"/>
              </a:cxn>
              <a:cxn ang="0">
                <a:pos x="45" y="39"/>
              </a:cxn>
              <a:cxn ang="0">
                <a:pos x="59" y="25"/>
              </a:cxn>
              <a:cxn ang="0">
                <a:pos x="45" y="11"/>
              </a:cxn>
              <a:cxn ang="0">
                <a:pos x="45" y="9"/>
              </a:cxn>
              <a:cxn ang="0">
                <a:pos x="47" y="7"/>
              </a:cxn>
              <a:cxn ang="0">
                <a:pos x="49" y="7"/>
              </a:cxn>
              <a:cxn ang="0">
                <a:pos x="65" y="24"/>
              </a:cxn>
              <a:cxn ang="0">
                <a:pos x="65" y="25"/>
              </a:cxn>
              <a:cxn ang="0">
                <a:pos x="49" y="42"/>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9" name="Picture 18"/>
          <p:cNvPicPr>
            <a:picLocks noChangeAspect="1"/>
          </p:cNvPicPr>
          <p:nvPr/>
        </p:nvPicPr>
        <p:blipFill>
          <a:blip r:embed="rId2"/>
          <a:stretch>
            <a:fillRect/>
          </a:stretch>
        </p:blipFill>
        <p:spPr>
          <a:xfrm>
            <a:off x="4026706" y="5364424"/>
            <a:ext cx="659950" cy="652093"/>
          </a:xfrm>
          <a:prstGeom prst="rect">
            <a:avLst/>
          </a:prstGeom>
        </p:spPr>
      </p:pic>
      <p:pic>
        <p:nvPicPr>
          <p:cNvPr id="20" name="Picture 19"/>
          <p:cNvPicPr>
            <a:picLocks noChangeAspect="1"/>
          </p:cNvPicPr>
          <p:nvPr/>
        </p:nvPicPr>
        <p:blipFill>
          <a:blip r:embed="rId3"/>
          <a:stretch>
            <a:fillRect/>
          </a:stretch>
        </p:blipFill>
        <p:spPr>
          <a:xfrm>
            <a:off x="2934567" y="3830241"/>
            <a:ext cx="664361" cy="612593"/>
          </a:xfrm>
          <a:prstGeom prst="rect">
            <a:avLst/>
          </a:prstGeom>
        </p:spPr>
      </p:pic>
      <p:sp>
        <p:nvSpPr>
          <p:cNvPr id="24" name="TextBox 23"/>
          <p:cNvSpPr txBox="1"/>
          <p:nvPr/>
        </p:nvSpPr>
        <p:spPr>
          <a:xfrm>
            <a:off x="3467801" y="3836244"/>
            <a:ext cx="2140346" cy="553998"/>
          </a:xfrm>
          <a:prstGeom prst="rect">
            <a:avLst/>
          </a:prstGeom>
          <a:noFill/>
        </p:spPr>
        <p:txBody>
          <a:bodyPr wrap="square" lIns="0" tIns="0" rIns="0" bIns="0" rtlCol="0" anchor="ctr">
            <a:spAutoFit/>
          </a:bodyPr>
          <a:lstStyle/>
          <a:p>
            <a:pPr algn="r"/>
            <a:r>
              <a:rPr lang="en-US" sz="3600" b="1" dirty="0">
                <a:solidFill>
                  <a:schemeClr val="bg1"/>
                </a:solidFill>
                <a:latin typeface="Roboto Condensed" panose="02000000000000000000" pitchFamily="2" charset="0"/>
                <a:ea typeface="Roboto Condensed" panose="02000000000000000000" pitchFamily="2" charset="0"/>
              </a:rPr>
              <a:t>Phase 2</a:t>
            </a:r>
          </a:p>
        </p:txBody>
      </p:sp>
      <p:sp>
        <p:nvSpPr>
          <p:cNvPr id="25" name="TextBox 24"/>
          <p:cNvSpPr txBox="1"/>
          <p:nvPr/>
        </p:nvSpPr>
        <p:spPr>
          <a:xfrm>
            <a:off x="4483100" y="5376393"/>
            <a:ext cx="2140346" cy="553998"/>
          </a:xfrm>
          <a:prstGeom prst="rect">
            <a:avLst/>
          </a:prstGeom>
          <a:noFill/>
        </p:spPr>
        <p:txBody>
          <a:bodyPr wrap="square" lIns="0" tIns="0" rIns="0" bIns="0" rtlCol="0" anchor="ctr">
            <a:spAutoFit/>
          </a:bodyPr>
          <a:lstStyle/>
          <a:p>
            <a:pPr algn="r"/>
            <a:r>
              <a:rPr lang="en-US" sz="3600" b="1" dirty="0">
                <a:solidFill>
                  <a:schemeClr val="bg1"/>
                </a:solidFill>
                <a:latin typeface="Roboto Condensed" panose="02000000000000000000" pitchFamily="2" charset="0"/>
                <a:ea typeface="Roboto Condensed" panose="02000000000000000000" pitchFamily="2" charset="0"/>
              </a:rPr>
              <a:t>Phase 3</a:t>
            </a:r>
          </a:p>
        </p:txBody>
      </p:sp>
      <p:sp>
        <p:nvSpPr>
          <p:cNvPr id="26" name="TextBox 25"/>
          <p:cNvSpPr txBox="1"/>
          <p:nvPr/>
        </p:nvSpPr>
        <p:spPr>
          <a:xfrm>
            <a:off x="8885942" y="1960772"/>
            <a:ext cx="2938625" cy="1077218"/>
          </a:xfrm>
          <a:prstGeom prst="rect">
            <a:avLst/>
          </a:prstGeom>
          <a:noFill/>
        </p:spPr>
        <p:txBody>
          <a:bodyPr wrap="none" rtlCol="0">
            <a:spAutoFit/>
          </a:bodyPr>
          <a:lstStyle/>
          <a:p>
            <a:r>
              <a:rPr lang="en-US" sz="3200" b="1" dirty="0">
                <a:solidFill>
                  <a:schemeClr val="bg1"/>
                </a:solidFill>
                <a:latin typeface="Roboto Condensed" panose="02000000000000000000" pitchFamily="2" charset="0"/>
                <a:ea typeface="Roboto Condensed" panose="02000000000000000000" pitchFamily="2" charset="0"/>
              </a:rPr>
              <a:t>£25k investment</a:t>
            </a:r>
          </a:p>
          <a:p>
            <a:r>
              <a:rPr lang="en-US" sz="3200" b="1" dirty="0">
                <a:solidFill>
                  <a:schemeClr val="bg1"/>
                </a:solidFill>
                <a:latin typeface="Roboto Condensed" panose="02000000000000000000" pitchFamily="2" charset="0"/>
                <a:ea typeface="Roboto Condensed" panose="02000000000000000000" pitchFamily="2" charset="0"/>
              </a:rPr>
              <a:t>3 months</a:t>
            </a:r>
          </a:p>
        </p:txBody>
      </p:sp>
      <p:sp>
        <p:nvSpPr>
          <p:cNvPr id="27" name="TextBox 26"/>
          <p:cNvSpPr txBox="1"/>
          <p:nvPr/>
        </p:nvSpPr>
        <p:spPr>
          <a:xfrm>
            <a:off x="8859573" y="3463622"/>
            <a:ext cx="3147015" cy="1077218"/>
          </a:xfrm>
          <a:prstGeom prst="rect">
            <a:avLst/>
          </a:prstGeom>
          <a:noFill/>
        </p:spPr>
        <p:txBody>
          <a:bodyPr wrap="none" rtlCol="0">
            <a:spAutoFit/>
          </a:bodyPr>
          <a:lstStyle/>
          <a:p>
            <a:r>
              <a:rPr lang="en-US" sz="3200" b="1" dirty="0">
                <a:solidFill>
                  <a:schemeClr val="bg1"/>
                </a:solidFill>
                <a:latin typeface="Roboto Condensed" panose="02000000000000000000" pitchFamily="2" charset="0"/>
                <a:ea typeface="Roboto Condensed" panose="02000000000000000000" pitchFamily="2" charset="0"/>
              </a:rPr>
              <a:t>£150k investment</a:t>
            </a:r>
          </a:p>
          <a:p>
            <a:r>
              <a:rPr lang="en-US" sz="3200" b="1" dirty="0">
                <a:solidFill>
                  <a:schemeClr val="bg1"/>
                </a:solidFill>
                <a:latin typeface="Roboto Condensed" panose="02000000000000000000" pitchFamily="2" charset="0"/>
                <a:ea typeface="Roboto Condensed" panose="02000000000000000000" pitchFamily="2" charset="0"/>
              </a:rPr>
              <a:t>9 months</a:t>
            </a:r>
          </a:p>
        </p:txBody>
      </p:sp>
      <p:sp>
        <p:nvSpPr>
          <p:cNvPr id="28" name="TextBox 27"/>
          <p:cNvSpPr txBox="1"/>
          <p:nvPr/>
        </p:nvSpPr>
        <p:spPr>
          <a:xfrm>
            <a:off x="8913238" y="5091276"/>
            <a:ext cx="1592103" cy="1077218"/>
          </a:xfrm>
          <a:prstGeom prst="rect">
            <a:avLst/>
          </a:prstGeom>
          <a:noFill/>
        </p:spPr>
        <p:txBody>
          <a:bodyPr wrap="none" rtlCol="0">
            <a:spAutoFit/>
          </a:bodyPr>
          <a:lstStyle/>
          <a:p>
            <a:r>
              <a:rPr lang="en-US" sz="3200" b="1" dirty="0">
                <a:solidFill>
                  <a:schemeClr val="bg1"/>
                </a:solidFill>
                <a:latin typeface="Roboto Condensed" panose="02000000000000000000" pitchFamily="2" charset="0"/>
                <a:ea typeface="Roboto Condensed" panose="02000000000000000000" pitchFamily="2" charset="0"/>
              </a:rPr>
              <a:t>Revenue</a:t>
            </a:r>
          </a:p>
          <a:p>
            <a:r>
              <a:rPr lang="en-US" sz="3200" b="1" dirty="0">
                <a:solidFill>
                  <a:schemeClr val="bg1"/>
                </a:solidFill>
                <a:latin typeface="Roboto Condensed" panose="02000000000000000000" pitchFamily="2" charset="0"/>
                <a:ea typeface="Roboto Condensed" panose="02000000000000000000" pitchFamily="2" charset="0"/>
              </a:rPr>
              <a:t>2+ years</a:t>
            </a:r>
          </a:p>
        </p:txBody>
      </p:sp>
    </p:spTree>
    <p:extLst>
      <p:ext uri="{BB962C8B-B14F-4D97-AF65-F5344CB8AC3E}">
        <p14:creationId xmlns:p14="http://schemas.microsoft.com/office/powerpoint/2010/main" val="332348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50" fill="hold"/>
                                        <p:tgtEl>
                                          <p:spTgt spid="10"/>
                                        </p:tgtEl>
                                        <p:attrNameLst>
                                          <p:attrName>ppt_x</p:attrName>
                                        </p:attrNameLst>
                                      </p:cBhvr>
                                      <p:tavLst>
                                        <p:tav tm="0">
                                          <p:val>
                                            <p:strVal val="0-#ppt_w/2"/>
                                          </p:val>
                                        </p:tav>
                                        <p:tav tm="100000">
                                          <p:val>
                                            <p:strVal val="#ppt_x"/>
                                          </p:val>
                                        </p:tav>
                                      </p:tavLst>
                                    </p:anim>
                                    <p:anim calcmode="lin" valueType="num">
                                      <p:cBhvr additive="base">
                                        <p:cTn id="14" dur="250" fill="hold"/>
                                        <p:tgtEl>
                                          <p:spTgt spid="10"/>
                                        </p:tgtEl>
                                        <p:attrNameLst>
                                          <p:attrName>ppt_y</p:attrName>
                                        </p:attrNameLst>
                                      </p:cBhvr>
                                      <p:tavLst>
                                        <p:tav tm="0">
                                          <p:val>
                                            <p:strVal val="#ppt_y"/>
                                          </p:val>
                                        </p:tav>
                                        <p:tav tm="100000">
                                          <p:val>
                                            <p:strVal val="#ppt_y"/>
                                          </p:val>
                                        </p:tav>
                                      </p:tavLst>
                                    </p:anim>
                                  </p:childTnLst>
                                </p:cTn>
                              </p:par>
                            </p:childTnLst>
                          </p:cTn>
                        </p:par>
                        <p:par>
                          <p:cTn id="15" fill="hold">
                            <p:stCondLst>
                              <p:cond delay="25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25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250"/>
                                        <p:tgtEl>
                                          <p:spTgt spid="18"/>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250" fill="hold"/>
                                        <p:tgtEl>
                                          <p:spTgt spid="26"/>
                                        </p:tgtEl>
                                        <p:attrNameLst>
                                          <p:attrName>ppt_x</p:attrName>
                                        </p:attrNameLst>
                                      </p:cBhvr>
                                      <p:tavLst>
                                        <p:tav tm="0">
                                          <p:val>
                                            <p:strVal val="1+#ppt_w/2"/>
                                          </p:val>
                                        </p:tav>
                                        <p:tav tm="100000">
                                          <p:val>
                                            <p:strVal val="#ppt_x"/>
                                          </p:val>
                                        </p:tav>
                                      </p:tavLst>
                                    </p:anim>
                                    <p:anim calcmode="lin" valueType="num">
                                      <p:cBhvr additive="base">
                                        <p:cTn id="25" dur="2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250"/>
                                        <p:tgtEl>
                                          <p:spTgt spid="9"/>
                                        </p:tgtEl>
                                      </p:cBhvr>
                                    </p:animEffect>
                                  </p:childTnLst>
                                </p:cTn>
                              </p:par>
                            </p:childTnLst>
                          </p:cTn>
                        </p:par>
                        <p:par>
                          <p:cTn id="31" fill="hold">
                            <p:stCondLst>
                              <p:cond delay="250"/>
                            </p:stCondLst>
                            <p:childTnLst>
                              <p:par>
                                <p:cTn id="32" presetID="2" presetClass="entr" presetSubtype="2" accel="50000" decel="5000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250" fill="hold"/>
                                        <p:tgtEl>
                                          <p:spTgt spid="8"/>
                                        </p:tgtEl>
                                        <p:attrNameLst>
                                          <p:attrName>ppt_x</p:attrName>
                                        </p:attrNameLst>
                                      </p:cBhvr>
                                      <p:tavLst>
                                        <p:tav tm="0">
                                          <p:val>
                                            <p:strVal val="1+#ppt_w/2"/>
                                          </p:val>
                                        </p:tav>
                                        <p:tav tm="100000">
                                          <p:val>
                                            <p:strVal val="#ppt_x"/>
                                          </p:val>
                                        </p:tav>
                                      </p:tavLst>
                                    </p:anim>
                                    <p:anim calcmode="lin" valueType="num">
                                      <p:cBhvr additive="base">
                                        <p:cTn id="35" dur="25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2" presetClass="entr" presetSubtype="2"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250" fill="hold"/>
                                        <p:tgtEl>
                                          <p:spTgt spid="27"/>
                                        </p:tgtEl>
                                        <p:attrNameLst>
                                          <p:attrName>ppt_x</p:attrName>
                                        </p:attrNameLst>
                                      </p:cBhvr>
                                      <p:tavLst>
                                        <p:tav tm="0">
                                          <p:val>
                                            <p:strVal val="1+#ppt_w/2"/>
                                          </p:val>
                                        </p:tav>
                                        <p:tav tm="100000">
                                          <p:val>
                                            <p:strVal val="#ppt_x"/>
                                          </p:val>
                                        </p:tav>
                                      </p:tavLst>
                                    </p:anim>
                                    <p:anim calcmode="lin" valueType="num">
                                      <p:cBhvr additive="base">
                                        <p:cTn id="46" dur="25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250"/>
                                        <p:tgtEl>
                                          <p:spTgt spid="11"/>
                                        </p:tgtEl>
                                      </p:cBhvr>
                                    </p:animEffect>
                                  </p:childTnLst>
                                </p:cTn>
                              </p:par>
                            </p:childTnLst>
                          </p:cTn>
                        </p:par>
                        <p:par>
                          <p:cTn id="52" fill="hold">
                            <p:stCondLst>
                              <p:cond delay="250"/>
                            </p:stCondLst>
                            <p:childTnLst>
                              <p:par>
                                <p:cTn id="53" presetID="2" presetClass="entr" presetSubtype="8" accel="50000" decel="5000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250" fill="hold"/>
                                        <p:tgtEl>
                                          <p:spTgt spid="7"/>
                                        </p:tgtEl>
                                        <p:attrNameLst>
                                          <p:attrName>ppt_x</p:attrName>
                                        </p:attrNameLst>
                                      </p:cBhvr>
                                      <p:tavLst>
                                        <p:tav tm="0">
                                          <p:val>
                                            <p:strVal val="0-#ppt_w/2"/>
                                          </p:val>
                                        </p:tav>
                                        <p:tav tm="100000">
                                          <p:val>
                                            <p:strVal val="#ppt_x"/>
                                          </p:val>
                                        </p:tav>
                                      </p:tavLst>
                                    </p:anim>
                                    <p:anim calcmode="lin" valueType="num">
                                      <p:cBhvr additive="base">
                                        <p:cTn id="56" dur="250" fill="hold"/>
                                        <p:tgtEl>
                                          <p:spTgt spid="7"/>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250"/>
                                        <p:tgtEl>
                                          <p:spTgt spid="25"/>
                                        </p:tgtEl>
                                      </p:cBhvr>
                                    </p:animEffect>
                                  </p:childTnLst>
                                </p:cTn>
                              </p:par>
                              <p:par>
                                <p:cTn id="61" presetID="10"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50"/>
                                        <p:tgtEl>
                                          <p:spTgt spid="19"/>
                                        </p:tgtEl>
                                      </p:cBhvr>
                                    </p:animEffect>
                                  </p:childTnLst>
                                </p:cTn>
                              </p:par>
                              <p:par>
                                <p:cTn id="64" presetID="2" presetClass="entr" presetSubtype="2"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250" fill="hold"/>
                                        <p:tgtEl>
                                          <p:spTgt spid="28"/>
                                        </p:tgtEl>
                                        <p:attrNameLst>
                                          <p:attrName>ppt_x</p:attrName>
                                        </p:attrNameLst>
                                      </p:cBhvr>
                                      <p:tavLst>
                                        <p:tav tm="0">
                                          <p:val>
                                            <p:strVal val="1+#ppt_w/2"/>
                                          </p:val>
                                        </p:tav>
                                        <p:tav tm="100000">
                                          <p:val>
                                            <p:strVal val="#ppt_x"/>
                                          </p:val>
                                        </p:tav>
                                      </p:tavLst>
                                    </p:anim>
                                    <p:anim calcmode="lin" valueType="num">
                                      <p:cBhvr additive="base">
                                        <p:cTn id="67" dur="25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750"/>
                            </p:stCondLst>
                            <p:childTnLst>
                              <p:par>
                                <p:cTn id="69" presetID="22" presetClass="entr" presetSubtype="2"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right)">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P spid="7" grpId="0" animBg="1"/>
      <p:bldP spid="8" grpId="0" animBg="1"/>
      <p:bldP spid="9" grpId="0" animBg="1"/>
      <p:bldP spid="10" grpId="0" animBg="1"/>
      <p:bldP spid="15" grpId="0"/>
      <p:bldP spid="18" grpId="0" animBg="1"/>
      <p:bldP spid="24" grpId="0"/>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8309" t="8574" r="7736" b="19573"/>
          <a:stretch/>
        </p:blipFill>
        <p:spPr>
          <a:xfrm>
            <a:off x="1194302" y="966243"/>
            <a:ext cx="9732865" cy="4824840"/>
          </a:xfrm>
          <a:prstGeom prst="rect">
            <a:avLst/>
          </a:prstGeom>
        </p:spPr>
      </p:pic>
      <p:sp>
        <p:nvSpPr>
          <p:cNvPr id="24" name="Title 1"/>
          <p:cNvSpPr txBox="1">
            <a:spLocks/>
          </p:cNvSpPr>
          <p:nvPr/>
        </p:nvSpPr>
        <p:spPr>
          <a:xfrm>
            <a:off x="-7225" y="-121317"/>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Finances</a:t>
            </a:r>
          </a:p>
        </p:txBody>
      </p:sp>
      <p:sp>
        <p:nvSpPr>
          <p:cNvPr id="40" name="TextBox 39"/>
          <p:cNvSpPr txBox="1"/>
          <p:nvPr/>
        </p:nvSpPr>
        <p:spPr>
          <a:xfrm>
            <a:off x="4303934" y="5314347"/>
            <a:ext cx="2241550"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Year 1</a:t>
            </a:r>
          </a:p>
        </p:txBody>
      </p:sp>
      <p:sp>
        <p:nvSpPr>
          <p:cNvPr id="41" name="TextBox 40"/>
          <p:cNvSpPr txBox="1"/>
          <p:nvPr/>
        </p:nvSpPr>
        <p:spPr>
          <a:xfrm>
            <a:off x="3764533" y="4899995"/>
            <a:ext cx="2241550"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Sales: 50</a:t>
            </a:r>
          </a:p>
        </p:txBody>
      </p:sp>
      <p:sp>
        <p:nvSpPr>
          <p:cNvPr id="42" name="TextBox 41"/>
          <p:cNvSpPr txBox="1"/>
          <p:nvPr/>
        </p:nvSpPr>
        <p:spPr>
          <a:xfrm>
            <a:off x="3756913" y="4523491"/>
            <a:ext cx="2241550" cy="369332"/>
          </a:xfrm>
          <a:prstGeom prst="rect">
            <a:avLst/>
          </a:prstGeom>
          <a:noFill/>
        </p:spPr>
        <p:txBody>
          <a:bodyPr wrap="square" rtlCol="0">
            <a:spAutoFit/>
          </a:bodyPr>
          <a:lstStyle/>
          <a:p>
            <a:r>
              <a:rPr lang="en-GB" b="1" dirty="0">
                <a:solidFill>
                  <a:srgbClr val="FF8E8E"/>
                </a:solidFill>
                <a:latin typeface="Roboto Condensed" panose="02000000000000000000" pitchFamily="2" charset="0"/>
                <a:ea typeface="Roboto Condensed" panose="02000000000000000000" pitchFamily="2" charset="0"/>
              </a:rPr>
              <a:t>Loss: £170k</a:t>
            </a:r>
          </a:p>
        </p:txBody>
      </p:sp>
      <p:cxnSp>
        <p:nvCxnSpPr>
          <p:cNvPr id="59" name="Straight Connector 58"/>
          <p:cNvCxnSpPr/>
          <p:nvPr/>
        </p:nvCxnSpPr>
        <p:spPr>
          <a:xfrm flipV="1">
            <a:off x="3667303" y="3440976"/>
            <a:ext cx="17145" cy="1862244"/>
          </a:xfrm>
          <a:prstGeom prst="line">
            <a:avLst/>
          </a:prstGeom>
          <a:ln w="76200" cap="rnd">
            <a:solidFill>
              <a:srgbClr val="7AADDD"/>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3674563" y="5303220"/>
            <a:ext cx="1297663" cy="4655"/>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3688438" y="5081333"/>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688438" y="4707953"/>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9380698" y="810120"/>
            <a:ext cx="2241550"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Year 4</a:t>
            </a:r>
          </a:p>
        </p:txBody>
      </p:sp>
      <p:sp>
        <p:nvSpPr>
          <p:cNvPr id="73" name="TextBox 72"/>
          <p:cNvSpPr txBox="1"/>
          <p:nvPr/>
        </p:nvSpPr>
        <p:spPr>
          <a:xfrm>
            <a:off x="8453373" y="4899995"/>
            <a:ext cx="2241550"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Sales: 770</a:t>
            </a:r>
          </a:p>
        </p:txBody>
      </p:sp>
      <p:sp>
        <p:nvSpPr>
          <p:cNvPr id="74" name="TextBox 73"/>
          <p:cNvSpPr txBox="1"/>
          <p:nvPr/>
        </p:nvSpPr>
        <p:spPr>
          <a:xfrm>
            <a:off x="8445753" y="4523491"/>
            <a:ext cx="2241550" cy="369332"/>
          </a:xfrm>
          <a:prstGeom prst="rect">
            <a:avLst/>
          </a:prstGeom>
          <a:noFill/>
        </p:spPr>
        <p:txBody>
          <a:bodyPr wrap="square" rtlCol="0">
            <a:spAutoFit/>
          </a:bodyPr>
          <a:lstStyle/>
          <a:p>
            <a:r>
              <a:rPr lang="en-GB" b="1" dirty="0">
                <a:solidFill>
                  <a:srgbClr val="7AFEC2"/>
                </a:solidFill>
                <a:latin typeface="Roboto Condensed" panose="02000000000000000000" pitchFamily="2" charset="0"/>
                <a:ea typeface="Roboto Condensed" panose="02000000000000000000" pitchFamily="2" charset="0"/>
              </a:rPr>
              <a:t>Profit: £213.8k</a:t>
            </a:r>
          </a:p>
        </p:txBody>
      </p:sp>
      <p:cxnSp>
        <p:nvCxnSpPr>
          <p:cNvPr id="75" name="Straight Connector 74"/>
          <p:cNvCxnSpPr/>
          <p:nvPr/>
        </p:nvCxnSpPr>
        <p:spPr>
          <a:xfrm flipV="1">
            <a:off x="8356143" y="3440976"/>
            <a:ext cx="17145" cy="1862244"/>
          </a:xfrm>
          <a:prstGeom prst="line">
            <a:avLst/>
          </a:prstGeom>
          <a:ln w="76200" cap="rnd">
            <a:solidFill>
              <a:srgbClr val="7AADDD"/>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8379277" y="5303220"/>
            <a:ext cx="1275443" cy="4655"/>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8377278" y="5081333"/>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8377278" y="4707953"/>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668998" y="5319102"/>
            <a:ext cx="2241550"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Year 2</a:t>
            </a:r>
          </a:p>
        </p:txBody>
      </p:sp>
      <p:sp>
        <p:nvSpPr>
          <p:cNvPr id="81" name="TextBox 80"/>
          <p:cNvSpPr txBox="1"/>
          <p:nvPr/>
        </p:nvSpPr>
        <p:spPr>
          <a:xfrm>
            <a:off x="6114357" y="4904750"/>
            <a:ext cx="1605831"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Sales: 170</a:t>
            </a:r>
          </a:p>
        </p:txBody>
      </p:sp>
      <p:sp>
        <p:nvSpPr>
          <p:cNvPr id="82" name="TextBox 81"/>
          <p:cNvSpPr txBox="1"/>
          <p:nvPr/>
        </p:nvSpPr>
        <p:spPr>
          <a:xfrm>
            <a:off x="6106737" y="4528246"/>
            <a:ext cx="1668616" cy="369332"/>
          </a:xfrm>
          <a:prstGeom prst="rect">
            <a:avLst/>
          </a:prstGeom>
          <a:noFill/>
        </p:spPr>
        <p:txBody>
          <a:bodyPr wrap="square" rtlCol="0">
            <a:spAutoFit/>
          </a:bodyPr>
          <a:lstStyle/>
          <a:p>
            <a:r>
              <a:rPr lang="en-GB" b="1" dirty="0">
                <a:solidFill>
                  <a:srgbClr val="7AFEC2"/>
                </a:solidFill>
                <a:latin typeface="Roboto Condensed" panose="02000000000000000000" pitchFamily="2" charset="0"/>
                <a:ea typeface="Roboto Condensed" panose="02000000000000000000" pitchFamily="2" charset="0"/>
              </a:rPr>
              <a:t>Profit: £38.6k</a:t>
            </a:r>
          </a:p>
        </p:txBody>
      </p:sp>
      <p:cxnSp>
        <p:nvCxnSpPr>
          <p:cNvPr id="83" name="Straight Connector 82"/>
          <p:cNvCxnSpPr/>
          <p:nvPr/>
        </p:nvCxnSpPr>
        <p:spPr>
          <a:xfrm flipV="1">
            <a:off x="6017127" y="3445731"/>
            <a:ext cx="17145" cy="1862244"/>
          </a:xfrm>
          <a:prstGeom prst="line">
            <a:avLst/>
          </a:prstGeom>
          <a:ln w="76200" cap="rnd">
            <a:solidFill>
              <a:srgbClr val="7AADDD"/>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024387" y="5307975"/>
            <a:ext cx="1297663" cy="4655"/>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6038262" y="5086088"/>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6038262" y="4712708"/>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833100" y="946216"/>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50</a:t>
            </a:r>
          </a:p>
        </p:txBody>
      </p:sp>
      <p:sp>
        <p:nvSpPr>
          <p:cNvPr id="88" name="TextBox 87"/>
          <p:cNvSpPr txBox="1"/>
          <p:nvPr/>
        </p:nvSpPr>
        <p:spPr>
          <a:xfrm>
            <a:off x="10858500" y="2063816"/>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25</a:t>
            </a:r>
          </a:p>
        </p:txBody>
      </p:sp>
      <p:sp>
        <p:nvSpPr>
          <p:cNvPr id="89" name="TextBox 88"/>
          <p:cNvSpPr txBox="1"/>
          <p:nvPr/>
        </p:nvSpPr>
        <p:spPr>
          <a:xfrm>
            <a:off x="10913350" y="3193997"/>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0</a:t>
            </a:r>
          </a:p>
        </p:txBody>
      </p:sp>
      <p:sp>
        <p:nvSpPr>
          <p:cNvPr id="90" name="TextBox 89"/>
          <p:cNvSpPr txBox="1"/>
          <p:nvPr/>
        </p:nvSpPr>
        <p:spPr>
          <a:xfrm>
            <a:off x="10799050" y="4235397"/>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-25</a:t>
            </a:r>
          </a:p>
        </p:txBody>
      </p:sp>
      <p:sp>
        <p:nvSpPr>
          <p:cNvPr id="91" name="TextBox 90"/>
          <p:cNvSpPr txBox="1"/>
          <p:nvPr/>
        </p:nvSpPr>
        <p:spPr>
          <a:xfrm>
            <a:off x="10811750" y="5454597"/>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-50</a:t>
            </a:r>
          </a:p>
        </p:txBody>
      </p:sp>
      <p:sp>
        <p:nvSpPr>
          <p:cNvPr id="92" name="TextBox 91"/>
          <p:cNvSpPr txBox="1"/>
          <p:nvPr/>
        </p:nvSpPr>
        <p:spPr>
          <a:xfrm>
            <a:off x="724302" y="1018786"/>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700</a:t>
            </a:r>
          </a:p>
        </p:txBody>
      </p:sp>
      <p:sp>
        <p:nvSpPr>
          <p:cNvPr id="93" name="TextBox 92"/>
          <p:cNvSpPr txBox="1"/>
          <p:nvPr/>
        </p:nvSpPr>
        <p:spPr>
          <a:xfrm>
            <a:off x="735188" y="2063816"/>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350</a:t>
            </a:r>
          </a:p>
        </p:txBody>
      </p:sp>
      <p:sp>
        <p:nvSpPr>
          <p:cNvPr id="94" name="TextBox 93"/>
          <p:cNvSpPr txBox="1"/>
          <p:nvPr/>
        </p:nvSpPr>
        <p:spPr>
          <a:xfrm>
            <a:off x="790038" y="3193997"/>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0</a:t>
            </a:r>
          </a:p>
        </p:txBody>
      </p:sp>
      <p:sp>
        <p:nvSpPr>
          <p:cNvPr id="95" name="TextBox 94"/>
          <p:cNvSpPr txBox="1"/>
          <p:nvPr/>
        </p:nvSpPr>
        <p:spPr>
          <a:xfrm>
            <a:off x="675738" y="4235397"/>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-350</a:t>
            </a:r>
          </a:p>
        </p:txBody>
      </p:sp>
      <p:sp>
        <p:nvSpPr>
          <p:cNvPr id="96" name="TextBox 95"/>
          <p:cNvSpPr txBox="1"/>
          <p:nvPr/>
        </p:nvSpPr>
        <p:spPr>
          <a:xfrm>
            <a:off x="688438" y="5411055"/>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-700</a:t>
            </a:r>
          </a:p>
        </p:txBody>
      </p:sp>
      <p:sp>
        <p:nvSpPr>
          <p:cNvPr id="97" name="TextBox 96"/>
          <p:cNvSpPr txBox="1"/>
          <p:nvPr/>
        </p:nvSpPr>
        <p:spPr>
          <a:xfrm>
            <a:off x="3520538" y="6029773"/>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1</a:t>
            </a:r>
          </a:p>
        </p:txBody>
      </p:sp>
      <p:sp>
        <p:nvSpPr>
          <p:cNvPr id="98" name="TextBox 97"/>
          <p:cNvSpPr txBox="1"/>
          <p:nvPr/>
        </p:nvSpPr>
        <p:spPr>
          <a:xfrm>
            <a:off x="5831938" y="6029773"/>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2</a:t>
            </a:r>
          </a:p>
        </p:txBody>
      </p:sp>
      <p:sp>
        <p:nvSpPr>
          <p:cNvPr id="99" name="TextBox 98"/>
          <p:cNvSpPr txBox="1"/>
          <p:nvPr/>
        </p:nvSpPr>
        <p:spPr>
          <a:xfrm>
            <a:off x="8130638" y="6029773"/>
            <a:ext cx="1943415"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3</a:t>
            </a:r>
          </a:p>
        </p:txBody>
      </p:sp>
      <p:sp>
        <p:nvSpPr>
          <p:cNvPr id="100" name="TextBox 99"/>
          <p:cNvSpPr txBox="1"/>
          <p:nvPr/>
        </p:nvSpPr>
        <p:spPr>
          <a:xfrm>
            <a:off x="5673345" y="6364690"/>
            <a:ext cx="3780078"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Year</a:t>
            </a:r>
          </a:p>
        </p:txBody>
      </p:sp>
      <p:sp>
        <p:nvSpPr>
          <p:cNvPr id="101" name="TextBox 100"/>
          <p:cNvSpPr txBox="1"/>
          <p:nvPr/>
        </p:nvSpPr>
        <p:spPr>
          <a:xfrm rot="16200000">
            <a:off x="10151662" y="3009331"/>
            <a:ext cx="2955050"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Net Cash Flow (£1000s)</a:t>
            </a:r>
          </a:p>
        </p:txBody>
      </p:sp>
      <p:sp>
        <p:nvSpPr>
          <p:cNvPr id="102" name="TextBox 101"/>
          <p:cNvSpPr txBox="1"/>
          <p:nvPr/>
        </p:nvSpPr>
        <p:spPr>
          <a:xfrm rot="16200000">
            <a:off x="-1329997" y="3103021"/>
            <a:ext cx="3587293"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Cumulative Cash Flow (£1000s)</a:t>
            </a:r>
          </a:p>
        </p:txBody>
      </p:sp>
      <p:cxnSp>
        <p:nvCxnSpPr>
          <p:cNvPr id="44" name="Straight Connector 43"/>
          <p:cNvCxnSpPr/>
          <p:nvPr/>
        </p:nvCxnSpPr>
        <p:spPr>
          <a:xfrm flipH="1" flipV="1">
            <a:off x="10670898" y="1737107"/>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10678518" y="1369761"/>
            <a:ext cx="77559" cy="908"/>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462203" y="1150927"/>
            <a:ext cx="1275443" cy="4655"/>
          </a:xfrm>
          <a:prstGeom prst="line">
            <a:avLst/>
          </a:prstGeom>
          <a:ln w="76200" cap="rnd">
            <a:solidFill>
              <a:srgbClr val="79ADDD"/>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517301" y="1188212"/>
            <a:ext cx="1557893"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Sales: 890</a:t>
            </a:r>
          </a:p>
        </p:txBody>
      </p:sp>
      <p:sp>
        <p:nvSpPr>
          <p:cNvPr id="48" name="TextBox 47"/>
          <p:cNvSpPr txBox="1"/>
          <p:nvPr/>
        </p:nvSpPr>
        <p:spPr>
          <a:xfrm>
            <a:off x="9070704" y="1544256"/>
            <a:ext cx="1940197" cy="369332"/>
          </a:xfrm>
          <a:prstGeom prst="rect">
            <a:avLst/>
          </a:prstGeom>
          <a:noFill/>
        </p:spPr>
        <p:txBody>
          <a:bodyPr wrap="square" rtlCol="0">
            <a:spAutoFit/>
          </a:bodyPr>
          <a:lstStyle/>
          <a:p>
            <a:r>
              <a:rPr lang="en-GB" b="1" dirty="0">
                <a:solidFill>
                  <a:srgbClr val="7AFEC2"/>
                </a:solidFill>
                <a:latin typeface="Roboto Condensed" panose="02000000000000000000" pitchFamily="2" charset="0"/>
                <a:ea typeface="Roboto Condensed" panose="02000000000000000000" pitchFamily="2" charset="0"/>
              </a:rPr>
              <a:t>Profit: £360.6k</a:t>
            </a:r>
          </a:p>
        </p:txBody>
      </p:sp>
      <p:sp>
        <p:nvSpPr>
          <p:cNvPr id="49" name="TextBox 48"/>
          <p:cNvSpPr txBox="1"/>
          <p:nvPr/>
        </p:nvSpPr>
        <p:spPr>
          <a:xfrm>
            <a:off x="8989741" y="5295297"/>
            <a:ext cx="2241550" cy="369332"/>
          </a:xfrm>
          <a:prstGeom prst="rect">
            <a:avLst/>
          </a:prstGeom>
          <a:noFill/>
        </p:spPr>
        <p:txBody>
          <a:bodyPr wrap="square" rtlCol="0">
            <a:spAutoFit/>
          </a:bodyPr>
          <a:lstStyle/>
          <a:p>
            <a:r>
              <a:rPr lang="en-GB" b="1" dirty="0">
                <a:solidFill>
                  <a:schemeClr val="bg1"/>
                </a:solidFill>
                <a:latin typeface="Roboto Condensed" panose="02000000000000000000" pitchFamily="2" charset="0"/>
                <a:ea typeface="Roboto Condensed" panose="02000000000000000000" pitchFamily="2" charset="0"/>
              </a:rPr>
              <a:t>Year 3</a:t>
            </a:r>
          </a:p>
        </p:txBody>
      </p:sp>
    </p:spTree>
    <p:extLst>
      <p:ext uri="{BB962C8B-B14F-4D97-AF65-F5344CB8AC3E}">
        <p14:creationId xmlns:p14="http://schemas.microsoft.com/office/powerpoint/2010/main" val="31740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250" fill="hold"/>
                                        <p:tgtEl>
                                          <p:spTgt spid="42"/>
                                        </p:tgtEl>
                                        <p:attrNameLst>
                                          <p:attrName>ppt_x</p:attrName>
                                        </p:attrNameLst>
                                      </p:cBhvr>
                                      <p:tavLst>
                                        <p:tav tm="0">
                                          <p:val>
                                            <p:strVal val="0-#ppt_w/2"/>
                                          </p:val>
                                        </p:tav>
                                        <p:tav tm="100000">
                                          <p:val>
                                            <p:strVal val="#ppt_x"/>
                                          </p:val>
                                        </p:tav>
                                      </p:tavLst>
                                    </p:anim>
                                    <p:anim calcmode="lin" valueType="num">
                                      <p:cBhvr additive="base">
                                        <p:cTn id="13" dur="250" fill="hold"/>
                                        <p:tgtEl>
                                          <p:spTgt spid="42"/>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additive="base">
                                        <p:cTn id="16" dur="250" fill="hold"/>
                                        <p:tgtEl>
                                          <p:spTgt spid="63"/>
                                        </p:tgtEl>
                                        <p:attrNameLst>
                                          <p:attrName>ppt_x</p:attrName>
                                        </p:attrNameLst>
                                      </p:cBhvr>
                                      <p:tavLst>
                                        <p:tav tm="0">
                                          <p:val>
                                            <p:strVal val="0-#ppt_w/2"/>
                                          </p:val>
                                        </p:tav>
                                        <p:tav tm="100000">
                                          <p:val>
                                            <p:strVal val="#ppt_x"/>
                                          </p:val>
                                        </p:tav>
                                      </p:tavLst>
                                    </p:anim>
                                    <p:anim calcmode="lin" valueType="num">
                                      <p:cBhvr additive="base">
                                        <p:cTn id="17" dur="250" fill="hold"/>
                                        <p:tgtEl>
                                          <p:spTgt spid="63"/>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250" fill="hold"/>
                                        <p:tgtEl>
                                          <p:spTgt spid="64"/>
                                        </p:tgtEl>
                                        <p:attrNameLst>
                                          <p:attrName>ppt_x</p:attrName>
                                        </p:attrNameLst>
                                      </p:cBhvr>
                                      <p:tavLst>
                                        <p:tav tm="0">
                                          <p:val>
                                            <p:strVal val="0-#ppt_w/2"/>
                                          </p:val>
                                        </p:tav>
                                        <p:tav tm="100000">
                                          <p:val>
                                            <p:strVal val="#ppt_x"/>
                                          </p:val>
                                        </p:tav>
                                      </p:tavLst>
                                    </p:anim>
                                    <p:anim calcmode="lin" valueType="num">
                                      <p:cBhvr additive="base">
                                        <p:cTn id="21" dur="250" fill="hold"/>
                                        <p:tgtEl>
                                          <p:spTgt spid="64"/>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250" fill="hold"/>
                                        <p:tgtEl>
                                          <p:spTgt spid="59"/>
                                        </p:tgtEl>
                                        <p:attrNameLst>
                                          <p:attrName>ppt_x</p:attrName>
                                        </p:attrNameLst>
                                      </p:cBhvr>
                                      <p:tavLst>
                                        <p:tav tm="0">
                                          <p:val>
                                            <p:strVal val="0-#ppt_w/2"/>
                                          </p:val>
                                        </p:tav>
                                        <p:tav tm="100000">
                                          <p:val>
                                            <p:strVal val="#ppt_x"/>
                                          </p:val>
                                        </p:tav>
                                      </p:tavLst>
                                    </p:anim>
                                    <p:anim calcmode="lin" valueType="num">
                                      <p:cBhvr additive="base">
                                        <p:cTn id="25" dur="250" fill="hold"/>
                                        <p:tgtEl>
                                          <p:spTgt spid="5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250" fill="hold"/>
                                        <p:tgtEl>
                                          <p:spTgt spid="41"/>
                                        </p:tgtEl>
                                        <p:attrNameLst>
                                          <p:attrName>ppt_x</p:attrName>
                                        </p:attrNameLst>
                                      </p:cBhvr>
                                      <p:tavLst>
                                        <p:tav tm="0">
                                          <p:val>
                                            <p:strVal val="0-#ppt_w/2"/>
                                          </p:val>
                                        </p:tav>
                                        <p:tav tm="100000">
                                          <p:val>
                                            <p:strVal val="#ppt_x"/>
                                          </p:val>
                                        </p:tav>
                                      </p:tavLst>
                                    </p:anim>
                                    <p:anim calcmode="lin" valueType="num">
                                      <p:cBhvr additive="base">
                                        <p:cTn id="29" dur="250" fill="hold"/>
                                        <p:tgtEl>
                                          <p:spTgt spid="41"/>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250" fill="hold"/>
                                        <p:tgtEl>
                                          <p:spTgt spid="60"/>
                                        </p:tgtEl>
                                        <p:attrNameLst>
                                          <p:attrName>ppt_x</p:attrName>
                                        </p:attrNameLst>
                                      </p:cBhvr>
                                      <p:tavLst>
                                        <p:tav tm="0">
                                          <p:val>
                                            <p:strVal val="0-#ppt_w/2"/>
                                          </p:val>
                                        </p:tav>
                                        <p:tav tm="100000">
                                          <p:val>
                                            <p:strVal val="#ppt_x"/>
                                          </p:val>
                                        </p:tav>
                                      </p:tavLst>
                                    </p:anim>
                                    <p:anim calcmode="lin" valueType="num">
                                      <p:cBhvr additive="base">
                                        <p:cTn id="33" dur="250" fill="hold"/>
                                        <p:tgtEl>
                                          <p:spTgt spid="60"/>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250" fill="hold"/>
                                        <p:tgtEl>
                                          <p:spTgt spid="40"/>
                                        </p:tgtEl>
                                        <p:attrNameLst>
                                          <p:attrName>ppt_x</p:attrName>
                                        </p:attrNameLst>
                                      </p:cBhvr>
                                      <p:tavLst>
                                        <p:tav tm="0">
                                          <p:val>
                                            <p:strVal val="0-#ppt_w/2"/>
                                          </p:val>
                                        </p:tav>
                                        <p:tav tm="100000">
                                          <p:val>
                                            <p:strVal val="#ppt_x"/>
                                          </p:val>
                                        </p:tav>
                                      </p:tavLst>
                                    </p:anim>
                                    <p:anim calcmode="lin" valueType="num">
                                      <p:cBhvr additive="base">
                                        <p:cTn id="37" dur="25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additive="base">
                                        <p:cTn id="42" dur="250" fill="hold"/>
                                        <p:tgtEl>
                                          <p:spTgt spid="83"/>
                                        </p:tgtEl>
                                        <p:attrNameLst>
                                          <p:attrName>ppt_x</p:attrName>
                                        </p:attrNameLst>
                                      </p:cBhvr>
                                      <p:tavLst>
                                        <p:tav tm="0">
                                          <p:val>
                                            <p:strVal val="0-#ppt_w/2"/>
                                          </p:val>
                                        </p:tav>
                                        <p:tav tm="100000">
                                          <p:val>
                                            <p:strVal val="#ppt_x"/>
                                          </p:val>
                                        </p:tav>
                                      </p:tavLst>
                                    </p:anim>
                                    <p:anim calcmode="lin" valueType="num">
                                      <p:cBhvr additive="base">
                                        <p:cTn id="43" dur="250" fill="hold"/>
                                        <p:tgtEl>
                                          <p:spTgt spid="83"/>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 calcmode="lin" valueType="num">
                                      <p:cBhvr additive="base">
                                        <p:cTn id="46" dur="250" fill="hold"/>
                                        <p:tgtEl>
                                          <p:spTgt spid="82"/>
                                        </p:tgtEl>
                                        <p:attrNameLst>
                                          <p:attrName>ppt_x</p:attrName>
                                        </p:attrNameLst>
                                      </p:cBhvr>
                                      <p:tavLst>
                                        <p:tav tm="0">
                                          <p:val>
                                            <p:strVal val="0-#ppt_w/2"/>
                                          </p:val>
                                        </p:tav>
                                        <p:tav tm="100000">
                                          <p:val>
                                            <p:strVal val="#ppt_x"/>
                                          </p:val>
                                        </p:tav>
                                      </p:tavLst>
                                    </p:anim>
                                    <p:anim calcmode="lin" valueType="num">
                                      <p:cBhvr additive="base">
                                        <p:cTn id="47" dur="250" fill="hold"/>
                                        <p:tgtEl>
                                          <p:spTgt spid="8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86"/>
                                        </p:tgtEl>
                                        <p:attrNameLst>
                                          <p:attrName>style.visibility</p:attrName>
                                        </p:attrNameLst>
                                      </p:cBhvr>
                                      <p:to>
                                        <p:strVal val="visible"/>
                                      </p:to>
                                    </p:set>
                                    <p:anim calcmode="lin" valueType="num">
                                      <p:cBhvr additive="base">
                                        <p:cTn id="50" dur="250" fill="hold"/>
                                        <p:tgtEl>
                                          <p:spTgt spid="86"/>
                                        </p:tgtEl>
                                        <p:attrNameLst>
                                          <p:attrName>ppt_x</p:attrName>
                                        </p:attrNameLst>
                                      </p:cBhvr>
                                      <p:tavLst>
                                        <p:tav tm="0">
                                          <p:val>
                                            <p:strVal val="0-#ppt_w/2"/>
                                          </p:val>
                                        </p:tav>
                                        <p:tav tm="100000">
                                          <p:val>
                                            <p:strVal val="#ppt_x"/>
                                          </p:val>
                                        </p:tav>
                                      </p:tavLst>
                                    </p:anim>
                                    <p:anim calcmode="lin" valueType="num">
                                      <p:cBhvr additive="base">
                                        <p:cTn id="51" dur="250" fill="hold"/>
                                        <p:tgtEl>
                                          <p:spTgt spid="8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additive="base">
                                        <p:cTn id="54" dur="250" fill="hold"/>
                                        <p:tgtEl>
                                          <p:spTgt spid="81"/>
                                        </p:tgtEl>
                                        <p:attrNameLst>
                                          <p:attrName>ppt_x</p:attrName>
                                        </p:attrNameLst>
                                      </p:cBhvr>
                                      <p:tavLst>
                                        <p:tav tm="0">
                                          <p:val>
                                            <p:strVal val="0-#ppt_w/2"/>
                                          </p:val>
                                        </p:tav>
                                        <p:tav tm="100000">
                                          <p:val>
                                            <p:strVal val="#ppt_x"/>
                                          </p:val>
                                        </p:tav>
                                      </p:tavLst>
                                    </p:anim>
                                    <p:anim calcmode="lin" valueType="num">
                                      <p:cBhvr additive="base">
                                        <p:cTn id="55" dur="250" fill="hold"/>
                                        <p:tgtEl>
                                          <p:spTgt spid="81"/>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additive="base">
                                        <p:cTn id="58" dur="250" fill="hold"/>
                                        <p:tgtEl>
                                          <p:spTgt spid="85"/>
                                        </p:tgtEl>
                                        <p:attrNameLst>
                                          <p:attrName>ppt_x</p:attrName>
                                        </p:attrNameLst>
                                      </p:cBhvr>
                                      <p:tavLst>
                                        <p:tav tm="0">
                                          <p:val>
                                            <p:strVal val="0-#ppt_w/2"/>
                                          </p:val>
                                        </p:tav>
                                        <p:tav tm="100000">
                                          <p:val>
                                            <p:strVal val="#ppt_x"/>
                                          </p:val>
                                        </p:tav>
                                      </p:tavLst>
                                    </p:anim>
                                    <p:anim calcmode="lin" valueType="num">
                                      <p:cBhvr additive="base">
                                        <p:cTn id="59" dur="250" fill="hold"/>
                                        <p:tgtEl>
                                          <p:spTgt spid="85"/>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additive="base">
                                        <p:cTn id="62" dur="250" fill="hold"/>
                                        <p:tgtEl>
                                          <p:spTgt spid="84"/>
                                        </p:tgtEl>
                                        <p:attrNameLst>
                                          <p:attrName>ppt_x</p:attrName>
                                        </p:attrNameLst>
                                      </p:cBhvr>
                                      <p:tavLst>
                                        <p:tav tm="0">
                                          <p:val>
                                            <p:strVal val="0-#ppt_w/2"/>
                                          </p:val>
                                        </p:tav>
                                        <p:tav tm="100000">
                                          <p:val>
                                            <p:strVal val="#ppt_x"/>
                                          </p:val>
                                        </p:tav>
                                      </p:tavLst>
                                    </p:anim>
                                    <p:anim calcmode="lin" valueType="num">
                                      <p:cBhvr additive="base">
                                        <p:cTn id="63" dur="250" fill="hold"/>
                                        <p:tgtEl>
                                          <p:spTgt spid="84"/>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250" fill="hold"/>
                                        <p:tgtEl>
                                          <p:spTgt spid="80"/>
                                        </p:tgtEl>
                                        <p:attrNameLst>
                                          <p:attrName>ppt_x</p:attrName>
                                        </p:attrNameLst>
                                      </p:cBhvr>
                                      <p:tavLst>
                                        <p:tav tm="0">
                                          <p:val>
                                            <p:strVal val="0-#ppt_w/2"/>
                                          </p:val>
                                        </p:tav>
                                        <p:tav tm="100000">
                                          <p:val>
                                            <p:strVal val="#ppt_x"/>
                                          </p:val>
                                        </p:tav>
                                      </p:tavLst>
                                    </p:anim>
                                    <p:anim calcmode="lin" valueType="num">
                                      <p:cBhvr additive="base">
                                        <p:cTn id="67" dur="25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78"/>
                                        </p:tgtEl>
                                        <p:attrNameLst>
                                          <p:attrName>style.visibility</p:attrName>
                                        </p:attrNameLst>
                                      </p:cBhvr>
                                      <p:to>
                                        <p:strVal val="visible"/>
                                      </p:to>
                                    </p:set>
                                    <p:anim calcmode="lin" valueType="num">
                                      <p:cBhvr additive="base">
                                        <p:cTn id="72" dur="250" fill="hold"/>
                                        <p:tgtEl>
                                          <p:spTgt spid="78"/>
                                        </p:tgtEl>
                                        <p:attrNameLst>
                                          <p:attrName>ppt_x</p:attrName>
                                        </p:attrNameLst>
                                      </p:cBhvr>
                                      <p:tavLst>
                                        <p:tav tm="0">
                                          <p:val>
                                            <p:strVal val="0-#ppt_w/2"/>
                                          </p:val>
                                        </p:tav>
                                        <p:tav tm="100000">
                                          <p:val>
                                            <p:strVal val="#ppt_x"/>
                                          </p:val>
                                        </p:tav>
                                      </p:tavLst>
                                    </p:anim>
                                    <p:anim calcmode="lin" valueType="num">
                                      <p:cBhvr additive="base">
                                        <p:cTn id="73" dur="250" fill="hold"/>
                                        <p:tgtEl>
                                          <p:spTgt spid="78"/>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75"/>
                                        </p:tgtEl>
                                        <p:attrNameLst>
                                          <p:attrName>style.visibility</p:attrName>
                                        </p:attrNameLst>
                                      </p:cBhvr>
                                      <p:to>
                                        <p:strVal val="visible"/>
                                      </p:to>
                                    </p:set>
                                    <p:anim calcmode="lin" valueType="num">
                                      <p:cBhvr additive="base">
                                        <p:cTn id="76" dur="250" fill="hold"/>
                                        <p:tgtEl>
                                          <p:spTgt spid="75"/>
                                        </p:tgtEl>
                                        <p:attrNameLst>
                                          <p:attrName>ppt_x</p:attrName>
                                        </p:attrNameLst>
                                      </p:cBhvr>
                                      <p:tavLst>
                                        <p:tav tm="0">
                                          <p:val>
                                            <p:strVal val="0-#ppt_w/2"/>
                                          </p:val>
                                        </p:tav>
                                        <p:tav tm="100000">
                                          <p:val>
                                            <p:strVal val="#ppt_x"/>
                                          </p:val>
                                        </p:tav>
                                      </p:tavLst>
                                    </p:anim>
                                    <p:anim calcmode="lin" valueType="num">
                                      <p:cBhvr additive="base">
                                        <p:cTn id="77" dur="250" fill="hold"/>
                                        <p:tgtEl>
                                          <p:spTgt spid="7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additive="base">
                                        <p:cTn id="80" dur="250" fill="hold"/>
                                        <p:tgtEl>
                                          <p:spTgt spid="74"/>
                                        </p:tgtEl>
                                        <p:attrNameLst>
                                          <p:attrName>ppt_x</p:attrName>
                                        </p:attrNameLst>
                                      </p:cBhvr>
                                      <p:tavLst>
                                        <p:tav tm="0">
                                          <p:val>
                                            <p:strVal val="0-#ppt_w/2"/>
                                          </p:val>
                                        </p:tav>
                                        <p:tav tm="100000">
                                          <p:val>
                                            <p:strVal val="#ppt_x"/>
                                          </p:val>
                                        </p:tav>
                                      </p:tavLst>
                                    </p:anim>
                                    <p:anim calcmode="lin" valueType="num">
                                      <p:cBhvr additive="base">
                                        <p:cTn id="81" dur="250" fill="hold"/>
                                        <p:tgtEl>
                                          <p:spTgt spid="74"/>
                                        </p:tgtEl>
                                        <p:attrNameLst>
                                          <p:attrName>ppt_y</p:attrName>
                                        </p:attrNameLst>
                                      </p:cBhvr>
                                      <p:tavLst>
                                        <p:tav tm="0">
                                          <p:val>
                                            <p:strVal val="#ppt_y"/>
                                          </p:val>
                                        </p:tav>
                                        <p:tav tm="100000">
                                          <p:val>
                                            <p:strVal val="#ppt_y"/>
                                          </p:val>
                                        </p:tav>
                                      </p:tavLst>
                                    </p:anim>
                                  </p:childTnLst>
                                </p:cTn>
                              </p:par>
                              <p:par>
                                <p:cTn id="82" presetID="2" presetClass="entr" presetSubtype="8" fill="hold" nodeType="withEffect">
                                  <p:stCondLst>
                                    <p:cond delay="0"/>
                                  </p:stCondLst>
                                  <p:childTnLst>
                                    <p:set>
                                      <p:cBhvr>
                                        <p:cTn id="83" dur="1" fill="hold">
                                          <p:stCondLst>
                                            <p:cond delay="0"/>
                                          </p:stCondLst>
                                        </p:cTn>
                                        <p:tgtEl>
                                          <p:spTgt spid="77"/>
                                        </p:tgtEl>
                                        <p:attrNameLst>
                                          <p:attrName>style.visibility</p:attrName>
                                        </p:attrNameLst>
                                      </p:cBhvr>
                                      <p:to>
                                        <p:strVal val="visible"/>
                                      </p:to>
                                    </p:set>
                                    <p:anim calcmode="lin" valueType="num">
                                      <p:cBhvr additive="base">
                                        <p:cTn id="84" dur="250" fill="hold"/>
                                        <p:tgtEl>
                                          <p:spTgt spid="77"/>
                                        </p:tgtEl>
                                        <p:attrNameLst>
                                          <p:attrName>ppt_x</p:attrName>
                                        </p:attrNameLst>
                                      </p:cBhvr>
                                      <p:tavLst>
                                        <p:tav tm="0">
                                          <p:val>
                                            <p:strVal val="0-#ppt_w/2"/>
                                          </p:val>
                                        </p:tav>
                                        <p:tav tm="100000">
                                          <p:val>
                                            <p:strVal val="#ppt_x"/>
                                          </p:val>
                                        </p:tav>
                                      </p:tavLst>
                                    </p:anim>
                                    <p:anim calcmode="lin" valueType="num">
                                      <p:cBhvr additive="base">
                                        <p:cTn id="85" dur="250" fill="hold"/>
                                        <p:tgtEl>
                                          <p:spTgt spid="77"/>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additive="base">
                                        <p:cTn id="88" dur="250" fill="hold"/>
                                        <p:tgtEl>
                                          <p:spTgt spid="73"/>
                                        </p:tgtEl>
                                        <p:attrNameLst>
                                          <p:attrName>ppt_x</p:attrName>
                                        </p:attrNameLst>
                                      </p:cBhvr>
                                      <p:tavLst>
                                        <p:tav tm="0">
                                          <p:val>
                                            <p:strVal val="0-#ppt_w/2"/>
                                          </p:val>
                                        </p:tav>
                                        <p:tav tm="100000">
                                          <p:val>
                                            <p:strVal val="#ppt_x"/>
                                          </p:val>
                                        </p:tav>
                                      </p:tavLst>
                                    </p:anim>
                                    <p:anim calcmode="lin" valueType="num">
                                      <p:cBhvr additive="base">
                                        <p:cTn id="89" dur="250" fill="hold"/>
                                        <p:tgtEl>
                                          <p:spTgt spid="73"/>
                                        </p:tgtEl>
                                        <p:attrNameLst>
                                          <p:attrName>ppt_y</p:attrName>
                                        </p:attrNameLst>
                                      </p:cBhvr>
                                      <p:tavLst>
                                        <p:tav tm="0">
                                          <p:val>
                                            <p:strVal val="#ppt_y"/>
                                          </p:val>
                                        </p:tav>
                                        <p:tav tm="100000">
                                          <p:val>
                                            <p:strVal val="#ppt_y"/>
                                          </p:val>
                                        </p:tav>
                                      </p:tavLst>
                                    </p:anim>
                                  </p:childTnLst>
                                </p:cTn>
                              </p:par>
                              <p:par>
                                <p:cTn id="90" presetID="2" presetClass="entr" presetSubtype="8" fill="hold" nodeType="withEffect">
                                  <p:stCondLst>
                                    <p:cond delay="0"/>
                                  </p:stCondLst>
                                  <p:childTnLst>
                                    <p:set>
                                      <p:cBhvr>
                                        <p:cTn id="91" dur="1" fill="hold">
                                          <p:stCondLst>
                                            <p:cond delay="0"/>
                                          </p:stCondLst>
                                        </p:cTn>
                                        <p:tgtEl>
                                          <p:spTgt spid="76"/>
                                        </p:tgtEl>
                                        <p:attrNameLst>
                                          <p:attrName>style.visibility</p:attrName>
                                        </p:attrNameLst>
                                      </p:cBhvr>
                                      <p:to>
                                        <p:strVal val="visible"/>
                                      </p:to>
                                    </p:set>
                                    <p:anim calcmode="lin" valueType="num">
                                      <p:cBhvr additive="base">
                                        <p:cTn id="92" dur="250" fill="hold"/>
                                        <p:tgtEl>
                                          <p:spTgt spid="76"/>
                                        </p:tgtEl>
                                        <p:attrNameLst>
                                          <p:attrName>ppt_x</p:attrName>
                                        </p:attrNameLst>
                                      </p:cBhvr>
                                      <p:tavLst>
                                        <p:tav tm="0">
                                          <p:val>
                                            <p:strVal val="0-#ppt_w/2"/>
                                          </p:val>
                                        </p:tav>
                                        <p:tav tm="100000">
                                          <p:val>
                                            <p:strVal val="#ppt_x"/>
                                          </p:val>
                                        </p:tav>
                                      </p:tavLst>
                                    </p:anim>
                                    <p:anim calcmode="lin" valueType="num">
                                      <p:cBhvr additive="base">
                                        <p:cTn id="93" dur="250" fill="hold"/>
                                        <p:tgtEl>
                                          <p:spTgt spid="76"/>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250" fill="hold"/>
                                        <p:tgtEl>
                                          <p:spTgt spid="49"/>
                                        </p:tgtEl>
                                        <p:attrNameLst>
                                          <p:attrName>ppt_x</p:attrName>
                                        </p:attrNameLst>
                                      </p:cBhvr>
                                      <p:tavLst>
                                        <p:tav tm="0">
                                          <p:val>
                                            <p:strVal val="0-#ppt_w/2"/>
                                          </p:val>
                                        </p:tav>
                                        <p:tav tm="100000">
                                          <p:val>
                                            <p:strVal val="#ppt_x"/>
                                          </p:val>
                                        </p:tav>
                                      </p:tavLst>
                                    </p:anim>
                                    <p:anim calcmode="lin" valueType="num">
                                      <p:cBhvr additive="base">
                                        <p:cTn id="97" dur="25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72"/>
                                        </p:tgtEl>
                                        <p:attrNameLst>
                                          <p:attrName>style.visibility</p:attrName>
                                        </p:attrNameLst>
                                      </p:cBhvr>
                                      <p:to>
                                        <p:strVal val="visible"/>
                                      </p:to>
                                    </p:set>
                                    <p:anim calcmode="lin" valueType="num">
                                      <p:cBhvr additive="base">
                                        <p:cTn id="102" dur="250" fill="hold"/>
                                        <p:tgtEl>
                                          <p:spTgt spid="72"/>
                                        </p:tgtEl>
                                        <p:attrNameLst>
                                          <p:attrName>ppt_x</p:attrName>
                                        </p:attrNameLst>
                                      </p:cBhvr>
                                      <p:tavLst>
                                        <p:tav tm="0">
                                          <p:val>
                                            <p:strVal val="0-#ppt_w/2"/>
                                          </p:val>
                                        </p:tav>
                                        <p:tav tm="100000">
                                          <p:val>
                                            <p:strVal val="#ppt_x"/>
                                          </p:val>
                                        </p:tav>
                                      </p:tavLst>
                                    </p:anim>
                                    <p:anim calcmode="lin" valueType="num">
                                      <p:cBhvr additive="base">
                                        <p:cTn id="103" dur="250" fill="hold"/>
                                        <p:tgtEl>
                                          <p:spTgt spid="72"/>
                                        </p:tgtEl>
                                        <p:attrNameLst>
                                          <p:attrName>ppt_y</p:attrName>
                                        </p:attrNameLst>
                                      </p:cBhvr>
                                      <p:tavLst>
                                        <p:tav tm="0">
                                          <p:val>
                                            <p:strVal val="#ppt_y"/>
                                          </p:val>
                                        </p:tav>
                                        <p:tav tm="100000">
                                          <p:val>
                                            <p:strVal val="#ppt_y"/>
                                          </p:val>
                                        </p:tav>
                                      </p:tavLst>
                                    </p:anim>
                                  </p:childTnLst>
                                </p:cTn>
                              </p:par>
                              <p:par>
                                <p:cTn id="104" presetID="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 calcmode="lin" valueType="num">
                                      <p:cBhvr additive="base">
                                        <p:cTn id="106" dur="250" fill="hold"/>
                                        <p:tgtEl>
                                          <p:spTgt spid="44"/>
                                        </p:tgtEl>
                                        <p:attrNameLst>
                                          <p:attrName>ppt_x</p:attrName>
                                        </p:attrNameLst>
                                      </p:cBhvr>
                                      <p:tavLst>
                                        <p:tav tm="0">
                                          <p:val>
                                            <p:strVal val="0-#ppt_w/2"/>
                                          </p:val>
                                        </p:tav>
                                        <p:tav tm="100000">
                                          <p:val>
                                            <p:strVal val="#ppt_x"/>
                                          </p:val>
                                        </p:tav>
                                      </p:tavLst>
                                    </p:anim>
                                    <p:anim calcmode="lin" valueType="num">
                                      <p:cBhvr additive="base">
                                        <p:cTn id="107" dur="250" fill="hold"/>
                                        <p:tgtEl>
                                          <p:spTgt spid="44"/>
                                        </p:tgtEl>
                                        <p:attrNameLst>
                                          <p:attrName>ppt_y</p:attrName>
                                        </p:attrNameLst>
                                      </p:cBhvr>
                                      <p:tavLst>
                                        <p:tav tm="0">
                                          <p:val>
                                            <p:strVal val="#ppt_y"/>
                                          </p:val>
                                        </p:tav>
                                        <p:tav tm="100000">
                                          <p:val>
                                            <p:strVal val="#ppt_y"/>
                                          </p:val>
                                        </p:tav>
                                      </p:tavLst>
                                    </p:anim>
                                  </p:childTnLst>
                                </p:cTn>
                              </p:par>
                              <p:par>
                                <p:cTn id="108" presetID="2" presetClass="entr" presetSubtype="8" fill="hold"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additive="base">
                                        <p:cTn id="110" dur="250" fill="hold"/>
                                        <p:tgtEl>
                                          <p:spTgt spid="45"/>
                                        </p:tgtEl>
                                        <p:attrNameLst>
                                          <p:attrName>ppt_x</p:attrName>
                                        </p:attrNameLst>
                                      </p:cBhvr>
                                      <p:tavLst>
                                        <p:tav tm="0">
                                          <p:val>
                                            <p:strVal val="0-#ppt_w/2"/>
                                          </p:val>
                                        </p:tav>
                                        <p:tav tm="100000">
                                          <p:val>
                                            <p:strVal val="#ppt_x"/>
                                          </p:val>
                                        </p:tav>
                                      </p:tavLst>
                                    </p:anim>
                                    <p:anim calcmode="lin" valueType="num">
                                      <p:cBhvr additive="base">
                                        <p:cTn id="111" dur="250" fill="hold"/>
                                        <p:tgtEl>
                                          <p:spTgt spid="45"/>
                                        </p:tgtEl>
                                        <p:attrNameLst>
                                          <p:attrName>ppt_y</p:attrName>
                                        </p:attrNameLst>
                                      </p:cBhvr>
                                      <p:tavLst>
                                        <p:tav tm="0">
                                          <p:val>
                                            <p:strVal val="#ppt_y"/>
                                          </p:val>
                                        </p:tav>
                                        <p:tav tm="100000">
                                          <p:val>
                                            <p:strVal val="#ppt_y"/>
                                          </p:val>
                                        </p:tav>
                                      </p:tavLst>
                                    </p:anim>
                                  </p:childTnLst>
                                </p:cTn>
                              </p:par>
                              <p:par>
                                <p:cTn id="112" presetID="2" presetClass="entr" presetSubtype="8" fill="hold" nodeType="withEffect">
                                  <p:stCondLst>
                                    <p:cond delay="0"/>
                                  </p:stCondLst>
                                  <p:childTnLst>
                                    <p:set>
                                      <p:cBhvr>
                                        <p:cTn id="113" dur="1" fill="hold">
                                          <p:stCondLst>
                                            <p:cond delay="0"/>
                                          </p:stCondLst>
                                        </p:cTn>
                                        <p:tgtEl>
                                          <p:spTgt spid="46"/>
                                        </p:tgtEl>
                                        <p:attrNameLst>
                                          <p:attrName>style.visibility</p:attrName>
                                        </p:attrNameLst>
                                      </p:cBhvr>
                                      <p:to>
                                        <p:strVal val="visible"/>
                                      </p:to>
                                    </p:set>
                                    <p:anim calcmode="lin" valueType="num">
                                      <p:cBhvr additive="base">
                                        <p:cTn id="114" dur="250" fill="hold"/>
                                        <p:tgtEl>
                                          <p:spTgt spid="46"/>
                                        </p:tgtEl>
                                        <p:attrNameLst>
                                          <p:attrName>ppt_x</p:attrName>
                                        </p:attrNameLst>
                                      </p:cBhvr>
                                      <p:tavLst>
                                        <p:tav tm="0">
                                          <p:val>
                                            <p:strVal val="0-#ppt_w/2"/>
                                          </p:val>
                                        </p:tav>
                                        <p:tav tm="100000">
                                          <p:val>
                                            <p:strVal val="#ppt_x"/>
                                          </p:val>
                                        </p:tav>
                                      </p:tavLst>
                                    </p:anim>
                                    <p:anim calcmode="lin" valueType="num">
                                      <p:cBhvr additive="base">
                                        <p:cTn id="115" dur="250" fill="hold"/>
                                        <p:tgtEl>
                                          <p:spTgt spid="46"/>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childTnLst>
                                    <p:set>
                                      <p:cBhvr>
                                        <p:cTn id="117" dur="1" fill="hold">
                                          <p:stCondLst>
                                            <p:cond delay="0"/>
                                          </p:stCondLst>
                                        </p:cTn>
                                        <p:tgtEl>
                                          <p:spTgt spid="47"/>
                                        </p:tgtEl>
                                        <p:attrNameLst>
                                          <p:attrName>style.visibility</p:attrName>
                                        </p:attrNameLst>
                                      </p:cBhvr>
                                      <p:to>
                                        <p:strVal val="visible"/>
                                      </p:to>
                                    </p:set>
                                    <p:anim calcmode="lin" valueType="num">
                                      <p:cBhvr additive="base">
                                        <p:cTn id="118" dur="250" fill="hold"/>
                                        <p:tgtEl>
                                          <p:spTgt spid="47"/>
                                        </p:tgtEl>
                                        <p:attrNameLst>
                                          <p:attrName>ppt_x</p:attrName>
                                        </p:attrNameLst>
                                      </p:cBhvr>
                                      <p:tavLst>
                                        <p:tav tm="0">
                                          <p:val>
                                            <p:strVal val="0-#ppt_w/2"/>
                                          </p:val>
                                        </p:tav>
                                        <p:tav tm="100000">
                                          <p:val>
                                            <p:strVal val="#ppt_x"/>
                                          </p:val>
                                        </p:tav>
                                      </p:tavLst>
                                    </p:anim>
                                    <p:anim calcmode="lin" valueType="num">
                                      <p:cBhvr additive="base">
                                        <p:cTn id="119" dur="250" fill="hold"/>
                                        <p:tgtEl>
                                          <p:spTgt spid="47"/>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childTnLst>
                                    <p:set>
                                      <p:cBhvr>
                                        <p:cTn id="121" dur="1" fill="hold">
                                          <p:stCondLst>
                                            <p:cond delay="0"/>
                                          </p:stCondLst>
                                        </p:cTn>
                                        <p:tgtEl>
                                          <p:spTgt spid="48"/>
                                        </p:tgtEl>
                                        <p:attrNameLst>
                                          <p:attrName>style.visibility</p:attrName>
                                        </p:attrNameLst>
                                      </p:cBhvr>
                                      <p:to>
                                        <p:strVal val="visible"/>
                                      </p:to>
                                    </p:set>
                                    <p:anim calcmode="lin" valueType="num">
                                      <p:cBhvr additive="base">
                                        <p:cTn id="122" dur="250" fill="hold"/>
                                        <p:tgtEl>
                                          <p:spTgt spid="48"/>
                                        </p:tgtEl>
                                        <p:attrNameLst>
                                          <p:attrName>ppt_x</p:attrName>
                                        </p:attrNameLst>
                                      </p:cBhvr>
                                      <p:tavLst>
                                        <p:tav tm="0">
                                          <p:val>
                                            <p:strVal val="0-#ppt_w/2"/>
                                          </p:val>
                                        </p:tav>
                                        <p:tav tm="100000">
                                          <p:val>
                                            <p:strVal val="#ppt_x"/>
                                          </p:val>
                                        </p:tav>
                                      </p:tavLst>
                                    </p:anim>
                                    <p:anim calcmode="lin" valueType="num">
                                      <p:cBhvr additive="base">
                                        <p:cTn id="123" dur="25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72" grpId="0"/>
      <p:bldP spid="73" grpId="0"/>
      <p:bldP spid="74" grpId="0"/>
      <p:bldP spid="80" grpId="0"/>
      <p:bldP spid="81" grpId="0"/>
      <p:bldP spid="82" grpId="0"/>
      <p:bldP spid="47"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015" y="2678429"/>
            <a:ext cx="1386535" cy="1386535"/>
          </a:xfrm>
          <a:prstGeom prst="rect">
            <a:avLst/>
          </a:prstGeom>
        </p:spPr>
      </p:pic>
      <p:sp>
        <p:nvSpPr>
          <p:cNvPr id="2" name="Title 1"/>
          <p:cNvSpPr>
            <a:spLocks noGrp="1"/>
          </p:cNvSpPr>
          <p:nvPr>
            <p:ph type="ctrTitle"/>
          </p:nvPr>
        </p:nvSpPr>
        <p:spPr>
          <a:xfrm>
            <a:off x="0" y="2640423"/>
            <a:ext cx="12192000" cy="1207179"/>
          </a:xfrm>
        </p:spPr>
        <p:txBody>
          <a:bodyPr/>
          <a:lstStyle/>
          <a:p>
            <a:r>
              <a:rPr lang="en-GB" b="1" dirty="0">
                <a:solidFill>
                  <a:schemeClr val="bg1"/>
                </a:solidFill>
                <a:latin typeface="Roboto Condensed" panose="02000000000000000000" pitchFamily="2" charset="0"/>
                <a:ea typeface="Roboto Condensed" panose="02000000000000000000" pitchFamily="2" charset="0"/>
              </a:rPr>
              <a:t>Meet Dave</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3395" y="2678429"/>
            <a:ext cx="1394155" cy="139415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2805" y="2678430"/>
            <a:ext cx="1165555" cy="1300810"/>
          </a:xfrm>
          <a:prstGeom prst="rect">
            <a:avLst/>
          </a:prstGeom>
        </p:spPr>
      </p:pic>
      <p:sp>
        <p:nvSpPr>
          <p:cNvPr id="16" name="Title 1"/>
          <p:cNvSpPr txBox="1">
            <a:spLocks/>
          </p:cNvSpPr>
          <p:nvPr/>
        </p:nvSpPr>
        <p:spPr>
          <a:xfrm>
            <a:off x="0" y="2266"/>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chemeClr val="bg1"/>
                </a:solidFill>
                <a:latin typeface="Roboto Condensed" panose="02000000000000000000" pitchFamily="2" charset="0"/>
                <a:ea typeface="Roboto Condensed" panose="02000000000000000000" pitchFamily="2" charset="0"/>
              </a:rPr>
              <a:t>Meet Sam</a:t>
            </a:r>
          </a:p>
        </p:txBody>
      </p:sp>
    </p:spTree>
    <p:extLst>
      <p:ext uri="{BB962C8B-B14F-4D97-AF65-F5344CB8AC3E}">
        <p14:creationId xmlns:p14="http://schemas.microsoft.com/office/powerpoint/2010/main" val="215554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3.33333E-6 L 0 -0.38449 " pathEditMode="relative" rAng="0" ptsTypes="AA">
                                      <p:cBhvr>
                                        <p:cTn id="6" dur="500" fill="hold"/>
                                        <p:tgtEl>
                                          <p:spTgt spid="2"/>
                                        </p:tgtEl>
                                        <p:attrNameLst>
                                          <p:attrName>ppt_x</p:attrName>
                                          <p:attrName>ppt_y</p:attrName>
                                        </p:attrNameLst>
                                      </p:cBhvr>
                                      <p:rCtr x="0" y="-19236"/>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2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1" presetClass="exit" presetSubtype="0" fill="hold" grpId="1"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45915" y="2902014"/>
            <a:ext cx="13849349" cy="1207179"/>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7700" b="1" i="1" dirty="0">
                <a:solidFill>
                  <a:schemeClr val="bg1"/>
                </a:solidFill>
                <a:latin typeface="Roboto Condensed" panose="02000000000000000000" pitchFamily="2" charset="0"/>
                <a:ea typeface="Roboto Condensed" panose="02000000000000000000" pitchFamily="2" charset="0"/>
              </a:rPr>
              <a:t>£150k </a:t>
            </a:r>
            <a:r>
              <a:rPr lang="en-GB" sz="9600" b="1" dirty="0">
                <a:solidFill>
                  <a:schemeClr val="bg1"/>
                </a:solidFill>
                <a:latin typeface="Roboto Condensed" panose="02000000000000000000" pitchFamily="2" charset="0"/>
                <a:ea typeface="Roboto Condensed" panose="02000000000000000000" pitchFamily="2" charset="0"/>
              </a:rPr>
              <a:t>for</a:t>
            </a:r>
            <a:r>
              <a:rPr lang="en-GB" sz="17700" b="1" i="1" dirty="0">
                <a:solidFill>
                  <a:schemeClr val="bg1"/>
                </a:solidFill>
                <a:latin typeface="Roboto Condensed" panose="02000000000000000000" pitchFamily="2" charset="0"/>
                <a:ea typeface="Roboto Condensed" panose="02000000000000000000" pitchFamily="2" charset="0"/>
              </a:rPr>
              <a:t> 20% </a:t>
            </a:r>
          </a:p>
        </p:txBody>
      </p:sp>
      <p:sp>
        <p:nvSpPr>
          <p:cNvPr id="5" name="Title 1"/>
          <p:cNvSpPr txBox="1">
            <a:spLocks/>
          </p:cNvSpPr>
          <p:nvPr/>
        </p:nvSpPr>
        <p:spPr>
          <a:xfrm>
            <a:off x="-57150" y="4350755"/>
            <a:ext cx="12192000" cy="1207179"/>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200" b="1" dirty="0">
                <a:solidFill>
                  <a:prstClr val="white"/>
                </a:solidFill>
                <a:latin typeface="Roboto Condensed" panose="02000000000000000000" pitchFamily="2" charset="0"/>
                <a:ea typeface="Roboto Condensed" panose="02000000000000000000" pitchFamily="2" charset="0"/>
              </a:rPr>
              <a:t>Valuation of</a:t>
            </a:r>
            <a:r>
              <a:rPr lang="en-GB" sz="8400" b="1" i="1" dirty="0">
                <a:solidFill>
                  <a:schemeClr val="bg1"/>
                </a:solidFill>
                <a:latin typeface="Roboto Condensed" panose="02000000000000000000" pitchFamily="2" charset="0"/>
                <a:ea typeface="Roboto Condensed" panose="02000000000000000000" pitchFamily="2" charset="0"/>
              </a:rPr>
              <a:t> £1.8 Million </a:t>
            </a:r>
            <a:r>
              <a:rPr lang="en-GB" sz="4200" b="1" dirty="0">
                <a:solidFill>
                  <a:prstClr val="white"/>
                </a:solidFill>
                <a:latin typeface="Roboto Condensed" panose="02000000000000000000" pitchFamily="2" charset="0"/>
                <a:ea typeface="Roboto Condensed" panose="02000000000000000000" pitchFamily="2" charset="0"/>
              </a:rPr>
              <a:t>in 4 Years</a:t>
            </a:r>
          </a:p>
        </p:txBody>
      </p:sp>
      <p:sp>
        <p:nvSpPr>
          <p:cNvPr id="6" name="Title 1"/>
          <p:cNvSpPr txBox="1">
            <a:spLocks/>
          </p:cNvSpPr>
          <p:nvPr/>
        </p:nvSpPr>
        <p:spPr>
          <a:xfrm>
            <a:off x="-799173" y="5510857"/>
            <a:ext cx="13849349" cy="1207179"/>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400" b="1" i="1" dirty="0">
                <a:solidFill>
                  <a:schemeClr val="bg1"/>
                </a:solidFill>
                <a:latin typeface="Roboto Condensed" panose="02000000000000000000" pitchFamily="2" charset="0"/>
                <a:ea typeface="Roboto Condensed" panose="02000000000000000000" pitchFamily="2" charset="0"/>
              </a:rPr>
              <a:t>140</a:t>
            </a:r>
            <a:r>
              <a:rPr lang="en-GB" sz="8400" b="1" i="1" dirty="0">
                <a:solidFill>
                  <a:prstClr val="white"/>
                </a:solidFill>
                <a:latin typeface="Roboto Condensed" panose="02000000000000000000" pitchFamily="2" charset="0"/>
                <a:ea typeface="Roboto Condensed" panose="02000000000000000000" pitchFamily="2" charset="0"/>
              </a:rPr>
              <a:t>%</a:t>
            </a:r>
            <a:r>
              <a:rPr lang="en-GB" sz="4800" b="1" dirty="0">
                <a:solidFill>
                  <a:prstClr val="white"/>
                </a:solidFill>
                <a:latin typeface="Roboto Condensed" panose="02000000000000000000" pitchFamily="2" charset="0"/>
                <a:ea typeface="Roboto Condensed" panose="02000000000000000000" pitchFamily="2" charset="0"/>
              </a:rPr>
              <a:t> </a:t>
            </a:r>
            <a:r>
              <a:rPr lang="en-GB" sz="4200" b="1" dirty="0">
                <a:solidFill>
                  <a:prstClr val="white"/>
                </a:solidFill>
                <a:latin typeface="Roboto Condensed" panose="02000000000000000000" pitchFamily="2" charset="0"/>
                <a:ea typeface="Roboto Condensed" panose="02000000000000000000" pitchFamily="2" charset="0"/>
              </a:rPr>
              <a:t>ROI</a:t>
            </a:r>
          </a:p>
        </p:txBody>
      </p:sp>
      <p:sp>
        <p:nvSpPr>
          <p:cNvPr id="7" name="Rectangle 6"/>
          <p:cNvSpPr/>
          <p:nvPr/>
        </p:nvSpPr>
        <p:spPr>
          <a:xfrm>
            <a:off x="0" y="0"/>
            <a:ext cx="12192000" cy="6763255"/>
          </a:xfrm>
          <a:prstGeom prst="rect">
            <a:avLst/>
          </a:prstGeom>
          <a:solidFill>
            <a:srgbClr val="3584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txBox="1">
            <a:spLocks/>
          </p:cNvSpPr>
          <p:nvPr/>
        </p:nvSpPr>
        <p:spPr>
          <a:xfrm>
            <a:off x="0" y="2690033"/>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Thank you. Any questions?</a:t>
            </a:r>
          </a:p>
        </p:txBody>
      </p:sp>
    </p:spTree>
    <p:extLst>
      <p:ext uri="{BB962C8B-B14F-4D97-AF65-F5344CB8AC3E}">
        <p14:creationId xmlns:p14="http://schemas.microsoft.com/office/powerpoint/2010/main" val="365465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45833E-6 -1.11111E-6 L 0.00235 -0.24282 " pathEditMode="relative" rAng="0" ptsTypes="AA">
                                      <p:cBhvr>
                                        <p:cTn id="12" dur="500" fill="hold"/>
                                        <p:tgtEl>
                                          <p:spTgt spid="4"/>
                                        </p:tgtEl>
                                        <p:attrNameLst>
                                          <p:attrName>ppt_x</p:attrName>
                                          <p:attrName>ppt_y</p:attrName>
                                        </p:attrNameLst>
                                      </p:cBhvr>
                                      <p:rCtr x="117" y="-12153"/>
                                    </p:animMotion>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grpId="1" nodeType="clickEffect">
                                  <p:stCondLst>
                                    <p:cond delay="0"/>
                                  </p:stCondLst>
                                  <p:childTnLst>
                                    <p:animMotion origin="layout" path="M -2.5E-6 -3.7037E-6 L 0.00716 -0.19328 " pathEditMode="relative" rAng="0" ptsTypes="AA">
                                      <p:cBhvr>
                                        <p:cTn id="20" dur="500" fill="hold"/>
                                        <p:tgtEl>
                                          <p:spTgt spid="5"/>
                                        </p:tgtEl>
                                        <p:attrNameLst>
                                          <p:attrName>ppt_x</p:attrName>
                                          <p:attrName>ppt_y</p:attrName>
                                        </p:attrNameLst>
                                      </p:cBhvr>
                                      <p:rCtr x="313" y="-9745"/>
                                    </p:animMotion>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64" presetClass="path" presetSubtype="0" accel="50000" decel="50000" fill="hold" grpId="2" nodeType="withEffect">
                                  <p:stCondLst>
                                    <p:cond delay="0"/>
                                  </p:stCondLst>
                                  <p:childTnLst>
                                    <p:animMotion origin="layout" path="M 0.00235 -0.24282 L 0.00235 -0.38403 " pathEditMode="relative" rAng="0" ptsTypes="AA">
                                      <p:cBhvr>
                                        <p:cTn id="26" dur="500" fill="hold"/>
                                        <p:tgtEl>
                                          <p:spTgt spid="4"/>
                                        </p:tgtEl>
                                        <p:attrNameLst>
                                          <p:attrName>ppt_x</p:attrName>
                                          <p:attrName>ppt_y</p:attrName>
                                        </p:attrNameLst>
                                      </p:cBhvr>
                                      <p:rCtr x="0" y="-706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P spid="5" grpId="1"/>
      <p:bldP spid="6" grpId="0"/>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58799" y="1321799"/>
            <a:ext cx="10930048" cy="4762122"/>
          </a:xfrm>
          <a:prstGeom prst="roundRect">
            <a:avLst/>
          </a:prstGeom>
          <a:solidFill>
            <a:schemeClr val="bg1"/>
          </a:solidFill>
          <a:ln w="57150">
            <a:solidFill>
              <a:srgbClr val="EFF5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68" t="30639" r="4244" b="6412"/>
          <a:stretch/>
        </p:blipFill>
        <p:spPr>
          <a:xfrm>
            <a:off x="939799" y="1623874"/>
            <a:ext cx="10011589" cy="3837126"/>
          </a:xfrm>
          <a:prstGeom prst="rect">
            <a:avLst/>
          </a:prstGeom>
        </p:spPr>
      </p:pic>
      <p:sp>
        <p:nvSpPr>
          <p:cNvPr id="6" name="Title 1"/>
          <p:cNvSpPr txBox="1">
            <a:spLocks/>
          </p:cNvSpPr>
          <p:nvPr/>
        </p:nvSpPr>
        <p:spPr>
          <a:xfrm>
            <a:off x="-7225" y="-121317"/>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prstClr val="white"/>
                </a:solidFill>
                <a:latin typeface="Roboto Condensed" panose="02000000000000000000" pitchFamily="2" charset="0"/>
                <a:ea typeface="Roboto Condensed" panose="02000000000000000000" pitchFamily="2" charset="0"/>
              </a:rPr>
              <a:t>Annex: Costs Breakdown</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216" t="27842" r="3432" b="9614"/>
          <a:stretch/>
        </p:blipFill>
        <p:spPr>
          <a:xfrm>
            <a:off x="879362" y="1708783"/>
            <a:ext cx="10418826" cy="392649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734" t="25896" r="3922" b="8000"/>
          <a:stretch/>
        </p:blipFill>
        <p:spPr>
          <a:xfrm>
            <a:off x="779026" y="1623875"/>
            <a:ext cx="10489594" cy="4223770"/>
          </a:xfrm>
          <a:prstGeom prst="rect">
            <a:avLst/>
          </a:prstGeom>
        </p:spPr>
      </p:pic>
    </p:spTree>
    <p:extLst>
      <p:ext uri="{BB962C8B-B14F-4D97-AF65-F5344CB8AC3E}">
        <p14:creationId xmlns:p14="http://schemas.microsoft.com/office/powerpoint/2010/main" val="404418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50"/>
                                        <p:tgtEl>
                                          <p:spTgt spid="4"/>
                                        </p:tgtEl>
                                      </p:cBhvr>
                                    </p:animEffect>
                                    <p:set>
                                      <p:cBhvr>
                                        <p:cTn id="7" dur="1" fill="hold">
                                          <p:stCondLst>
                                            <p:cond delay="249"/>
                                          </p:stCondLst>
                                        </p:cTn>
                                        <p:tgtEl>
                                          <p:spTgt spid="4"/>
                                        </p:tgtEl>
                                        <p:attrNameLst>
                                          <p:attrName>style.visibility</p:attrName>
                                        </p:attrNameLst>
                                      </p:cBhvr>
                                      <p:to>
                                        <p:strVal val="hidden"/>
                                      </p:to>
                                    </p:se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250"/>
                                        <p:tgtEl>
                                          <p:spTgt spid="7"/>
                                        </p:tgtEl>
                                      </p:cBhvr>
                                    </p:animEffect>
                                    <p:set>
                                      <p:cBhvr>
                                        <p:cTn id="16" dur="1" fill="hold">
                                          <p:stCondLst>
                                            <p:cond delay="249"/>
                                          </p:stCondLst>
                                        </p:cTn>
                                        <p:tgtEl>
                                          <p:spTgt spid="7"/>
                                        </p:tgtEl>
                                        <p:attrNameLst>
                                          <p:attrName>style.visibility</p:attrName>
                                        </p:attrNameLst>
                                      </p:cBhvr>
                                      <p:to>
                                        <p:strVal val="hidden"/>
                                      </p:to>
                                    </p:se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25" y="-131477"/>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prstClr val="white"/>
                </a:solidFill>
                <a:latin typeface="Roboto Condensed" panose="02000000000000000000" pitchFamily="2" charset="0"/>
                <a:ea typeface="Roboto Condensed" panose="02000000000000000000" pitchFamily="2" charset="0"/>
              </a:rPr>
              <a:t>Annex</a:t>
            </a:r>
          </a:p>
        </p:txBody>
      </p:sp>
      <p:sp>
        <p:nvSpPr>
          <p:cNvPr id="5" name="Title 1"/>
          <p:cNvSpPr txBox="1">
            <a:spLocks/>
          </p:cNvSpPr>
          <p:nvPr/>
        </p:nvSpPr>
        <p:spPr>
          <a:xfrm>
            <a:off x="-3288905" y="396843"/>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solidFill>
                  <a:prstClr val="white"/>
                </a:solidFill>
                <a:latin typeface="Roboto Condensed" panose="02000000000000000000" pitchFamily="2" charset="0"/>
                <a:ea typeface="Roboto Condensed" panose="02000000000000000000" pitchFamily="2" charset="0"/>
              </a:rPr>
              <a:t>Risk</a:t>
            </a:r>
          </a:p>
        </p:txBody>
      </p:sp>
      <p:sp>
        <p:nvSpPr>
          <p:cNvPr id="6" name="Title 1"/>
          <p:cNvSpPr txBox="1">
            <a:spLocks/>
          </p:cNvSpPr>
          <p:nvPr/>
        </p:nvSpPr>
        <p:spPr>
          <a:xfrm>
            <a:off x="3264295" y="371443"/>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solidFill>
                  <a:prstClr val="white"/>
                </a:solidFill>
                <a:latin typeface="Roboto Condensed" panose="02000000000000000000" pitchFamily="2" charset="0"/>
                <a:ea typeface="Roboto Condensed" panose="02000000000000000000" pitchFamily="2" charset="0"/>
              </a:rPr>
              <a:t>Mitigation</a:t>
            </a:r>
          </a:p>
        </p:txBody>
      </p:sp>
      <p:sp>
        <p:nvSpPr>
          <p:cNvPr id="7" name="Rounded Rectangle 6"/>
          <p:cNvSpPr/>
          <p:nvPr/>
        </p:nvSpPr>
        <p:spPr>
          <a:xfrm>
            <a:off x="939800" y="1587500"/>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939800" y="2650478"/>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939800" y="3713456"/>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939800" y="4776434"/>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939800" y="5839412"/>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7239000" y="1587500"/>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le 13"/>
          <p:cNvSpPr/>
          <p:nvPr/>
        </p:nvSpPr>
        <p:spPr>
          <a:xfrm>
            <a:off x="7239000" y="2650478"/>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7239000" y="3713456"/>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p:cNvSpPr/>
          <p:nvPr/>
        </p:nvSpPr>
        <p:spPr>
          <a:xfrm>
            <a:off x="7239000" y="4776434"/>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7239000" y="5839412"/>
            <a:ext cx="4140200" cy="739188"/>
          </a:xfrm>
          <a:prstGeom prst="round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939800" y="1803400"/>
            <a:ext cx="4140200"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Market share reduced by competition </a:t>
            </a:r>
          </a:p>
        </p:txBody>
      </p:sp>
      <p:sp>
        <p:nvSpPr>
          <p:cNvPr id="19" name="TextBox 18"/>
          <p:cNvSpPr txBox="1"/>
          <p:nvPr/>
        </p:nvSpPr>
        <p:spPr>
          <a:xfrm>
            <a:off x="939800" y="2844800"/>
            <a:ext cx="4140200"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Functional requirements unfit</a:t>
            </a:r>
          </a:p>
        </p:txBody>
      </p:sp>
      <p:sp>
        <p:nvSpPr>
          <p:cNvPr id="20" name="TextBox 19"/>
          <p:cNvSpPr txBox="1"/>
          <p:nvPr/>
        </p:nvSpPr>
        <p:spPr>
          <a:xfrm>
            <a:off x="939800" y="3898384"/>
            <a:ext cx="4140200"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Unforeseen technical challenges</a:t>
            </a:r>
          </a:p>
        </p:txBody>
      </p:sp>
      <p:sp>
        <p:nvSpPr>
          <p:cNvPr id="21" name="TextBox 20"/>
          <p:cNvSpPr txBox="1"/>
          <p:nvPr/>
        </p:nvSpPr>
        <p:spPr>
          <a:xfrm>
            <a:off x="939800" y="4961362"/>
            <a:ext cx="4140200"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Unqualified management </a:t>
            </a:r>
          </a:p>
        </p:txBody>
      </p:sp>
      <p:sp>
        <p:nvSpPr>
          <p:cNvPr id="22" name="TextBox 21"/>
          <p:cNvSpPr txBox="1"/>
          <p:nvPr/>
        </p:nvSpPr>
        <p:spPr>
          <a:xfrm>
            <a:off x="939800" y="6024340"/>
            <a:ext cx="4140200"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Low customer acquisition </a:t>
            </a:r>
          </a:p>
        </p:txBody>
      </p:sp>
      <p:sp>
        <p:nvSpPr>
          <p:cNvPr id="23" name="TextBox 22"/>
          <p:cNvSpPr txBox="1"/>
          <p:nvPr/>
        </p:nvSpPr>
        <p:spPr>
          <a:xfrm>
            <a:off x="7239000" y="1757918"/>
            <a:ext cx="4140199"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S.W.O.T to stay competitive</a:t>
            </a:r>
          </a:p>
        </p:txBody>
      </p:sp>
      <p:sp>
        <p:nvSpPr>
          <p:cNvPr id="24" name="TextBox 23"/>
          <p:cNvSpPr txBox="1"/>
          <p:nvPr/>
        </p:nvSpPr>
        <p:spPr>
          <a:xfrm>
            <a:off x="7239000" y="2835406"/>
            <a:ext cx="4140199"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Understand market- Beta testing </a:t>
            </a:r>
          </a:p>
        </p:txBody>
      </p:sp>
      <p:sp>
        <p:nvSpPr>
          <p:cNvPr id="25" name="TextBox 24"/>
          <p:cNvSpPr txBox="1"/>
          <p:nvPr/>
        </p:nvSpPr>
        <p:spPr>
          <a:xfrm>
            <a:off x="7239000" y="3898384"/>
            <a:ext cx="4140199"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Agile software development</a:t>
            </a:r>
          </a:p>
        </p:txBody>
      </p:sp>
      <p:sp>
        <p:nvSpPr>
          <p:cNvPr id="26" name="TextBox 25"/>
          <p:cNvSpPr txBox="1"/>
          <p:nvPr/>
        </p:nvSpPr>
        <p:spPr>
          <a:xfrm>
            <a:off x="7239001" y="4960846"/>
            <a:ext cx="4140198"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Mentoring contacts</a:t>
            </a:r>
          </a:p>
        </p:txBody>
      </p:sp>
      <p:sp>
        <p:nvSpPr>
          <p:cNvPr id="27" name="TextBox 26"/>
          <p:cNvSpPr txBox="1"/>
          <p:nvPr/>
        </p:nvSpPr>
        <p:spPr>
          <a:xfrm>
            <a:off x="7239000" y="6021752"/>
            <a:ext cx="4140199" cy="369332"/>
          </a:xfrm>
          <a:prstGeom prst="rect">
            <a:avLst/>
          </a:prstGeom>
          <a:noFill/>
        </p:spPr>
        <p:txBody>
          <a:bodyPr wrap="square" rtlCol="0">
            <a:spAutoFit/>
          </a:bodyPr>
          <a:lstStyle/>
          <a:p>
            <a:pPr algn="ctr"/>
            <a:r>
              <a:rPr lang="en-GB" dirty="0">
                <a:solidFill>
                  <a:schemeClr val="tx1">
                    <a:lumMod val="65000"/>
                    <a:lumOff val="35000"/>
                  </a:schemeClr>
                </a:solidFill>
                <a:latin typeface="Roboto Condensed" panose="02000000000000000000" pitchFamily="2" charset="0"/>
                <a:ea typeface="Roboto Condensed" panose="02000000000000000000" pitchFamily="2" charset="0"/>
              </a:rPr>
              <a:t>Marketing</a:t>
            </a:r>
          </a:p>
        </p:txBody>
      </p:sp>
      <p:cxnSp>
        <p:nvCxnSpPr>
          <p:cNvPr id="29" name="Straight Arrow Connector 28"/>
          <p:cNvCxnSpPr>
            <a:stCxn id="7" idx="3"/>
            <a:endCxn id="23" idx="1"/>
          </p:cNvCxnSpPr>
          <p:nvPr/>
        </p:nvCxnSpPr>
        <p:spPr>
          <a:xfrm flipV="1">
            <a:off x="5080000" y="1942584"/>
            <a:ext cx="2159000" cy="1451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105400" y="3009384"/>
            <a:ext cx="2159000" cy="1451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080000" y="4063484"/>
            <a:ext cx="2159000" cy="1451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080000" y="5142984"/>
            <a:ext cx="2159000" cy="1451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080000" y="6197084"/>
            <a:ext cx="2159000" cy="1451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78429"/>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1288472" y="-7620"/>
            <a:ext cx="9144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chemeClr val="bg1"/>
                </a:solidFill>
                <a:latin typeface="Roboto Condensed" panose="02000000000000000000" pitchFamily="2" charset="0"/>
                <a:ea typeface="Roboto Condensed" panose="02000000000000000000" pitchFamily="2" charset="0"/>
              </a:rPr>
              <a:t>Reserving by Phone</a:t>
            </a:r>
          </a:p>
        </p:txBody>
      </p:sp>
      <p:cxnSp>
        <p:nvCxnSpPr>
          <p:cNvPr id="10" name="Straight Arrow Connector 9"/>
          <p:cNvCxnSpPr/>
          <p:nvPr/>
        </p:nvCxnSpPr>
        <p:spPr>
          <a:xfrm>
            <a:off x="3327400" y="3352800"/>
            <a:ext cx="2032000"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1059" y="2883676"/>
            <a:ext cx="388579" cy="355979"/>
          </a:xfrm>
          <a:prstGeom prst="rect">
            <a:avLst/>
          </a:prstGeom>
        </p:spPr>
      </p:pic>
    </p:spTree>
    <p:extLst>
      <p:ext uri="{BB962C8B-B14F-4D97-AF65-F5344CB8AC3E}">
        <p14:creationId xmlns:p14="http://schemas.microsoft.com/office/powerpoint/2010/main" val="988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78429"/>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1288472" y="-7620"/>
            <a:ext cx="9144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Paying the Deposit</a:t>
            </a:r>
          </a:p>
        </p:txBody>
      </p:sp>
      <p:cxnSp>
        <p:nvCxnSpPr>
          <p:cNvPr id="9" name="Straight Arrow Connector 8"/>
          <p:cNvCxnSpPr/>
          <p:nvPr/>
        </p:nvCxnSpPr>
        <p:spPr>
          <a:xfrm>
            <a:off x="3327400" y="3352800"/>
            <a:ext cx="2032000"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996" y="2865853"/>
            <a:ext cx="1083656" cy="108365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spTree>
    <p:extLst>
      <p:ext uri="{BB962C8B-B14F-4D97-AF65-F5344CB8AC3E}">
        <p14:creationId xmlns:p14="http://schemas.microsoft.com/office/powerpoint/2010/main" val="199878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78429"/>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1292282" y="530475"/>
            <a:ext cx="9144000" cy="120717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Emailing Personal Details</a:t>
            </a:r>
          </a:p>
        </p:txBody>
      </p:sp>
      <p:cxnSp>
        <p:nvCxnSpPr>
          <p:cNvPr id="9" name="Straight Arrow Connector 8"/>
          <p:cNvCxnSpPr/>
          <p:nvPr/>
        </p:nvCxnSpPr>
        <p:spPr>
          <a:xfrm>
            <a:off x="3327400" y="3352800"/>
            <a:ext cx="2032000" cy="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5630" y="2734486"/>
            <a:ext cx="589704" cy="58970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2" name="Picture 1"/>
          <p:cNvPicPr>
            <a:picLocks noChangeAspect="1"/>
          </p:cNvPicPr>
          <p:nvPr/>
        </p:nvPicPr>
        <p:blipFill>
          <a:blip r:embed="rId6"/>
          <a:stretch>
            <a:fillRect/>
          </a:stretch>
        </p:blipFill>
        <p:spPr>
          <a:xfrm>
            <a:off x="6262717" y="3648807"/>
            <a:ext cx="1126870" cy="1133236"/>
          </a:xfrm>
          <a:prstGeom prst="rect">
            <a:avLst/>
          </a:prstGeom>
        </p:spPr>
      </p:pic>
    </p:spTree>
    <p:extLst>
      <p:ext uri="{BB962C8B-B14F-4D97-AF65-F5344CB8AC3E}">
        <p14:creationId xmlns:p14="http://schemas.microsoft.com/office/powerpoint/2010/main" val="343935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78429"/>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1288472" y="-7620"/>
            <a:ext cx="9144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Meet Robin</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2" name="Picture 1"/>
          <p:cNvPicPr>
            <a:picLocks noChangeAspect="1"/>
          </p:cNvPicPr>
          <p:nvPr/>
        </p:nvPicPr>
        <p:blipFill>
          <a:blip r:embed="rId5"/>
          <a:stretch>
            <a:fillRect/>
          </a:stretch>
        </p:blipFill>
        <p:spPr>
          <a:xfrm>
            <a:off x="6289930" y="3648807"/>
            <a:ext cx="1126870" cy="11332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330" y="3040736"/>
            <a:ext cx="589704" cy="58970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53805" y="2702395"/>
            <a:ext cx="1165555" cy="1300810"/>
          </a:xfrm>
          <a:prstGeom prst="rect">
            <a:avLst/>
          </a:prstGeom>
        </p:spPr>
      </p:pic>
      <p:sp>
        <p:nvSpPr>
          <p:cNvPr id="16" name="TextBox 15"/>
          <p:cNvSpPr txBox="1"/>
          <p:nvPr/>
        </p:nvSpPr>
        <p:spPr>
          <a:xfrm>
            <a:off x="8953805" y="7217540"/>
            <a:ext cx="3616037" cy="923330"/>
          </a:xfrm>
          <a:prstGeom prst="rect">
            <a:avLst/>
          </a:prstGeom>
          <a:noFill/>
        </p:spPr>
        <p:txBody>
          <a:bodyPr wrap="square" rtlCol="0">
            <a:spAutoFit/>
          </a:bodyPr>
          <a:lstStyle/>
          <a:p>
            <a:r>
              <a:rPr lang="en-GB" dirty="0">
                <a:solidFill>
                  <a:prstClr val="black"/>
                </a:solidFill>
              </a:rPr>
              <a:t>Notes: Robin’s demographic is parent to act as guarantor since </a:t>
            </a:r>
          </a:p>
          <a:p>
            <a:r>
              <a:rPr lang="en-GB" dirty="0" err="1">
                <a:solidFill>
                  <a:prstClr val="black"/>
                </a:solidFill>
              </a:rPr>
              <a:t>sam</a:t>
            </a:r>
            <a:r>
              <a:rPr lang="en-GB" dirty="0">
                <a:solidFill>
                  <a:prstClr val="black"/>
                </a:solidFill>
              </a:rPr>
              <a:t> is a student or young person</a:t>
            </a:r>
          </a:p>
        </p:txBody>
      </p:sp>
    </p:spTree>
    <p:extLst>
      <p:ext uri="{BB962C8B-B14F-4D97-AF65-F5344CB8AC3E}">
        <p14:creationId xmlns:p14="http://schemas.microsoft.com/office/powerpoint/2010/main" val="141023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 calcmode="lin" valueType="num">
                                      <p:cBhvr additive="base">
                                        <p:cTn id="9" dur="500" fill="hold"/>
                                        <p:tgtEl>
                                          <p:spTgt spid="15"/>
                                        </p:tgtEl>
                                        <p:attrNameLst>
                                          <p:attrName>ppt_x</p:attrName>
                                        </p:attrNameLst>
                                      </p:cBhvr>
                                      <p:tavLst>
                                        <p:tav tm="0">
                                          <p:val>
                                            <p:strVal val="1+#ppt_w/2"/>
                                          </p:val>
                                        </p:tav>
                                        <p:tav tm="100000">
                                          <p:val>
                                            <p:strVal val="#ppt_x"/>
                                          </p:val>
                                        </p:tav>
                                      </p:tavLst>
                                    </p:anim>
                                    <p:anim calcmode="lin" valueType="num">
                                      <p:cBhvr additive="base">
                                        <p:cTn id="10" dur="500" fill="hold"/>
                                        <p:tgtEl>
                                          <p:spTgt spid="15"/>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78429"/>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0" y="-7620"/>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Posting Robin's Details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2" name="Picture 1"/>
          <p:cNvPicPr>
            <a:picLocks noChangeAspect="1"/>
          </p:cNvPicPr>
          <p:nvPr/>
        </p:nvPicPr>
        <p:blipFill>
          <a:blip r:embed="rId5"/>
          <a:stretch>
            <a:fillRect/>
          </a:stretch>
        </p:blipFill>
        <p:spPr>
          <a:xfrm>
            <a:off x="6289930" y="3648807"/>
            <a:ext cx="1126870" cy="11332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330" y="3040736"/>
            <a:ext cx="589704" cy="589704"/>
          </a:xfrm>
          <a:prstGeom prst="rect">
            <a:avLst/>
          </a:prstGeom>
        </p:spPr>
      </p:pic>
      <p:cxnSp>
        <p:nvCxnSpPr>
          <p:cNvPr id="8" name="Straight Arrow Connector 7"/>
          <p:cNvCxnSpPr/>
          <p:nvPr/>
        </p:nvCxnSpPr>
        <p:spPr>
          <a:xfrm flipH="1">
            <a:off x="7080974" y="3329817"/>
            <a:ext cx="1987550" cy="1154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11723" y="7052991"/>
            <a:ext cx="3616037" cy="1477328"/>
          </a:xfrm>
          <a:prstGeom prst="rect">
            <a:avLst/>
          </a:prstGeom>
          <a:noFill/>
        </p:spPr>
        <p:txBody>
          <a:bodyPr wrap="square" rtlCol="0">
            <a:spAutoFit/>
          </a:bodyPr>
          <a:lstStyle/>
          <a:p>
            <a:r>
              <a:rPr lang="en-GB" dirty="0">
                <a:solidFill>
                  <a:prstClr val="black"/>
                </a:solidFill>
              </a:rPr>
              <a:t>Notes: Robin the guarantor uses the post. He sends guarantor information like passport, bank statement and bills as proof of money/address</a:t>
            </a: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3392" y="2789926"/>
            <a:ext cx="586635" cy="444865"/>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3746" y="2734906"/>
            <a:ext cx="1458465" cy="1321564"/>
          </a:xfrm>
          <a:prstGeom prst="rect">
            <a:avLst/>
          </a:prstGeom>
        </p:spPr>
      </p:pic>
    </p:spTree>
    <p:extLst>
      <p:ext uri="{BB962C8B-B14F-4D97-AF65-F5344CB8AC3E}">
        <p14:creationId xmlns:p14="http://schemas.microsoft.com/office/powerpoint/2010/main" val="17924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1+#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015" y="2678429"/>
            <a:ext cx="1386535" cy="138653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0" y="-7620"/>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Sending Tenancy Agreement</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2" name="Picture 1"/>
          <p:cNvPicPr>
            <a:picLocks noChangeAspect="1"/>
          </p:cNvPicPr>
          <p:nvPr/>
        </p:nvPicPr>
        <p:blipFill>
          <a:blip r:embed="rId5"/>
          <a:stretch>
            <a:fillRect/>
          </a:stretch>
        </p:blipFill>
        <p:spPr>
          <a:xfrm>
            <a:off x="6289930" y="3648807"/>
            <a:ext cx="1126870" cy="11332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330" y="3040736"/>
            <a:ext cx="589704" cy="589704"/>
          </a:xfrm>
          <a:prstGeom prst="rect">
            <a:avLst/>
          </a:prstGeom>
        </p:spPr>
      </p:pic>
      <p:cxnSp>
        <p:nvCxnSpPr>
          <p:cNvPr id="8" name="Straight Arrow Connector 7"/>
          <p:cNvCxnSpPr/>
          <p:nvPr/>
        </p:nvCxnSpPr>
        <p:spPr>
          <a:xfrm flipH="1">
            <a:off x="3393424" y="3384146"/>
            <a:ext cx="1987550" cy="1154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24192" y="7072041"/>
            <a:ext cx="3616037" cy="923330"/>
          </a:xfrm>
          <a:prstGeom prst="rect">
            <a:avLst/>
          </a:prstGeom>
          <a:noFill/>
        </p:spPr>
        <p:txBody>
          <a:bodyPr wrap="square" rtlCol="0">
            <a:spAutoFit/>
          </a:bodyPr>
          <a:lstStyle/>
          <a:p>
            <a:r>
              <a:rPr lang="en-GB" dirty="0">
                <a:solidFill>
                  <a:prstClr val="black"/>
                </a:solidFill>
              </a:rPr>
              <a:t>Notes: Dave the agent gives tenancy agreement to </a:t>
            </a:r>
            <a:r>
              <a:rPr lang="en-GB" dirty="0" err="1">
                <a:solidFill>
                  <a:prstClr val="black"/>
                </a:solidFill>
              </a:rPr>
              <a:t>sam</a:t>
            </a:r>
            <a:r>
              <a:rPr lang="en-GB" dirty="0">
                <a:solidFill>
                  <a:prstClr val="black"/>
                </a:solidFill>
              </a:rPr>
              <a:t> the tenant to take home, read and sign</a:t>
            </a: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18399" y="2651967"/>
            <a:ext cx="586635" cy="444865"/>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3746" y="2734906"/>
            <a:ext cx="1458465" cy="1321564"/>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07179" y="2782827"/>
            <a:ext cx="496658" cy="496658"/>
          </a:xfrm>
          <a:prstGeom prst="rect">
            <a:avLst/>
          </a:prstGeom>
        </p:spPr>
      </p:pic>
    </p:spTree>
    <p:extLst>
      <p:ext uri="{BB962C8B-B14F-4D97-AF65-F5344CB8AC3E}">
        <p14:creationId xmlns:p14="http://schemas.microsoft.com/office/powerpoint/2010/main" val="41367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1+#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25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8485" y="2705876"/>
            <a:ext cx="1458465" cy="1321564"/>
          </a:xfrm>
          <a:prstGeom prst="rect">
            <a:avLst/>
          </a:prstGeom>
        </p:spPr>
      </p:pic>
      <p:sp>
        <p:nvSpPr>
          <p:cNvPr id="6" name="Title 1"/>
          <p:cNvSpPr txBox="1">
            <a:spLocks/>
          </p:cNvSpPr>
          <p:nvPr/>
        </p:nvSpPr>
        <p:spPr>
          <a:xfrm>
            <a:off x="0" y="-7620"/>
            <a:ext cx="12192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prstClr val="white"/>
                </a:solidFill>
                <a:latin typeface="Roboto Condensed" panose="02000000000000000000" pitchFamily="2" charset="0"/>
                <a:ea typeface="Roboto Condensed" panose="02000000000000000000" pitchFamily="2" charset="0"/>
              </a:rPr>
              <a:t>Dave is out of the office…</a:t>
            </a:r>
          </a:p>
        </p:txBody>
      </p:sp>
      <p:cxnSp>
        <p:nvCxnSpPr>
          <p:cNvPr id="9" name="Straight Arrow Connector 8"/>
          <p:cNvCxnSpPr/>
          <p:nvPr/>
        </p:nvCxnSpPr>
        <p:spPr>
          <a:xfrm>
            <a:off x="3227660" y="3957137"/>
            <a:ext cx="2282466" cy="145669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9846" y="3967096"/>
            <a:ext cx="496658" cy="496658"/>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971" y="3671461"/>
            <a:ext cx="388579" cy="355979"/>
          </a:xfrm>
          <a:prstGeom prst="rect">
            <a:avLst/>
          </a:prstGeom>
        </p:spPr>
      </p:pic>
      <p:pic>
        <p:nvPicPr>
          <p:cNvPr id="2" name="Picture 1"/>
          <p:cNvPicPr>
            <a:picLocks noChangeAspect="1"/>
          </p:cNvPicPr>
          <p:nvPr/>
        </p:nvPicPr>
        <p:blipFill>
          <a:blip r:embed="rId5"/>
          <a:stretch>
            <a:fillRect/>
          </a:stretch>
        </p:blipFill>
        <p:spPr>
          <a:xfrm>
            <a:off x="6289930" y="3648807"/>
            <a:ext cx="1126870" cy="11332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330" y="3040736"/>
            <a:ext cx="589704" cy="589704"/>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579" y="4933812"/>
            <a:ext cx="1394155" cy="1394155"/>
          </a:xfrm>
          <a:prstGeom prst="rect">
            <a:avLst/>
          </a:prstGeom>
        </p:spPr>
      </p:pic>
      <p:sp>
        <p:nvSpPr>
          <p:cNvPr id="19" name="Title 1"/>
          <p:cNvSpPr txBox="1">
            <a:spLocks/>
          </p:cNvSpPr>
          <p:nvPr/>
        </p:nvSpPr>
        <p:spPr>
          <a:xfrm>
            <a:off x="3048000" y="4828393"/>
            <a:ext cx="9144000" cy="1207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dirty="0">
                <a:solidFill>
                  <a:prstClr val="white"/>
                </a:solidFill>
                <a:latin typeface="Roboto Condensed" panose="02000000000000000000" pitchFamily="2" charset="0"/>
                <a:ea typeface="Roboto Condensed" panose="02000000000000000000" pitchFamily="2" charset="0"/>
              </a:rPr>
              <a:t>Meet Andy!</a:t>
            </a:r>
          </a:p>
        </p:txBody>
      </p:sp>
      <p:sp>
        <p:nvSpPr>
          <p:cNvPr id="20" name="TextBox 19"/>
          <p:cNvSpPr txBox="1"/>
          <p:nvPr/>
        </p:nvSpPr>
        <p:spPr>
          <a:xfrm>
            <a:off x="270466" y="6906828"/>
            <a:ext cx="3616037" cy="1754326"/>
          </a:xfrm>
          <a:prstGeom prst="rect">
            <a:avLst/>
          </a:prstGeom>
          <a:noFill/>
        </p:spPr>
        <p:txBody>
          <a:bodyPr wrap="square" rtlCol="0">
            <a:spAutoFit/>
          </a:bodyPr>
          <a:lstStyle/>
          <a:p>
            <a:r>
              <a:rPr lang="en-GB" dirty="0">
                <a:solidFill>
                  <a:prstClr val="black"/>
                </a:solidFill>
              </a:rPr>
              <a:t>Notes: Sam the tenant goes to the office to hand in his signed tenancy Agreement. Dave the agent is out. Andy is another estate agent at the same agency who takes the paper tenancy agreement.</a:t>
            </a:r>
          </a:p>
        </p:txBody>
      </p:sp>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52716" y="2634316"/>
            <a:ext cx="500649" cy="379659"/>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3746" y="2734906"/>
            <a:ext cx="1458465" cy="1321564"/>
          </a:xfrm>
          <a:prstGeom prst="rect">
            <a:avLst/>
          </a:prstGeom>
        </p:spPr>
      </p:pic>
    </p:spTree>
    <p:extLst>
      <p:ext uri="{BB962C8B-B14F-4D97-AF65-F5344CB8AC3E}">
        <p14:creationId xmlns:p14="http://schemas.microsoft.com/office/powerpoint/2010/main" val="16168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50"/>
                                        <p:tgtEl>
                                          <p:spTgt spid="11"/>
                                        </p:tgtEl>
                                      </p:cBhvr>
                                    </p:animEffect>
                                  </p:childTnLst>
                                </p:cTn>
                              </p:par>
                            </p:childTnLst>
                          </p:cTn>
                        </p:par>
                        <p:par>
                          <p:cTn id="15" fill="hold">
                            <p:stCondLst>
                              <p:cond delay="250"/>
                            </p:stCondLst>
                            <p:childTnLst>
                              <p:par>
                                <p:cTn id="16" presetID="1"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olored Theme">
      <a:dk1>
        <a:srgbClr val="262626"/>
      </a:dk1>
      <a:lt1>
        <a:srgbClr val="FFFFFF"/>
      </a:lt1>
      <a:dk2>
        <a:srgbClr val="262626"/>
      </a:dk2>
      <a:lt2>
        <a:srgbClr val="FFFFFF"/>
      </a:lt2>
      <a:accent1>
        <a:srgbClr val="FFC000"/>
      </a:accent1>
      <a:accent2>
        <a:srgbClr val="FF3F5F"/>
      </a:accent2>
      <a:accent3>
        <a:srgbClr val="2AC2AC"/>
      </a:accent3>
      <a:accent4>
        <a:srgbClr val="3BC7E2"/>
      </a:accent4>
      <a:accent5>
        <a:srgbClr val="2993FF"/>
      </a:accent5>
      <a:accent6>
        <a:srgbClr val="7F739A"/>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3.xml><?xml version="1.0" encoding="utf-8"?>
<a:theme xmlns:a="http://schemas.openxmlformats.org/drawingml/2006/main" name="2_Custom Design">
  <a:themeElements>
    <a:clrScheme name="1_Colored Theme">
      <a:dk1>
        <a:srgbClr val="262626"/>
      </a:dk1>
      <a:lt1>
        <a:srgbClr val="FFFFFF"/>
      </a:lt1>
      <a:dk2>
        <a:srgbClr val="262626"/>
      </a:dk2>
      <a:lt2>
        <a:srgbClr val="FFFFFF"/>
      </a:lt2>
      <a:accent1>
        <a:srgbClr val="FFC000"/>
      </a:accent1>
      <a:accent2>
        <a:srgbClr val="FF3F5F"/>
      </a:accent2>
      <a:accent3>
        <a:srgbClr val="2AC2AC"/>
      </a:accent3>
      <a:accent4>
        <a:srgbClr val="3BC7E2"/>
      </a:accent4>
      <a:accent5>
        <a:srgbClr val="2993FF"/>
      </a:accent5>
      <a:accent6>
        <a:srgbClr val="7F739A"/>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4419</TotalTime>
  <Words>460</Words>
  <Application>Microsoft Office PowerPoint</Application>
  <PresentationFormat>Widescreen</PresentationFormat>
  <Paragraphs>125</Paragraphs>
  <Slides>22</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Calibri</vt:lpstr>
      <vt:lpstr>Calibri Light</vt:lpstr>
      <vt:lpstr>FontAwesome</vt:lpstr>
      <vt:lpstr>Roboto Condensed</vt:lpstr>
      <vt:lpstr>Roboto Medium</vt:lpstr>
      <vt:lpstr>Office Theme</vt:lpstr>
      <vt:lpstr>1_Custom Design</vt:lpstr>
      <vt:lpstr>2_Custom Design</vt:lpstr>
      <vt:lpstr>PowerPoint Presentation</vt:lpstr>
      <vt:lpstr>Meet Dave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John</dc:title>
  <dc:creator>Hamish Atkins</dc:creator>
  <cp:lastModifiedBy>Peter</cp:lastModifiedBy>
  <cp:revision>145</cp:revision>
  <dcterms:created xsi:type="dcterms:W3CDTF">2017-11-30T13:46:27Z</dcterms:created>
  <dcterms:modified xsi:type="dcterms:W3CDTF">2018-09-19T20:52:35Z</dcterms:modified>
</cp:coreProperties>
</file>