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7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8582-D133-48BB-9D8A-93F7B6F6106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FBBD-D9D2-46F4-B6D8-A5D567B7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79070" y="2101932"/>
            <a:ext cx="11459688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7506" y="4756068"/>
            <a:ext cx="11584380" cy="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879" y="17326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79" y="43748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879" y="636199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Universities at Shady Grove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UMBC</dc:creator>
  <cp:lastModifiedBy>UMBC</cp:lastModifiedBy>
  <cp:revision>1</cp:revision>
  <dcterms:created xsi:type="dcterms:W3CDTF">2018-11-01T22:15:18Z</dcterms:created>
  <dcterms:modified xsi:type="dcterms:W3CDTF">2018-11-01T22:15:57Z</dcterms:modified>
</cp:coreProperties>
</file>