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8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E6B5-FC10-4BE2-A13B-6B1D6DE09D6C}" type="datetimeFigureOut">
              <a:rPr lang="fr-FR" smtClean="0"/>
              <a:t>19/06/2010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4B75-0E1B-4F19-BC72-DC2F4ED36DE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E6B5-FC10-4BE2-A13B-6B1D6DE09D6C}" type="datetimeFigureOut">
              <a:rPr lang="fr-FR" smtClean="0"/>
              <a:t>19/06/2010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4B75-0E1B-4F19-BC72-DC2F4ED36DE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E6B5-FC10-4BE2-A13B-6B1D6DE09D6C}" type="datetimeFigureOut">
              <a:rPr lang="fr-FR" smtClean="0"/>
              <a:t>19/06/2010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4B75-0E1B-4F19-BC72-DC2F4ED36DE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E6B5-FC10-4BE2-A13B-6B1D6DE09D6C}" type="datetimeFigureOut">
              <a:rPr lang="fr-FR" smtClean="0"/>
              <a:t>19/06/2010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4B75-0E1B-4F19-BC72-DC2F4ED36DE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E6B5-FC10-4BE2-A13B-6B1D6DE09D6C}" type="datetimeFigureOut">
              <a:rPr lang="fr-FR" smtClean="0"/>
              <a:t>19/06/2010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4B75-0E1B-4F19-BC72-DC2F4ED36DE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E6B5-FC10-4BE2-A13B-6B1D6DE09D6C}" type="datetimeFigureOut">
              <a:rPr lang="fr-FR" smtClean="0"/>
              <a:t>19/06/2010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4B75-0E1B-4F19-BC72-DC2F4ED36DE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E6B5-FC10-4BE2-A13B-6B1D6DE09D6C}" type="datetimeFigureOut">
              <a:rPr lang="fr-FR" smtClean="0"/>
              <a:t>19/06/2010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4B75-0E1B-4F19-BC72-DC2F4ED36DE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E6B5-FC10-4BE2-A13B-6B1D6DE09D6C}" type="datetimeFigureOut">
              <a:rPr lang="fr-FR" smtClean="0"/>
              <a:t>19/06/2010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4B75-0E1B-4F19-BC72-DC2F4ED36DE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E6B5-FC10-4BE2-A13B-6B1D6DE09D6C}" type="datetimeFigureOut">
              <a:rPr lang="fr-FR" smtClean="0"/>
              <a:t>19/06/2010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4B75-0E1B-4F19-BC72-DC2F4ED36DE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E6B5-FC10-4BE2-A13B-6B1D6DE09D6C}" type="datetimeFigureOut">
              <a:rPr lang="fr-FR" smtClean="0"/>
              <a:t>19/06/2010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4B75-0E1B-4F19-BC72-DC2F4ED36DE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E6B5-FC10-4BE2-A13B-6B1D6DE09D6C}" type="datetimeFigureOut">
              <a:rPr lang="fr-FR" smtClean="0"/>
              <a:t>19/06/2010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4B75-0E1B-4F19-BC72-DC2F4ED36DE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6E6B5-FC10-4BE2-A13B-6B1D6DE09D6C}" type="datetimeFigureOut">
              <a:rPr lang="fr-FR" smtClean="0"/>
              <a:t>19/06/2010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74B75-0E1B-4F19-BC72-DC2F4ED36DE2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ounded Rectangle 3"/>
          <p:cNvSpPr/>
          <p:nvPr/>
        </p:nvSpPr>
        <p:spPr>
          <a:xfrm>
            <a:off x="5652120" y="1844824"/>
            <a:ext cx="2952328" cy="7920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BookmarksManager</a:t>
            </a:r>
            <a:endParaRPr lang="fr-FR" dirty="0"/>
          </a:p>
        </p:txBody>
      </p:sp>
      <p:sp>
        <p:nvSpPr>
          <p:cNvPr id="5" name="Rounded Rectangle 4"/>
          <p:cNvSpPr/>
          <p:nvPr/>
        </p:nvSpPr>
        <p:spPr>
          <a:xfrm>
            <a:off x="467544" y="1844824"/>
            <a:ext cx="5040560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err="1" smtClean="0"/>
              <a:t>ITextBuffer</a:t>
            </a:r>
            <a:endParaRPr lang="fr-FR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6228184" y="4221088"/>
            <a:ext cx="2232248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KeyProcessor</a:t>
            </a:r>
            <a:endParaRPr lang="fr-FR" dirty="0"/>
          </a:p>
        </p:txBody>
      </p:sp>
      <p:sp>
        <p:nvSpPr>
          <p:cNvPr id="7" name="Rounded Rectangle 6"/>
          <p:cNvSpPr/>
          <p:nvPr/>
        </p:nvSpPr>
        <p:spPr>
          <a:xfrm>
            <a:off x="4283968" y="2060848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Properties</a:t>
            </a:r>
            <a:endParaRPr lang="fr-FR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467544" y="2708920"/>
            <a:ext cx="2880320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 err="1" smtClean="0"/>
              <a:t>ITextView</a:t>
            </a:r>
            <a:endParaRPr lang="fr-FR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6228184" y="5013176"/>
            <a:ext cx="2304256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IKeyProcessorProvider</a:t>
            </a:r>
            <a:endParaRPr lang="fr-FR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2627784" y="4005064"/>
            <a:ext cx="2016224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Tagger</a:t>
            </a:r>
            <a:endParaRPr lang="fr-FR" dirty="0"/>
          </a:p>
        </p:txBody>
      </p:sp>
      <p:sp>
        <p:nvSpPr>
          <p:cNvPr id="11" name="Rounded Rectangle 10"/>
          <p:cNvSpPr/>
          <p:nvPr/>
        </p:nvSpPr>
        <p:spPr>
          <a:xfrm>
            <a:off x="2627784" y="4725144"/>
            <a:ext cx="2016224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TaggerProvider</a:t>
            </a:r>
            <a:endParaRPr lang="fr-FR" dirty="0" smtClean="0"/>
          </a:p>
          <a:p>
            <a:pPr algn="ctr"/>
            <a:r>
              <a:rPr lang="fr-FR" sz="1200" dirty="0" smtClean="0"/>
              <a:t>(</a:t>
            </a:r>
            <a:r>
              <a:rPr lang="fr-FR" sz="1200" dirty="0" err="1" smtClean="0"/>
              <a:t>IGlyphTag</a:t>
            </a:r>
            <a:r>
              <a:rPr lang="fr-FR" sz="1200" dirty="0" smtClean="0"/>
              <a:t>)</a:t>
            </a:r>
            <a:endParaRPr lang="fr-FR" dirty="0"/>
          </a:p>
        </p:txBody>
      </p:sp>
      <p:sp>
        <p:nvSpPr>
          <p:cNvPr id="12" name="Rounded Rectangle 11"/>
          <p:cNvSpPr/>
          <p:nvPr/>
        </p:nvSpPr>
        <p:spPr>
          <a:xfrm>
            <a:off x="539552" y="4005064"/>
            <a:ext cx="1800200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IGlyphFactory</a:t>
            </a:r>
            <a:endParaRPr lang="fr-FR" dirty="0"/>
          </a:p>
        </p:txBody>
      </p:sp>
      <p:sp>
        <p:nvSpPr>
          <p:cNvPr id="14" name="Rounded Rectangle 13"/>
          <p:cNvSpPr/>
          <p:nvPr/>
        </p:nvSpPr>
        <p:spPr>
          <a:xfrm>
            <a:off x="539552" y="4725144"/>
            <a:ext cx="1800200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IGlyphFactoryProvider</a:t>
            </a:r>
            <a:endParaRPr lang="fr-FR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6228184" y="3356992"/>
            <a:ext cx="2232248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BookmarkKeyProcessor</a:t>
            </a:r>
            <a:endParaRPr lang="fr-FR" sz="1400" dirty="0"/>
          </a:p>
        </p:txBody>
      </p:sp>
      <p:cxnSp>
        <p:nvCxnSpPr>
          <p:cNvPr id="17" name="Straight Arrow Connector 16"/>
          <p:cNvCxnSpPr>
            <a:stCxn id="15" idx="2"/>
            <a:endCxn id="6" idx="0"/>
          </p:cNvCxnSpPr>
          <p:nvPr/>
        </p:nvCxnSpPr>
        <p:spPr>
          <a:xfrm rot="5400000">
            <a:off x="7236296" y="4113076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  <a:endCxn id="4" idx="2"/>
          </p:cNvCxnSpPr>
          <p:nvPr/>
        </p:nvCxnSpPr>
        <p:spPr>
          <a:xfrm rot="16200000" flipV="1">
            <a:off x="6876256" y="2888940"/>
            <a:ext cx="72008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32240" y="2780928"/>
            <a:ext cx="9380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Add</a:t>
            </a:r>
            <a:r>
              <a:rPr lang="fr-FR" sz="1100" dirty="0" smtClean="0"/>
              <a:t> / update</a:t>
            </a:r>
          </a:p>
          <a:p>
            <a:r>
              <a:rPr lang="fr-FR" sz="1100" dirty="0" smtClean="0"/>
              <a:t>bookmarks</a:t>
            </a:r>
            <a:endParaRPr lang="fr-FR" sz="1100" dirty="0"/>
          </a:p>
        </p:txBody>
      </p:sp>
      <p:cxnSp>
        <p:nvCxnSpPr>
          <p:cNvPr id="22" name="Straight Arrow Connector 21"/>
          <p:cNvCxnSpPr>
            <a:endCxn id="10" idx="0"/>
          </p:cNvCxnSpPr>
          <p:nvPr/>
        </p:nvCxnSpPr>
        <p:spPr>
          <a:xfrm rot="10800000" flipV="1">
            <a:off x="3635896" y="3212976"/>
            <a:ext cx="129614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 flipV="1">
            <a:off x="4788024" y="2636912"/>
            <a:ext cx="1512168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4716016" y="3284984"/>
            <a:ext cx="28803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4" idx="1"/>
          </p:cNvCxnSpPr>
          <p:nvPr/>
        </p:nvCxnSpPr>
        <p:spPr>
          <a:xfrm>
            <a:off x="5292080" y="2240868"/>
            <a:ext cx="360040" cy="1588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1331640" y="5157192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11960" y="3429000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BookmarksChanged</a:t>
            </a:r>
            <a:endParaRPr lang="fr-FR" sz="1100" dirty="0" smtClean="0"/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4175956" y="5121188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39552" y="5733256"/>
            <a:ext cx="1493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Fournit le visuel</a:t>
            </a:r>
          </a:p>
          <a:p>
            <a:r>
              <a:rPr lang="fr-FR" sz="1200" dirty="0" smtClean="0"/>
              <a:t>De chaque </a:t>
            </a:r>
            <a:r>
              <a:rPr lang="fr-FR" sz="1200" dirty="0" err="1" smtClean="0"/>
              <a:t>IGlyphTag</a:t>
            </a:r>
            <a:endParaRPr lang="fr-FR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771800" y="5733256"/>
            <a:ext cx="2278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Fournit la liste des </a:t>
            </a:r>
            <a:r>
              <a:rPr lang="fr-FR" sz="1200" dirty="0" err="1" smtClean="0"/>
              <a:t>IGlyphTag</a:t>
            </a:r>
            <a:endParaRPr lang="fr-FR" sz="1200" dirty="0" smtClean="0"/>
          </a:p>
          <a:p>
            <a:r>
              <a:rPr lang="fr-FR" sz="1200" dirty="0" smtClean="0"/>
              <a:t>Pour chaque ligne de la </a:t>
            </a:r>
            <a:r>
              <a:rPr lang="fr-FR" sz="1200" dirty="0" err="1" smtClean="0"/>
              <a:t>ITextView</a:t>
            </a:r>
            <a:endParaRPr lang="fr-FR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228184" y="5733256"/>
            <a:ext cx="2072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Gestion des touches</a:t>
            </a:r>
          </a:p>
          <a:p>
            <a:r>
              <a:rPr lang="fr-FR" sz="1200" dirty="0" smtClean="0"/>
              <a:t>Ajout / mise à jour des signets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46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FLM</dc:creator>
  <cp:lastModifiedBy>FLM</cp:lastModifiedBy>
  <cp:revision>6</cp:revision>
  <dcterms:created xsi:type="dcterms:W3CDTF">2010-06-19T18:17:28Z</dcterms:created>
  <dcterms:modified xsi:type="dcterms:W3CDTF">2010-06-19T20:09:58Z</dcterms:modified>
</cp:coreProperties>
</file>