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13F3-63E9-4650-B0CE-8F2A57A44B6F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563F-FE41-4410-BA92-8C3517D82B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13F3-63E9-4650-B0CE-8F2A57A44B6F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563F-FE41-4410-BA92-8C3517D82B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13F3-63E9-4650-B0CE-8F2A57A44B6F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563F-FE41-4410-BA92-8C3517D82B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13F3-63E9-4650-B0CE-8F2A57A44B6F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563F-FE41-4410-BA92-8C3517D82B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13F3-63E9-4650-B0CE-8F2A57A44B6F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563F-FE41-4410-BA92-8C3517D82B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13F3-63E9-4650-B0CE-8F2A57A44B6F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563F-FE41-4410-BA92-8C3517D82B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13F3-63E9-4650-B0CE-8F2A57A44B6F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563F-FE41-4410-BA92-8C3517D82B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13F3-63E9-4650-B0CE-8F2A57A44B6F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563F-FE41-4410-BA92-8C3517D82B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13F3-63E9-4650-B0CE-8F2A57A44B6F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563F-FE41-4410-BA92-8C3517D82B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13F3-63E9-4650-B0CE-8F2A57A44B6F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563F-FE41-4410-BA92-8C3517D82B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13F3-63E9-4650-B0CE-8F2A57A44B6F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563F-FE41-4410-BA92-8C3517D82B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313F3-63E9-4650-B0CE-8F2A57A44B6F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563F-FE41-4410-BA92-8C3517D82B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500438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2880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50004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0004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llipse 10"/>
          <p:cNvSpPr/>
          <p:nvPr/>
        </p:nvSpPr>
        <p:spPr>
          <a:xfrm>
            <a:off x="857224" y="4143380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357694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necteur droit avec flèche 12"/>
          <p:cNvCxnSpPr>
            <a:stCxn id="9" idx="2"/>
            <a:endCxn id="11" idx="0"/>
          </p:cNvCxnSpPr>
          <p:nvPr/>
        </p:nvCxnSpPr>
        <p:spPr>
          <a:xfrm rot="5400000">
            <a:off x="178563" y="2893215"/>
            <a:ext cx="2143141" cy="357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11" idx="7"/>
          </p:cNvCxnSpPr>
          <p:nvPr/>
        </p:nvCxnSpPr>
        <p:spPr>
          <a:xfrm rot="5400000">
            <a:off x="1335468" y="1887852"/>
            <a:ext cx="2195450" cy="2420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" idx="1"/>
            <a:endCxn id="11" idx="6"/>
          </p:cNvCxnSpPr>
          <p:nvPr/>
        </p:nvCxnSpPr>
        <p:spPr>
          <a:xfrm rot="10800000" flipV="1">
            <a:off x="1285852" y="2678901"/>
            <a:ext cx="3286148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6" idx="1"/>
            <a:endCxn id="11" idx="6"/>
          </p:cNvCxnSpPr>
          <p:nvPr/>
        </p:nvCxnSpPr>
        <p:spPr>
          <a:xfrm rot="10800000" flipV="1">
            <a:off x="1285852" y="4250537"/>
            <a:ext cx="185738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4357694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214554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50004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0004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214818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Nuage 13"/>
          <p:cNvSpPr/>
          <p:nvPr/>
        </p:nvSpPr>
        <p:spPr>
          <a:xfrm>
            <a:off x="785786" y="2214554"/>
            <a:ext cx="4572032" cy="17145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Windows Azure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3000364" y="2643182"/>
            <a:ext cx="642942" cy="6429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1142976" y="3214686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1500166" y="2357430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3786182" y="2285992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3857620" y="3286124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4857752" y="2571744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avec flèche 21"/>
          <p:cNvCxnSpPr>
            <a:stCxn id="6" idx="2"/>
            <a:endCxn id="15" idx="0"/>
          </p:cNvCxnSpPr>
          <p:nvPr/>
        </p:nvCxnSpPr>
        <p:spPr>
          <a:xfrm rot="5400000">
            <a:off x="3161099" y="2160975"/>
            <a:ext cx="642943" cy="321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7" idx="2"/>
            <a:endCxn id="15" idx="1"/>
          </p:cNvCxnSpPr>
          <p:nvPr/>
        </p:nvCxnSpPr>
        <p:spPr>
          <a:xfrm rot="16200000" flipH="1">
            <a:off x="1893074" y="1535892"/>
            <a:ext cx="737100" cy="1665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5" idx="3"/>
            <a:endCxn id="9" idx="0"/>
          </p:cNvCxnSpPr>
          <p:nvPr/>
        </p:nvCxnSpPr>
        <p:spPr>
          <a:xfrm rot="5400000">
            <a:off x="1928794" y="3049090"/>
            <a:ext cx="1022851" cy="13086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5" idx="5"/>
            <a:endCxn id="4" idx="0"/>
          </p:cNvCxnSpPr>
          <p:nvPr/>
        </p:nvCxnSpPr>
        <p:spPr>
          <a:xfrm rot="16200000" flipH="1">
            <a:off x="3263397" y="3477719"/>
            <a:ext cx="1165727" cy="594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5" idx="1"/>
            <a:endCxn id="15" idx="6"/>
          </p:cNvCxnSpPr>
          <p:nvPr/>
        </p:nvCxnSpPr>
        <p:spPr>
          <a:xfrm rot="10800000">
            <a:off x="3643306" y="2964653"/>
            <a:ext cx="2500330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4782659" y="500042"/>
            <a:ext cx="357190" cy="3571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4782659" y="928670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eur droit avec flèche 58"/>
          <p:cNvCxnSpPr>
            <a:endCxn id="20" idx="6"/>
          </p:cNvCxnSpPr>
          <p:nvPr/>
        </p:nvCxnSpPr>
        <p:spPr>
          <a:xfrm rot="10800000" flipV="1">
            <a:off x="5214942" y="2643185"/>
            <a:ext cx="928696" cy="107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4" idx="0"/>
            <a:endCxn id="19" idx="4"/>
          </p:cNvCxnSpPr>
          <p:nvPr/>
        </p:nvCxnSpPr>
        <p:spPr>
          <a:xfrm rot="16200000" flipV="1">
            <a:off x="3732603" y="3946926"/>
            <a:ext cx="714380" cy="107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17" idx="0"/>
            <a:endCxn id="7" idx="2"/>
          </p:cNvCxnSpPr>
          <p:nvPr/>
        </p:nvCxnSpPr>
        <p:spPr>
          <a:xfrm rot="16200000" flipV="1">
            <a:off x="1375149" y="2053818"/>
            <a:ext cx="357191" cy="250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9" idx="0"/>
            <a:endCxn id="16" idx="4"/>
          </p:cNvCxnSpPr>
          <p:nvPr/>
        </p:nvCxnSpPr>
        <p:spPr>
          <a:xfrm rot="16200000" flipV="1">
            <a:off x="1232273" y="3661174"/>
            <a:ext cx="642942" cy="464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18" idx="0"/>
            <a:endCxn id="6" idx="2"/>
          </p:cNvCxnSpPr>
          <p:nvPr/>
        </p:nvCxnSpPr>
        <p:spPr>
          <a:xfrm rot="16200000" flipV="1">
            <a:off x="3661165" y="1982380"/>
            <a:ext cx="285753" cy="321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5139849" y="500042"/>
            <a:ext cx="30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Service de découverte des joueurs</a:t>
            </a:r>
            <a:endParaRPr lang="en-US" sz="16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139849" y="928670"/>
            <a:ext cx="3361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Plateforme de jeu pour chaque joueur</a:t>
            </a:r>
          </a:p>
          <a:p>
            <a:r>
              <a:rPr lang="fr-FR" sz="1600" dirty="0"/>
              <a:t>u</a:t>
            </a:r>
            <a:r>
              <a:rPr lang="fr-FR" sz="1600" dirty="0" smtClean="0"/>
              <a:t>tilisé lors de la phase de jeu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4357694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214554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50004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0004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214818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Nuage 13"/>
          <p:cNvSpPr/>
          <p:nvPr/>
        </p:nvSpPr>
        <p:spPr>
          <a:xfrm>
            <a:off x="785786" y="2214554"/>
            <a:ext cx="4572032" cy="17145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Windows Azure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3000364" y="2643182"/>
            <a:ext cx="642942" cy="6429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1142976" y="3214686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avec flèche 21"/>
          <p:cNvCxnSpPr>
            <a:stCxn id="6" idx="2"/>
            <a:endCxn id="15" idx="0"/>
          </p:cNvCxnSpPr>
          <p:nvPr/>
        </p:nvCxnSpPr>
        <p:spPr>
          <a:xfrm rot="5400000">
            <a:off x="3161099" y="2160975"/>
            <a:ext cx="642943" cy="321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7" idx="2"/>
            <a:endCxn id="15" idx="1"/>
          </p:cNvCxnSpPr>
          <p:nvPr/>
        </p:nvCxnSpPr>
        <p:spPr>
          <a:xfrm rot="16200000" flipH="1">
            <a:off x="1893074" y="1535892"/>
            <a:ext cx="737100" cy="1665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5" idx="3"/>
            <a:endCxn id="9" idx="0"/>
          </p:cNvCxnSpPr>
          <p:nvPr/>
        </p:nvCxnSpPr>
        <p:spPr>
          <a:xfrm rot="5400000">
            <a:off x="1928794" y="3049090"/>
            <a:ext cx="1022851" cy="13086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5" idx="5"/>
            <a:endCxn id="4" idx="0"/>
          </p:cNvCxnSpPr>
          <p:nvPr/>
        </p:nvCxnSpPr>
        <p:spPr>
          <a:xfrm rot="16200000" flipH="1">
            <a:off x="3263397" y="3477719"/>
            <a:ext cx="1165727" cy="594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5" idx="1"/>
            <a:endCxn id="15" idx="6"/>
          </p:cNvCxnSpPr>
          <p:nvPr/>
        </p:nvCxnSpPr>
        <p:spPr>
          <a:xfrm rot="10800000">
            <a:off x="3643306" y="2964653"/>
            <a:ext cx="2500330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4782659" y="500042"/>
            <a:ext cx="357190" cy="3571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4782659" y="928670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eur droit avec flèche 58"/>
          <p:cNvCxnSpPr>
            <a:endCxn id="16" idx="6"/>
          </p:cNvCxnSpPr>
          <p:nvPr/>
        </p:nvCxnSpPr>
        <p:spPr>
          <a:xfrm rot="10800000" flipV="1">
            <a:off x="1500166" y="2643185"/>
            <a:ext cx="4643472" cy="750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4" idx="0"/>
            <a:endCxn id="16" idx="5"/>
          </p:cNvCxnSpPr>
          <p:nvPr/>
        </p:nvCxnSpPr>
        <p:spPr>
          <a:xfrm rot="16200000" flipV="1">
            <a:off x="2376551" y="2590874"/>
            <a:ext cx="838127" cy="2695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16" idx="0"/>
            <a:endCxn id="7" idx="2"/>
          </p:cNvCxnSpPr>
          <p:nvPr/>
        </p:nvCxnSpPr>
        <p:spPr>
          <a:xfrm rot="5400000" flipH="1" flipV="1">
            <a:off x="767926" y="2553885"/>
            <a:ext cx="1214447" cy="107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9" idx="0"/>
            <a:endCxn id="16" idx="4"/>
          </p:cNvCxnSpPr>
          <p:nvPr/>
        </p:nvCxnSpPr>
        <p:spPr>
          <a:xfrm rot="16200000" flipV="1">
            <a:off x="1232273" y="3661174"/>
            <a:ext cx="642942" cy="464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16" idx="7"/>
            <a:endCxn id="6" idx="2"/>
          </p:cNvCxnSpPr>
          <p:nvPr/>
        </p:nvCxnSpPr>
        <p:spPr>
          <a:xfrm rot="5400000" flipH="1" flipV="1">
            <a:off x="1912203" y="1535893"/>
            <a:ext cx="1266756" cy="2195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5139849" y="500042"/>
            <a:ext cx="30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Service de découverte des joueurs</a:t>
            </a:r>
            <a:endParaRPr lang="en-US" sz="16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139849" y="928670"/>
            <a:ext cx="3361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Plateforme de jeu pour chaque joueur</a:t>
            </a:r>
          </a:p>
          <a:p>
            <a:r>
              <a:rPr lang="fr-FR" sz="1600" dirty="0"/>
              <a:t>u</a:t>
            </a:r>
            <a:r>
              <a:rPr lang="fr-FR" sz="1600" dirty="0" smtClean="0"/>
              <a:t>tilisé lors de la phase de jeu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4357694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214554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50004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0004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214818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Nuage 13"/>
          <p:cNvSpPr/>
          <p:nvPr/>
        </p:nvSpPr>
        <p:spPr>
          <a:xfrm>
            <a:off x="785786" y="2214554"/>
            <a:ext cx="4572032" cy="17145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786050" y="2643182"/>
            <a:ext cx="642942" cy="6429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1142976" y="3214686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1500166" y="2357430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3786182" y="2285992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3857620" y="3286124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4857752" y="2571744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avec flèche 21"/>
          <p:cNvCxnSpPr>
            <a:stCxn id="6" idx="2"/>
            <a:endCxn id="15" idx="0"/>
          </p:cNvCxnSpPr>
          <p:nvPr/>
        </p:nvCxnSpPr>
        <p:spPr>
          <a:xfrm rot="5400000">
            <a:off x="3053942" y="2053818"/>
            <a:ext cx="642943" cy="535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7" idx="2"/>
            <a:endCxn id="15" idx="1"/>
          </p:cNvCxnSpPr>
          <p:nvPr/>
        </p:nvCxnSpPr>
        <p:spPr>
          <a:xfrm rot="16200000" flipH="1">
            <a:off x="1785917" y="1643049"/>
            <a:ext cx="737100" cy="14514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5" idx="3"/>
            <a:endCxn id="9" idx="0"/>
          </p:cNvCxnSpPr>
          <p:nvPr/>
        </p:nvCxnSpPr>
        <p:spPr>
          <a:xfrm rot="5400000">
            <a:off x="1821637" y="3156247"/>
            <a:ext cx="1022851" cy="1094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5" idx="5"/>
            <a:endCxn id="4" idx="0"/>
          </p:cNvCxnSpPr>
          <p:nvPr/>
        </p:nvCxnSpPr>
        <p:spPr>
          <a:xfrm rot="16200000" flipH="1">
            <a:off x="3156240" y="3370562"/>
            <a:ext cx="1165727" cy="808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5" idx="1"/>
            <a:endCxn id="15" idx="6"/>
          </p:cNvCxnSpPr>
          <p:nvPr/>
        </p:nvCxnSpPr>
        <p:spPr>
          <a:xfrm rot="10800000">
            <a:off x="3428992" y="2964653"/>
            <a:ext cx="2714644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4929190" y="3071810"/>
            <a:ext cx="357190" cy="3571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143372" y="2214554"/>
            <a:ext cx="357190" cy="3571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14810" y="3286124"/>
            <a:ext cx="357190" cy="3571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/>
          <p:cNvSpPr/>
          <p:nvPr/>
        </p:nvSpPr>
        <p:spPr>
          <a:xfrm>
            <a:off x="1214414" y="2500306"/>
            <a:ext cx="357190" cy="3571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/>
          <p:cNvSpPr/>
          <p:nvPr/>
        </p:nvSpPr>
        <p:spPr>
          <a:xfrm>
            <a:off x="1500166" y="3357562"/>
            <a:ext cx="357190" cy="3571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5214942" y="500042"/>
            <a:ext cx="357190" cy="3571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5214942" y="928670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/>
          <p:cNvSpPr/>
          <p:nvPr/>
        </p:nvSpPr>
        <p:spPr>
          <a:xfrm>
            <a:off x="5214942" y="1357298"/>
            <a:ext cx="357190" cy="3571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eur droit avec flèche 58"/>
          <p:cNvCxnSpPr>
            <a:endCxn id="20" idx="6"/>
          </p:cNvCxnSpPr>
          <p:nvPr/>
        </p:nvCxnSpPr>
        <p:spPr>
          <a:xfrm rot="10800000" flipV="1">
            <a:off x="5214942" y="2643185"/>
            <a:ext cx="928696" cy="107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4" idx="0"/>
            <a:endCxn id="19" idx="4"/>
          </p:cNvCxnSpPr>
          <p:nvPr/>
        </p:nvCxnSpPr>
        <p:spPr>
          <a:xfrm rot="16200000" flipV="1">
            <a:off x="3732603" y="3946926"/>
            <a:ext cx="714380" cy="107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17" idx="0"/>
            <a:endCxn id="7" idx="2"/>
          </p:cNvCxnSpPr>
          <p:nvPr/>
        </p:nvCxnSpPr>
        <p:spPr>
          <a:xfrm rot="16200000" flipV="1">
            <a:off x="1375149" y="2053818"/>
            <a:ext cx="357191" cy="250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9" idx="0"/>
            <a:endCxn id="16" idx="4"/>
          </p:cNvCxnSpPr>
          <p:nvPr/>
        </p:nvCxnSpPr>
        <p:spPr>
          <a:xfrm rot="16200000" flipV="1">
            <a:off x="1232273" y="3661174"/>
            <a:ext cx="642942" cy="464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18" idx="0"/>
            <a:endCxn id="6" idx="2"/>
          </p:cNvCxnSpPr>
          <p:nvPr/>
        </p:nvCxnSpPr>
        <p:spPr>
          <a:xfrm rot="16200000" flipV="1">
            <a:off x="3661165" y="1982380"/>
            <a:ext cx="285753" cy="321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5572132" y="428604"/>
            <a:ext cx="339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 de découverte des joueurs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335756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1643050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50004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0004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214818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Nuage 13"/>
          <p:cNvSpPr/>
          <p:nvPr/>
        </p:nvSpPr>
        <p:spPr>
          <a:xfrm>
            <a:off x="785786" y="2214554"/>
            <a:ext cx="4572032" cy="17145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786050" y="2643182"/>
            <a:ext cx="642942" cy="6429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1142976" y="3214686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/>
          <p:cNvSpPr/>
          <p:nvPr/>
        </p:nvSpPr>
        <p:spPr>
          <a:xfrm>
            <a:off x="2928926" y="3571876"/>
            <a:ext cx="357190" cy="3571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4786314" y="500042"/>
            <a:ext cx="357190" cy="3571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/>
          <p:cNvSpPr/>
          <p:nvPr/>
        </p:nvSpPr>
        <p:spPr>
          <a:xfrm>
            <a:off x="4786314" y="928670"/>
            <a:ext cx="357190" cy="3571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eur droit avec flèche 68"/>
          <p:cNvCxnSpPr>
            <a:stCxn id="9" idx="0"/>
            <a:endCxn id="16" idx="4"/>
          </p:cNvCxnSpPr>
          <p:nvPr/>
        </p:nvCxnSpPr>
        <p:spPr>
          <a:xfrm rot="16200000" flipV="1">
            <a:off x="1232273" y="3661174"/>
            <a:ext cx="642942" cy="464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5143504" y="428604"/>
            <a:ext cx="30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Service de découverte des joueurs</a:t>
            </a:r>
            <a:endParaRPr lang="en-US" sz="1600" dirty="0"/>
          </a:p>
        </p:txBody>
      </p:sp>
      <p:cxnSp>
        <p:nvCxnSpPr>
          <p:cNvPr id="33" name="Connecteur droit avec flèche 32"/>
          <p:cNvCxnSpPr>
            <a:stCxn id="5" idx="1"/>
            <a:endCxn id="15" idx="6"/>
          </p:cNvCxnSpPr>
          <p:nvPr/>
        </p:nvCxnSpPr>
        <p:spPr>
          <a:xfrm rot="10800000" flipV="1">
            <a:off x="3428992" y="2393149"/>
            <a:ext cx="2143140" cy="5715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7" idx="2"/>
            <a:endCxn id="15" idx="1"/>
          </p:cNvCxnSpPr>
          <p:nvPr/>
        </p:nvCxnSpPr>
        <p:spPr>
          <a:xfrm rot="16200000" flipH="1">
            <a:off x="1785917" y="1643049"/>
            <a:ext cx="737100" cy="14514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4" idx="1"/>
            <a:endCxn id="15" idx="5"/>
          </p:cNvCxnSpPr>
          <p:nvPr/>
        </p:nvCxnSpPr>
        <p:spPr>
          <a:xfrm rot="10800000">
            <a:off x="3334836" y="3191967"/>
            <a:ext cx="2094421" cy="91569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6" idx="2"/>
            <a:endCxn id="15" idx="0"/>
          </p:cNvCxnSpPr>
          <p:nvPr/>
        </p:nvCxnSpPr>
        <p:spPr>
          <a:xfrm rot="5400000">
            <a:off x="3053942" y="2053818"/>
            <a:ext cx="642943" cy="5357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143504" y="928670"/>
            <a:ext cx="3261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Service </a:t>
            </a:r>
            <a:r>
              <a:rPr lang="fr-FR" sz="1600" dirty="0" smtClean="0"/>
              <a:t>« d’acceptation » des </a:t>
            </a:r>
            <a:r>
              <a:rPr lang="fr-FR" sz="1600" dirty="0" smtClean="0"/>
              <a:t>joueurs</a:t>
            </a:r>
            <a:endParaRPr lang="en-US" sz="1600" dirty="0"/>
          </a:p>
        </p:txBody>
      </p:sp>
      <p:cxnSp>
        <p:nvCxnSpPr>
          <p:cNvPr id="73" name="Connecteur droit avec flèche 72"/>
          <p:cNvCxnSpPr/>
          <p:nvPr/>
        </p:nvCxnSpPr>
        <p:spPr>
          <a:xfrm rot="16200000" flipV="1">
            <a:off x="3036083" y="389334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2857488" y="4429132"/>
            <a:ext cx="2138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Service d’acceptation</a:t>
            </a:r>
          </a:p>
          <a:p>
            <a:r>
              <a:rPr lang="fr-FR" sz="1400" dirty="0" smtClean="0"/>
              <a:t>Uri : </a:t>
            </a:r>
            <a:r>
              <a:rPr lang="fr-FR" sz="1400" dirty="0" smtClean="0"/>
              <a:t>sb://…/</a:t>
            </a:r>
            <a:r>
              <a:rPr lang="fr-FR" sz="1400" dirty="0" smtClean="0"/>
              <a:t>Guid/Acceptor</a:t>
            </a:r>
            <a:endParaRPr lang="en-US" sz="1400" dirty="0" smtClean="0"/>
          </a:p>
        </p:txBody>
      </p:sp>
      <p:cxnSp>
        <p:nvCxnSpPr>
          <p:cNvPr id="76" name="Connecteur droit avec flèche 75"/>
          <p:cNvCxnSpPr>
            <a:endCxn id="46" idx="3"/>
          </p:cNvCxnSpPr>
          <p:nvPr/>
        </p:nvCxnSpPr>
        <p:spPr>
          <a:xfrm rot="5400000" flipH="1" flipV="1">
            <a:off x="2714612" y="3948196"/>
            <a:ext cx="338061" cy="19518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20726277">
            <a:off x="3661793" y="2508089"/>
            <a:ext cx="997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SendRequest</a:t>
            </a:r>
            <a:endParaRPr lang="en-US" sz="1200" dirty="0"/>
          </a:p>
        </p:txBody>
      </p:sp>
      <p:sp>
        <p:nvSpPr>
          <p:cNvPr id="83" name="ZoneTexte 82"/>
          <p:cNvSpPr txBox="1"/>
          <p:nvPr/>
        </p:nvSpPr>
        <p:spPr>
          <a:xfrm rot="20668397">
            <a:off x="3580468" y="2704123"/>
            <a:ext cx="156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</a:t>
            </a:r>
            <a:r>
              <a:rPr lang="fr-FR" sz="1200" dirty="0" smtClean="0"/>
              <a:t>b://…/Guid/Acceptor</a:t>
            </a:r>
            <a:endParaRPr lang="en-US" sz="1200" dirty="0"/>
          </a:p>
        </p:txBody>
      </p:sp>
      <p:cxnSp>
        <p:nvCxnSpPr>
          <p:cNvPr id="84" name="Connecteur droit avec flèche 83"/>
          <p:cNvCxnSpPr>
            <a:stCxn id="46" idx="7"/>
            <a:endCxn id="5" idx="1"/>
          </p:cNvCxnSpPr>
          <p:nvPr/>
        </p:nvCxnSpPr>
        <p:spPr>
          <a:xfrm rot="5400000" flipH="1" flipV="1">
            <a:off x="3787451" y="1839505"/>
            <a:ext cx="1231036" cy="233832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46" idx="6"/>
            <a:endCxn id="4" idx="1"/>
          </p:cNvCxnSpPr>
          <p:nvPr/>
        </p:nvCxnSpPr>
        <p:spPr>
          <a:xfrm>
            <a:off x="3286116" y="3750471"/>
            <a:ext cx="2143140" cy="3571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5" idx="3"/>
            <a:endCxn id="9" idx="0"/>
          </p:cNvCxnSpPr>
          <p:nvPr/>
        </p:nvCxnSpPr>
        <p:spPr>
          <a:xfrm rot="5400000">
            <a:off x="1821637" y="3156247"/>
            <a:ext cx="1022851" cy="10942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 rot="19139884">
            <a:off x="1897279" y="3358730"/>
            <a:ext cx="997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SendRequest</a:t>
            </a:r>
            <a:endParaRPr lang="en-US" sz="1200" dirty="0"/>
          </a:p>
        </p:txBody>
      </p:sp>
      <p:sp>
        <p:nvSpPr>
          <p:cNvPr id="57" name="ZoneTexte 56"/>
          <p:cNvSpPr txBox="1"/>
          <p:nvPr/>
        </p:nvSpPr>
        <p:spPr>
          <a:xfrm rot="19008144">
            <a:off x="1812142" y="3568389"/>
            <a:ext cx="156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</a:t>
            </a:r>
            <a:r>
              <a:rPr lang="fr-FR" sz="1200" dirty="0" smtClean="0"/>
              <a:t>b://…/Guid/Acceptor</a:t>
            </a:r>
            <a:endParaRPr lang="en-US" sz="1200" dirty="0"/>
          </a:p>
        </p:txBody>
      </p:sp>
      <p:sp>
        <p:nvSpPr>
          <p:cNvPr id="95" name="ZoneTexte 94"/>
          <p:cNvSpPr txBox="1"/>
          <p:nvPr/>
        </p:nvSpPr>
        <p:spPr>
          <a:xfrm rot="19834988">
            <a:off x="4028968" y="3019178"/>
            <a:ext cx="613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Accept</a:t>
            </a:r>
            <a:endParaRPr lang="en-US" sz="1200" dirty="0"/>
          </a:p>
        </p:txBody>
      </p:sp>
      <p:sp>
        <p:nvSpPr>
          <p:cNvPr id="96" name="ZoneTexte 95"/>
          <p:cNvSpPr txBox="1"/>
          <p:nvPr/>
        </p:nvSpPr>
        <p:spPr>
          <a:xfrm rot="545803">
            <a:off x="3957530" y="3847575"/>
            <a:ext cx="613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Accept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407194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2143116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50004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00042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214818"/>
            <a:ext cx="200026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Nuage 13"/>
          <p:cNvSpPr/>
          <p:nvPr/>
        </p:nvSpPr>
        <p:spPr>
          <a:xfrm>
            <a:off x="785786" y="2214554"/>
            <a:ext cx="4286280" cy="17145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Windows Azure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3000364" y="2643182"/>
            <a:ext cx="642942" cy="6429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1142976" y="3214686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avec flèche 21"/>
          <p:cNvCxnSpPr>
            <a:stCxn id="6" idx="2"/>
            <a:endCxn id="15" idx="0"/>
          </p:cNvCxnSpPr>
          <p:nvPr/>
        </p:nvCxnSpPr>
        <p:spPr>
          <a:xfrm rot="5400000">
            <a:off x="3161099" y="2160975"/>
            <a:ext cx="642943" cy="321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7" idx="2"/>
            <a:endCxn id="15" idx="1"/>
          </p:cNvCxnSpPr>
          <p:nvPr/>
        </p:nvCxnSpPr>
        <p:spPr>
          <a:xfrm rot="16200000" flipH="1">
            <a:off x="1893074" y="1535892"/>
            <a:ext cx="737100" cy="1665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5" idx="3"/>
            <a:endCxn id="9" idx="0"/>
          </p:cNvCxnSpPr>
          <p:nvPr/>
        </p:nvCxnSpPr>
        <p:spPr>
          <a:xfrm rot="5400000">
            <a:off x="1928794" y="3049090"/>
            <a:ext cx="1022851" cy="13086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5" idx="5"/>
            <a:endCxn id="4" idx="0"/>
          </p:cNvCxnSpPr>
          <p:nvPr/>
        </p:nvCxnSpPr>
        <p:spPr>
          <a:xfrm rot="16200000" flipH="1">
            <a:off x="3799182" y="2941934"/>
            <a:ext cx="879975" cy="1380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5" idx="1"/>
            <a:endCxn id="15" idx="6"/>
          </p:cNvCxnSpPr>
          <p:nvPr/>
        </p:nvCxnSpPr>
        <p:spPr>
          <a:xfrm rot="10800000" flipV="1">
            <a:off x="3643306" y="2893215"/>
            <a:ext cx="1714512" cy="714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4782659" y="500042"/>
            <a:ext cx="357190" cy="3571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4782659" y="928670"/>
            <a:ext cx="357190" cy="35719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eur droit avec flèche 58"/>
          <p:cNvCxnSpPr>
            <a:stCxn id="5" idx="1"/>
            <a:endCxn id="16" idx="6"/>
          </p:cNvCxnSpPr>
          <p:nvPr/>
        </p:nvCxnSpPr>
        <p:spPr>
          <a:xfrm rot="10800000" flipV="1">
            <a:off x="1500166" y="2893215"/>
            <a:ext cx="3857652" cy="500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4" idx="0"/>
            <a:endCxn id="16" idx="5"/>
          </p:cNvCxnSpPr>
          <p:nvPr/>
        </p:nvCxnSpPr>
        <p:spPr>
          <a:xfrm rot="16200000" flipV="1">
            <a:off x="2912336" y="2055089"/>
            <a:ext cx="552375" cy="3481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9" idx="0"/>
            <a:endCxn id="16" idx="4"/>
          </p:cNvCxnSpPr>
          <p:nvPr/>
        </p:nvCxnSpPr>
        <p:spPr>
          <a:xfrm rot="16200000" flipV="1">
            <a:off x="1232273" y="3661174"/>
            <a:ext cx="642942" cy="464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5139849" y="500042"/>
            <a:ext cx="268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Service de découverte des joueurs</a:t>
            </a:r>
            <a:endParaRPr lang="en-US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139849" y="928670"/>
            <a:ext cx="1554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Plateforme</a:t>
            </a:r>
            <a:r>
              <a:rPr lang="fr-FR" sz="1600" dirty="0" smtClean="0"/>
              <a:t> de </a:t>
            </a:r>
            <a:r>
              <a:rPr lang="fr-FR" sz="1600" dirty="0" smtClean="0"/>
              <a:t>jeu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79</Words>
  <Application>Microsoft Office PowerPoint</Application>
  <PresentationFormat>Affichage à l'écran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genius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genius</dc:creator>
  <cp:lastModifiedBy>genius</cp:lastModifiedBy>
  <cp:revision>18</cp:revision>
  <dcterms:created xsi:type="dcterms:W3CDTF">2009-05-25T20:36:16Z</dcterms:created>
  <dcterms:modified xsi:type="dcterms:W3CDTF">2009-05-26T06:22:54Z</dcterms:modified>
</cp:coreProperties>
</file>