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62DD31-30D0-4FB1-9CCD-EACB67E5CA43}">
  <a:tblStyle styleId="{9262DD31-30D0-4FB1-9CCD-EACB67E5CA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b641342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b641342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b641342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b641342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812875"/>
            <a:ext cx="8520600" cy="21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200"/>
              <a:t>CS 571: Data Preparation &amp; Analysis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Credit Card Fraud Detection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200"/>
              <a:t>Spring 2023</a:t>
            </a:r>
            <a:endParaRPr sz="4200"/>
          </a:p>
        </p:txBody>
      </p:sp>
      <p:graphicFrame>
        <p:nvGraphicFramePr>
          <p:cNvPr id="278" name="Google Shape;278;p13"/>
          <p:cNvGraphicFramePr/>
          <p:nvPr/>
        </p:nvGraphicFramePr>
        <p:xfrm>
          <a:off x="952500" y="314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{9262DD31-30D0-4FB1-9CCD-EACB67E5CA43}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Pradyothan Govrineni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A20438408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Uttam Kotadiya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A20480934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Harsh Dungrani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A20514062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Sohaib Syed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A20439074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Credit Card Fraud Detection: Classification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0 - Non-Fraudulent , 1 - Fraudulent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