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126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E7BB4CAE-297F-4E6A-9D02-F3B494D8D29F}" type="datetimeFigureOut">
              <a:rPr lang="en-US" smtClean="0"/>
              <a:t>6/2/2018</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33F848B1-2712-45DA-95A2-475130AB980B}" type="slidenum">
              <a:rPr lang="en-US" smtClean="0"/>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7BB4CAE-297F-4E6A-9D02-F3B494D8D29F}" type="datetimeFigureOut">
              <a:rPr lang="en-US" smtClean="0"/>
              <a:t>6/2/2018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3F848B1-2712-45DA-95A2-475130AB980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7BB4CAE-297F-4E6A-9D02-F3B494D8D29F}" type="datetimeFigureOut">
              <a:rPr lang="en-US" smtClean="0"/>
              <a:t>6/2/2018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3F848B1-2712-45DA-95A2-475130AB980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7BB4CAE-297F-4E6A-9D02-F3B494D8D29F}" type="datetimeFigureOut">
              <a:rPr lang="en-US" smtClean="0"/>
              <a:t>6/2/2018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3F848B1-2712-45DA-95A2-475130AB980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E7BB4CAE-297F-4E6A-9D02-F3B494D8D29F}" type="datetimeFigureOut">
              <a:rPr lang="en-US" smtClean="0"/>
              <a:t>6/2/2018</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33F848B1-2712-45DA-95A2-475130AB980B}" type="slidenum">
              <a:rPr lang="en-US" smtClean="0"/>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7BB4CAE-297F-4E6A-9D02-F3B494D8D29F}" type="datetimeFigureOut">
              <a:rPr lang="en-US" smtClean="0"/>
              <a:t>6/2/2018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33F848B1-2712-45DA-95A2-475130AB980B}" type="slidenum">
              <a:rPr lang="en-US" smtClean="0"/>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7BB4CAE-297F-4E6A-9D02-F3B494D8D29F}" type="datetimeFigureOut">
              <a:rPr lang="en-US" smtClean="0"/>
              <a:t>6/2/2018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33F848B1-2712-45DA-95A2-475130AB980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7BB4CAE-297F-4E6A-9D02-F3B494D8D29F}" type="datetimeFigureOut">
              <a:rPr lang="en-US" smtClean="0"/>
              <a:t>6/2/2018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3F848B1-2712-45DA-95A2-475130AB980B}" type="slidenum">
              <a:rPr lang="en-US" smtClean="0"/>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7BB4CAE-297F-4E6A-9D02-F3B494D8D29F}" type="datetimeFigureOut">
              <a:rPr lang="en-US" smtClean="0"/>
              <a:t>6/2/2018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3F848B1-2712-45DA-95A2-475130AB980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E7BB4CAE-297F-4E6A-9D02-F3B494D8D29F}" type="datetimeFigureOut">
              <a:rPr lang="en-US" smtClean="0"/>
              <a:t>6/2/2018</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33F848B1-2712-45DA-95A2-475130AB980B}" type="slidenum">
              <a:rPr lang="en-US" smtClean="0"/>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E7BB4CAE-297F-4E6A-9D02-F3B494D8D29F}" type="datetimeFigureOut">
              <a:rPr lang="en-US" smtClean="0"/>
              <a:t>6/2/2018</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33F848B1-2712-45DA-95A2-475130AB980B}" type="slidenum">
              <a:rPr lang="en-US" smtClean="0"/>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E7BB4CAE-297F-4E6A-9D02-F3B494D8D29F}" type="datetimeFigureOut">
              <a:rPr lang="en-US" smtClean="0"/>
              <a:t>6/2/2018</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33F848B1-2712-45DA-95A2-475130AB980B}" type="slidenum">
              <a:rPr lang="en-US" smtClean="0"/>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Racing Cars Game</a:t>
            </a:r>
            <a:endParaRPr lang="en-US" dirty="0"/>
          </a:p>
        </p:txBody>
      </p:sp>
      <p:sp>
        <p:nvSpPr>
          <p:cNvPr id="3" name="Subtitle 2"/>
          <p:cNvSpPr>
            <a:spLocks noGrp="1"/>
          </p:cNvSpPr>
          <p:nvPr>
            <p:ph type="subTitle" idx="1"/>
          </p:nvPr>
        </p:nvSpPr>
        <p:spPr/>
        <p:txBody>
          <a:bodyPr/>
          <a:lstStyle/>
          <a:p>
            <a:r>
              <a:rPr lang="en-US" dirty="0" smtClean="0"/>
              <a:t>By CS17035</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 GUI</a:t>
            </a:r>
            <a:endParaRPr lang="en-US" dirty="0"/>
          </a:p>
        </p:txBody>
      </p:sp>
      <p:sp>
        <p:nvSpPr>
          <p:cNvPr id="6" name="Text Placeholder 5"/>
          <p:cNvSpPr>
            <a:spLocks noGrp="1"/>
          </p:cNvSpPr>
          <p:nvPr>
            <p:ph type="body" sz="half" idx="2"/>
          </p:nvPr>
        </p:nvSpPr>
        <p:spPr/>
        <p:txBody>
          <a:bodyPr>
            <a:normAutofit lnSpcReduction="10000"/>
          </a:bodyPr>
          <a:lstStyle/>
          <a:p>
            <a:pPr algn="just"/>
            <a:r>
              <a:rPr lang="en-US" dirty="0" smtClean="0"/>
              <a:t>I was especially  interested in making the game function as it should have under random map generation conditions. This took much time off the project in the backend, eliminating the possibility of a front end in time.</a:t>
            </a:r>
            <a:endParaRPr lang="en-US" dirty="0"/>
          </a:p>
        </p:txBody>
      </p:sp>
      <p:pic>
        <p:nvPicPr>
          <p:cNvPr id="11" name="Picture 10" descr="noGUI.PNG"/>
          <p:cNvPicPr>
            <a:picLocks noChangeAspect="1"/>
          </p:cNvPicPr>
          <p:nvPr/>
        </p:nvPicPr>
        <p:blipFill>
          <a:blip r:embed="rId2"/>
          <a:stretch>
            <a:fillRect/>
          </a:stretch>
        </p:blipFill>
        <p:spPr>
          <a:xfrm>
            <a:off x="442913" y="685800"/>
            <a:ext cx="8258174" cy="3886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Ending die throw</a:t>
            </a:r>
            <a:endParaRPr lang="en-US" dirty="0"/>
          </a:p>
        </p:txBody>
      </p:sp>
      <p:sp>
        <p:nvSpPr>
          <p:cNvPr id="3" name="Text Placeholder 2"/>
          <p:cNvSpPr>
            <a:spLocks noGrp="1"/>
          </p:cNvSpPr>
          <p:nvPr>
            <p:ph type="body" sz="half" idx="2"/>
          </p:nvPr>
        </p:nvSpPr>
        <p:spPr/>
        <p:txBody>
          <a:bodyPr/>
          <a:lstStyle/>
          <a:p>
            <a:r>
              <a:rPr lang="en-US" dirty="0" smtClean="0"/>
              <a:t>A very special but tricky move</a:t>
            </a:r>
            <a:endParaRPr lang="en-US" dirty="0"/>
          </a:p>
        </p:txBody>
      </p:sp>
      <p:pic>
        <p:nvPicPr>
          <p:cNvPr id="5" name="Picture 4" descr="lastRoll.PNG"/>
          <p:cNvPicPr>
            <a:picLocks noChangeAspect="1"/>
          </p:cNvPicPr>
          <p:nvPr/>
        </p:nvPicPr>
        <p:blipFill>
          <a:blip r:embed="rId2"/>
          <a:stretch>
            <a:fillRect/>
          </a:stretch>
        </p:blipFill>
        <p:spPr>
          <a:xfrm>
            <a:off x="228600" y="838200"/>
            <a:ext cx="8686800" cy="321492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Players’ choice</a:t>
            </a:r>
            <a:endParaRPr lang="en-US" dirty="0"/>
          </a:p>
        </p:txBody>
      </p:sp>
      <p:sp>
        <p:nvSpPr>
          <p:cNvPr id="3" name="Text Placeholder 2"/>
          <p:cNvSpPr>
            <a:spLocks noGrp="1"/>
          </p:cNvSpPr>
          <p:nvPr>
            <p:ph type="body" sz="half" idx="2"/>
          </p:nvPr>
        </p:nvSpPr>
        <p:spPr/>
        <p:txBody>
          <a:bodyPr/>
          <a:lstStyle/>
          <a:p>
            <a:r>
              <a:rPr lang="en-US" dirty="0" smtClean="0"/>
              <a:t>They’d better not have it </a:t>
            </a:r>
            <a:r>
              <a:rPr lang="en-US" dirty="0" smtClean="0">
                <a:sym typeface="Wingdings" pitchFamily="2" charset="2"/>
              </a:rPr>
              <a:t></a:t>
            </a:r>
            <a:br>
              <a:rPr lang="en-US" dirty="0" smtClean="0">
                <a:sym typeface="Wingdings" pitchFamily="2" charset="2"/>
              </a:rPr>
            </a:br>
            <a:r>
              <a:rPr lang="en-US" dirty="0" smtClean="0">
                <a:sym typeface="Wingdings" pitchFamily="2" charset="2"/>
              </a:rPr>
              <a:t>People mess up their inputs more strategically than playing the game</a:t>
            </a:r>
            <a:endParaRPr lang="en-US" dirty="0"/>
          </a:p>
        </p:txBody>
      </p:sp>
      <p:pic>
        <p:nvPicPr>
          <p:cNvPr id="5" name="Picture 4" descr="player.PNG"/>
          <p:cNvPicPr>
            <a:picLocks noChangeAspect="1"/>
          </p:cNvPicPr>
          <p:nvPr/>
        </p:nvPicPr>
        <p:blipFill>
          <a:blip r:embed="rId2"/>
          <a:stretch>
            <a:fillRect/>
          </a:stretch>
        </p:blipFill>
        <p:spPr>
          <a:xfrm>
            <a:off x="342900" y="304800"/>
            <a:ext cx="8458200" cy="444233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28900" y="1997839"/>
            <a:ext cx="3886200" cy="2862322"/>
          </a:xfrm>
          <a:prstGeom prst="rect">
            <a:avLst/>
          </a:prstGeom>
          <a:noFill/>
        </p:spPr>
        <p:txBody>
          <a:bodyPr wrap="square" rtlCol="0">
            <a:spAutoFit/>
          </a:bodyPr>
          <a:lstStyle/>
          <a:p>
            <a:pPr algn="ctr"/>
            <a:r>
              <a:rPr lang="en-US" sz="6000" dirty="0" smtClean="0">
                <a:solidFill>
                  <a:schemeClr val="tx2"/>
                </a:solidFill>
                <a:effectLst>
                  <a:outerShdw blurRad="50800" dist="38100" dir="16200000" rotWithShape="0">
                    <a:prstClr val="black">
                      <a:alpha val="40000"/>
                    </a:prstClr>
                  </a:outerShdw>
                </a:effectLst>
              </a:rPr>
              <a:t>Thank you for your time</a:t>
            </a:r>
            <a:endParaRPr lang="en-US" sz="6000" dirty="0">
              <a:solidFill>
                <a:schemeClr val="tx2"/>
              </a:solidFill>
              <a:effectLst>
                <a:outerShdw blurRad="50800" dist="38100" dir="16200000" rotWithShape="0">
                  <a:prstClr val="black">
                    <a:alpha val="40000"/>
                  </a:prst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UML Conceptual Class Diagram</a:t>
            </a:r>
            <a:endParaRPr lang="en-US" dirty="0"/>
          </a:p>
        </p:txBody>
      </p:sp>
      <p:pic>
        <p:nvPicPr>
          <p:cNvPr id="4" name="Content Placeholder 3" descr="ConceptualClassDiagram.png"/>
          <p:cNvPicPr>
            <a:picLocks noGrp="1" noChangeAspect="1"/>
          </p:cNvPicPr>
          <p:nvPr>
            <p:ph idx="1"/>
          </p:nvPr>
        </p:nvPicPr>
        <p:blipFill>
          <a:blip r:embed="rId2"/>
          <a:stretch>
            <a:fillRect/>
          </a:stretch>
        </p:blipFill>
        <p:spPr>
          <a:xfrm>
            <a:off x="457200" y="1701487"/>
            <a:ext cx="8229600" cy="4415464"/>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the game works</a:t>
            </a:r>
            <a:br>
              <a:rPr lang="en-US" dirty="0" smtClean="0"/>
            </a:br>
            <a:r>
              <a:rPr lang="en-US" dirty="0" smtClean="0"/>
              <a:t>At the beginning</a:t>
            </a:r>
            <a:endParaRPr lang="en-US" dirty="0"/>
          </a:p>
        </p:txBody>
      </p:sp>
      <p:sp>
        <p:nvSpPr>
          <p:cNvPr id="3" name="Content Placeholder 2"/>
          <p:cNvSpPr>
            <a:spLocks noGrp="1"/>
          </p:cNvSpPr>
          <p:nvPr>
            <p:ph idx="1"/>
          </p:nvPr>
        </p:nvSpPr>
        <p:spPr/>
        <p:txBody>
          <a:bodyPr/>
          <a:lstStyle/>
          <a:p>
            <a:r>
              <a:rPr lang="en-US" dirty="0" smtClean="0"/>
              <a:t>Prompt for the size of the side of the grid</a:t>
            </a:r>
          </a:p>
          <a:p>
            <a:pPr>
              <a:buNone/>
            </a:pPr>
            <a:endParaRPr lang="en-US" dirty="0"/>
          </a:p>
        </p:txBody>
      </p:sp>
      <p:pic>
        <p:nvPicPr>
          <p:cNvPr id="4" name="Picture 3" descr="1.PNG"/>
          <p:cNvPicPr>
            <a:picLocks noChangeAspect="1"/>
          </p:cNvPicPr>
          <p:nvPr/>
        </p:nvPicPr>
        <p:blipFill>
          <a:blip r:embed="rId2"/>
          <a:stretch>
            <a:fillRect/>
          </a:stretch>
        </p:blipFill>
        <p:spPr>
          <a:xfrm>
            <a:off x="609600" y="2514600"/>
            <a:ext cx="7924800" cy="283547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the game works</a:t>
            </a:r>
            <a:br>
              <a:rPr lang="en-US" dirty="0" smtClean="0"/>
            </a:br>
            <a:r>
              <a:rPr lang="en-US" dirty="0" smtClean="0"/>
              <a:t>At the </a:t>
            </a:r>
            <a:r>
              <a:rPr lang="en-US" dirty="0" smtClean="0"/>
              <a:t>beginning </a:t>
            </a:r>
            <a:endParaRPr lang="en-US" dirty="0"/>
          </a:p>
        </p:txBody>
      </p:sp>
      <p:sp>
        <p:nvSpPr>
          <p:cNvPr id="3" name="Content Placeholder 2"/>
          <p:cNvSpPr>
            <a:spLocks noGrp="1"/>
          </p:cNvSpPr>
          <p:nvPr>
            <p:ph idx="1"/>
          </p:nvPr>
        </p:nvSpPr>
        <p:spPr/>
        <p:txBody>
          <a:bodyPr/>
          <a:lstStyle/>
          <a:p>
            <a:r>
              <a:rPr lang="en-US" dirty="0" smtClean="0"/>
              <a:t>Generation of random grid</a:t>
            </a:r>
          </a:p>
          <a:p>
            <a:pPr>
              <a:buNone/>
            </a:pPr>
            <a:endParaRPr lang="en-US" dirty="0"/>
          </a:p>
        </p:txBody>
      </p:sp>
      <p:pic>
        <p:nvPicPr>
          <p:cNvPr id="4" name="Picture 3" descr="2.PNG"/>
          <p:cNvPicPr>
            <a:picLocks noChangeAspect="1"/>
          </p:cNvPicPr>
          <p:nvPr/>
        </p:nvPicPr>
        <p:blipFill>
          <a:blip r:embed="rId2"/>
          <a:stretch>
            <a:fillRect/>
          </a:stretch>
        </p:blipFill>
        <p:spPr>
          <a:xfrm>
            <a:off x="457200" y="2358406"/>
            <a:ext cx="8229600" cy="350899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the game works</a:t>
            </a:r>
            <a:br>
              <a:rPr lang="en-US" dirty="0" smtClean="0"/>
            </a:br>
            <a:r>
              <a:rPr lang="en-US" dirty="0" smtClean="0"/>
              <a:t>Just before we start</a:t>
            </a:r>
            <a:endParaRPr lang="en-US" dirty="0"/>
          </a:p>
        </p:txBody>
      </p:sp>
      <p:sp>
        <p:nvSpPr>
          <p:cNvPr id="3" name="Content Placeholder 2"/>
          <p:cNvSpPr>
            <a:spLocks noGrp="1"/>
          </p:cNvSpPr>
          <p:nvPr>
            <p:ph idx="1"/>
          </p:nvPr>
        </p:nvSpPr>
        <p:spPr/>
        <p:txBody>
          <a:bodyPr/>
          <a:lstStyle/>
          <a:p>
            <a:r>
              <a:rPr lang="en-US" dirty="0" smtClean="0"/>
              <a:t>Decision of who plays first with die roll</a:t>
            </a:r>
          </a:p>
          <a:p>
            <a:pPr>
              <a:buNone/>
            </a:pPr>
            <a:endParaRPr lang="en-US" dirty="0"/>
          </a:p>
        </p:txBody>
      </p:sp>
      <p:pic>
        <p:nvPicPr>
          <p:cNvPr id="4" name="Picture 3" descr="3.PNG"/>
          <p:cNvPicPr>
            <a:picLocks noChangeAspect="1"/>
          </p:cNvPicPr>
          <p:nvPr/>
        </p:nvPicPr>
        <p:blipFill>
          <a:blip r:embed="rId2"/>
          <a:stretch>
            <a:fillRect/>
          </a:stretch>
        </p:blipFill>
        <p:spPr>
          <a:xfrm>
            <a:off x="381000" y="2743200"/>
            <a:ext cx="8382000" cy="176463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the game works</a:t>
            </a:r>
            <a:br>
              <a:rPr lang="en-US" dirty="0" smtClean="0"/>
            </a:br>
            <a:r>
              <a:rPr lang="en-US" dirty="0" smtClean="0"/>
              <a:t>Game starts!</a:t>
            </a:r>
            <a:endParaRPr lang="en-US" dirty="0"/>
          </a:p>
        </p:txBody>
      </p:sp>
      <p:sp>
        <p:nvSpPr>
          <p:cNvPr id="3" name="Content Placeholder 2"/>
          <p:cNvSpPr>
            <a:spLocks noGrp="1"/>
          </p:cNvSpPr>
          <p:nvPr>
            <p:ph idx="1"/>
          </p:nvPr>
        </p:nvSpPr>
        <p:spPr/>
        <p:txBody>
          <a:bodyPr/>
          <a:lstStyle/>
          <a:p>
            <a:r>
              <a:rPr lang="en-US" dirty="0" smtClean="0"/>
              <a:t>The flow of the game</a:t>
            </a:r>
          </a:p>
          <a:p>
            <a:pPr>
              <a:buNone/>
            </a:pPr>
            <a:endParaRPr lang="en-US" dirty="0"/>
          </a:p>
        </p:txBody>
      </p:sp>
      <p:pic>
        <p:nvPicPr>
          <p:cNvPr id="4" name="Picture 3" descr="4.PNG"/>
          <p:cNvPicPr>
            <a:picLocks noChangeAspect="1"/>
          </p:cNvPicPr>
          <p:nvPr/>
        </p:nvPicPr>
        <p:blipFill>
          <a:blip r:embed="rId2"/>
          <a:stretch>
            <a:fillRect/>
          </a:stretch>
        </p:blipFill>
        <p:spPr>
          <a:xfrm>
            <a:off x="796440" y="2286000"/>
            <a:ext cx="7551121" cy="3886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the game works</a:t>
            </a:r>
            <a:br>
              <a:rPr lang="en-US" dirty="0" smtClean="0"/>
            </a:br>
            <a:r>
              <a:rPr lang="en-US" dirty="0" smtClean="0"/>
              <a:t>Out of fuel</a:t>
            </a:r>
            <a:endParaRPr lang="en-US" dirty="0"/>
          </a:p>
        </p:txBody>
      </p:sp>
      <p:sp>
        <p:nvSpPr>
          <p:cNvPr id="3" name="Content Placeholder 2"/>
          <p:cNvSpPr>
            <a:spLocks noGrp="1"/>
          </p:cNvSpPr>
          <p:nvPr>
            <p:ph idx="1"/>
          </p:nvPr>
        </p:nvSpPr>
        <p:spPr/>
        <p:txBody>
          <a:bodyPr/>
          <a:lstStyle/>
          <a:p>
            <a:r>
              <a:rPr lang="en-US" dirty="0" smtClean="0"/>
              <a:t>Prompts and options</a:t>
            </a:r>
          </a:p>
          <a:p>
            <a:pPr>
              <a:buNone/>
            </a:pPr>
            <a:endParaRPr lang="en-US" dirty="0" smtClean="0"/>
          </a:p>
        </p:txBody>
      </p:sp>
      <p:pic>
        <p:nvPicPr>
          <p:cNvPr id="7" name="Picture 6" descr="5v1.PNG"/>
          <p:cNvPicPr>
            <a:picLocks noChangeAspect="1"/>
          </p:cNvPicPr>
          <p:nvPr/>
        </p:nvPicPr>
        <p:blipFill>
          <a:blip r:embed="rId2"/>
          <a:stretch>
            <a:fillRect/>
          </a:stretch>
        </p:blipFill>
        <p:spPr>
          <a:xfrm>
            <a:off x="990600" y="2286000"/>
            <a:ext cx="7162800" cy="1489862"/>
          </a:xfrm>
          <a:prstGeom prst="rect">
            <a:avLst/>
          </a:prstGeom>
        </p:spPr>
      </p:pic>
      <p:pic>
        <p:nvPicPr>
          <p:cNvPr id="8" name="Picture 7" descr="5v2.PNG"/>
          <p:cNvPicPr>
            <a:picLocks noChangeAspect="1"/>
          </p:cNvPicPr>
          <p:nvPr/>
        </p:nvPicPr>
        <p:blipFill>
          <a:blip r:embed="rId3"/>
          <a:stretch>
            <a:fillRect/>
          </a:stretch>
        </p:blipFill>
        <p:spPr>
          <a:xfrm>
            <a:off x="1066800" y="3886200"/>
            <a:ext cx="7010400" cy="24863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the game works</a:t>
            </a:r>
            <a:br>
              <a:rPr lang="en-US" dirty="0" smtClean="0"/>
            </a:br>
            <a:r>
              <a:rPr lang="en-US" dirty="0" smtClean="0"/>
              <a:t>At the End</a:t>
            </a:r>
            <a:endParaRPr lang="en-US" dirty="0"/>
          </a:p>
        </p:txBody>
      </p:sp>
      <p:sp>
        <p:nvSpPr>
          <p:cNvPr id="3" name="Content Placeholder 2"/>
          <p:cNvSpPr>
            <a:spLocks noGrp="1"/>
          </p:cNvSpPr>
          <p:nvPr>
            <p:ph idx="1"/>
          </p:nvPr>
        </p:nvSpPr>
        <p:spPr/>
        <p:txBody>
          <a:bodyPr/>
          <a:lstStyle/>
          <a:p>
            <a:r>
              <a:rPr lang="en-US" dirty="0" smtClean="0"/>
              <a:t>Winner and info</a:t>
            </a:r>
          </a:p>
          <a:p>
            <a:pPr>
              <a:buNone/>
            </a:pPr>
            <a:endParaRPr lang="en-US" dirty="0"/>
          </a:p>
        </p:txBody>
      </p:sp>
      <p:pic>
        <p:nvPicPr>
          <p:cNvPr id="4" name="Picture 3" descr="6.PNG"/>
          <p:cNvPicPr>
            <a:picLocks noChangeAspect="1"/>
          </p:cNvPicPr>
          <p:nvPr/>
        </p:nvPicPr>
        <p:blipFill>
          <a:blip r:embed="rId2"/>
          <a:stretch>
            <a:fillRect/>
          </a:stretch>
        </p:blipFill>
        <p:spPr>
          <a:xfrm>
            <a:off x="495300" y="2438400"/>
            <a:ext cx="8153400" cy="326546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Difficulties</a:t>
            </a:r>
            <a:endParaRPr lang="en-US" dirty="0"/>
          </a:p>
        </p:txBody>
      </p:sp>
      <p:sp>
        <p:nvSpPr>
          <p:cNvPr id="5" name="Text Placeholder 4"/>
          <p:cNvSpPr>
            <a:spLocks noGrp="1"/>
          </p:cNvSpPr>
          <p:nvPr>
            <p:ph type="body" idx="1"/>
          </p:nvPr>
        </p:nvSpPr>
        <p:spPr/>
        <p:txBody>
          <a:bodyPr/>
          <a:lstStyle/>
          <a:p>
            <a:r>
              <a:rPr lang="en-US" dirty="0" smtClean="0"/>
              <a:t>Development is tough with time ticking</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68</TotalTime>
  <Words>139</Words>
  <Application>Microsoft Office PowerPoint</Application>
  <PresentationFormat>On-screen Show (4:3)</PresentationFormat>
  <Paragraphs>24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Foundry</vt:lpstr>
      <vt:lpstr>Racing Cars Game</vt:lpstr>
      <vt:lpstr>The UML Conceptual Class Diagram</vt:lpstr>
      <vt:lpstr>How the game works At the beginning</vt:lpstr>
      <vt:lpstr>How the game works At the beginning </vt:lpstr>
      <vt:lpstr>How the game works Just before we start</vt:lpstr>
      <vt:lpstr>How the game works Game starts!</vt:lpstr>
      <vt:lpstr>How the game works Out of fuel</vt:lpstr>
      <vt:lpstr>How the game works At the End</vt:lpstr>
      <vt:lpstr>Difficulties</vt:lpstr>
      <vt:lpstr>No GUI</vt:lpstr>
      <vt:lpstr>Ending die throw</vt:lpstr>
      <vt:lpstr>Players’ choice</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Racing Cars Game</dc:title>
  <dc:creator>Windows User</dc:creator>
  <cp:lastModifiedBy>Windows User</cp:lastModifiedBy>
  <cp:revision>19</cp:revision>
  <dcterms:created xsi:type="dcterms:W3CDTF">2018-06-02T09:13:22Z</dcterms:created>
  <dcterms:modified xsi:type="dcterms:W3CDTF">2018-06-02T10:22:19Z</dcterms:modified>
</cp:coreProperties>
</file>