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93420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8714C-5D8F-46C1-B9F3-9CFAD1FF8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8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6014"/>
            <a:ext cx="7772400" cy="881574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B7641-0857-4571-86F9-6E175287374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18" name="Pentagon 17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16" name="Chevron 15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4" name="Chevron 13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2" name="Chevron 11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Straight Connector 19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56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A2961F-AF00-45A1-8062-A9022FE729B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6" name="Pentagon 5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9" name="Chevron 8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2" name="Chevron 11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5" name="Chevron 14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29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22D85-6402-43E6-BFF3-79545E94A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5152E9-8BFF-4664-B3E5-C57515956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2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286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71CA9-B0B2-41CA-BC59-F078D7542B0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7" name="Pentagon 6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10" name="Chevron 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3" name="Chevron 12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6" name="Chevron 15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Connector 17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7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49" y="623376"/>
            <a:ext cx="7772400" cy="87205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BE82FC-0A89-4274-9FEE-C3ACEB52A0D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9" name="Pentagon 8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12" name="Chevron 11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5" name="Chevron 14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8" name="Chevron 17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Straight Connector 20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49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>
            <a:lvl1pPr algn="just"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0F13D6-F77B-4791-A11F-9D334EE501E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5" name="Pentagon 4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8" name="Chevron 7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1" name="Chevron 10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4" name="Chevron 13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Straight Connector 16"/>
          <p:cNvCxnSpPr/>
          <p:nvPr userDrawn="1"/>
        </p:nvCxnSpPr>
        <p:spPr bwMode="auto">
          <a:xfrm>
            <a:off x="685800" y="1524000"/>
            <a:ext cx="7772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0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4E7D5-941F-461A-87C3-86B4BEDC1A3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4" name="Pentagon 3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7" name="Chevron 6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0" name="Chevron 9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3" name="Chevron 12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15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20C39-CC01-43B0-9E39-9BCB418E006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7" name="Pentagon 6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10" name="Chevron 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3" name="Chevron 12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6" name="Chevron 15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28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6A9BE2-011F-4D89-8A9B-4C9C717E11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65475" y="5889087"/>
            <a:ext cx="1826832" cy="413826"/>
            <a:chOff x="0" y="0"/>
            <a:chExt cx="1826832" cy="413826"/>
          </a:xfrm>
        </p:grpSpPr>
        <p:sp>
          <p:nvSpPr>
            <p:cNvPr id="7" name="Pentagon 6"/>
            <p:cNvSpPr/>
            <p:nvPr userDrawn="1"/>
          </p:nvSpPr>
          <p:spPr>
            <a:xfrm>
              <a:off x="0" y="0"/>
              <a:ext cx="1826832" cy="413826"/>
            </a:xfrm>
            <a:prstGeom prst="homePlate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Pentagon 4"/>
            <p:cNvSpPr/>
            <p:nvPr userDrawn="1"/>
          </p:nvSpPr>
          <p:spPr>
            <a:xfrm>
              <a:off x="0" y="0"/>
              <a:ext cx="172337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2928761" y="5889087"/>
            <a:ext cx="1826832" cy="413826"/>
            <a:chOff x="1463286" y="0"/>
            <a:chExt cx="1826832" cy="413826"/>
          </a:xfrm>
        </p:grpSpPr>
        <p:sp>
          <p:nvSpPr>
            <p:cNvPr id="10" name="Chevron 9"/>
            <p:cNvSpPr/>
            <p:nvPr userDrawn="1"/>
          </p:nvSpPr>
          <p:spPr>
            <a:xfrm>
              <a:off x="1463286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Chevron 6"/>
            <p:cNvSpPr/>
            <p:nvPr userDrawn="1"/>
          </p:nvSpPr>
          <p:spPr>
            <a:xfrm>
              <a:off x="1670199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Approach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390227" y="5889087"/>
            <a:ext cx="1826832" cy="413826"/>
            <a:chOff x="2924752" y="0"/>
            <a:chExt cx="1826832" cy="413826"/>
          </a:xfrm>
        </p:grpSpPr>
        <p:sp>
          <p:nvSpPr>
            <p:cNvPr id="13" name="Chevron 12"/>
            <p:cNvSpPr/>
            <p:nvPr userDrawn="1"/>
          </p:nvSpPr>
          <p:spPr>
            <a:xfrm>
              <a:off x="2924752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hevron 8"/>
            <p:cNvSpPr/>
            <p:nvPr userDrawn="1"/>
          </p:nvSpPr>
          <p:spPr>
            <a:xfrm>
              <a:off x="3131665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851693" y="5889087"/>
            <a:ext cx="1826832" cy="413826"/>
            <a:chOff x="4386218" y="0"/>
            <a:chExt cx="1826832" cy="413826"/>
          </a:xfrm>
        </p:grpSpPr>
        <p:sp>
          <p:nvSpPr>
            <p:cNvPr id="16" name="Chevron 15"/>
            <p:cNvSpPr/>
            <p:nvPr userDrawn="1"/>
          </p:nvSpPr>
          <p:spPr>
            <a:xfrm>
              <a:off x="4386218" y="0"/>
              <a:ext cx="1826832" cy="413826"/>
            </a:xfrm>
            <a:prstGeom prst="chevron">
              <a:avLst/>
            </a:prstGeom>
            <a:ln>
              <a:solidFill>
                <a:srgbClr val="9900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10"/>
            <p:cNvSpPr/>
            <p:nvPr userDrawn="1"/>
          </p:nvSpPr>
          <p:spPr>
            <a:xfrm>
              <a:off x="4593131" y="0"/>
              <a:ext cx="1413006" cy="413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2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A0BA3-A632-4971-8352-ADE5FEC795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37" name="Picture 13" descr="CMwrdmrkR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"/>
            <a:ext cx="914400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ce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4913"/>
            <a:ext cx="1828800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19438"/>
            <a:ext cx="43338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eceprint">
  <a:themeElements>
    <a:clrScheme name="ecepr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ece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pr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pr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CB5BB0D-59EB-4B12-B2F3-BCFAD429D8FB}" vid="{121704C7-DDEC-48C0-850C-476715FEE8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project_presentation_template</Template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</vt:lpstr>
      <vt:lpstr>Times New Roman</vt:lpstr>
      <vt:lpstr>Verdana</vt:lpstr>
      <vt:lpstr>eceprint</vt:lpstr>
      <vt:lpstr>PowerPoint Presentation</vt:lpstr>
      <vt:lpstr>PowerPoint Presentation</vt:lpstr>
    </vt:vector>
  </TitlesOfParts>
  <Company>Electrical and Computer Engineering, 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Jin</dc:creator>
  <cp:lastModifiedBy>Anthony Jin</cp:lastModifiedBy>
  <cp:revision>1</cp:revision>
  <cp:lastPrinted>1999-09-20T19:29:27Z</cp:lastPrinted>
  <dcterms:created xsi:type="dcterms:W3CDTF">2016-11-08T21:55:46Z</dcterms:created>
  <dcterms:modified xsi:type="dcterms:W3CDTF">2016-11-08T21:56:27Z</dcterms:modified>
</cp:coreProperties>
</file>