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2" r:id="rId4"/>
    <p:sldId id="258" r:id="rId5"/>
    <p:sldId id="264" r:id="rId6"/>
    <p:sldId id="260" r:id="rId7"/>
  </p:sldIdLst>
  <p:sldSz cx="9144000" cy="6858000" type="screen4x3"/>
  <p:notesSz cx="6934200" cy="9080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3" d="100"/>
          <a:sy n="63" d="100"/>
        </p:scale>
        <p:origin x="130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B09391-728E-47A9-B78D-ABF7829711F2}" type="doc">
      <dgm:prSet loTypeId="urn:microsoft.com/office/officeart/2005/8/layout/hChevron3" loCatId="process" qsTypeId="urn:microsoft.com/office/officeart/2005/8/quickstyle/simple2" qsCatId="simple" csTypeId="urn:microsoft.com/office/officeart/2005/8/colors/accent0_1" csCatId="mainScheme" phldr="1"/>
      <dgm:spPr/>
    </dgm:pt>
    <dgm:pt modelId="{6F86B7B4-BA88-4230-92F6-296E3903E7E4}">
      <dgm:prSet phldrT="[Text]" custT="1"/>
      <dgm:spPr>
        <a:ln>
          <a:solidFill>
            <a:srgbClr val="990000"/>
          </a:solidFill>
        </a:ln>
      </dgm:spPr>
      <dgm:t>
        <a:bodyPr/>
        <a:lstStyle/>
        <a:p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7BB521-0612-4474-9FC5-3CF3D6783592}" type="parTrans" cxnId="{4F67591E-A435-43F8-81AC-317049A34D72}">
      <dgm:prSet/>
      <dgm:spPr/>
      <dgm:t>
        <a:bodyPr/>
        <a:lstStyle/>
        <a:p>
          <a:endParaRPr lang="en-US" sz="1400"/>
        </a:p>
      </dgm:t>
    </dgm:pt>
    <dgm:pt modelId="{445AC780-84AA-4647-A17E-09DB01C85877}" type="sibTrans" cxnId="{4F67591E-A435-43F8-81AC-317049A34D72}">
      <dgm:prSet/>
      <dgm:spPr/>
      <dgm:t>
        <a:bodyPr/>
        <a:lstStyle/>
        <a:p>
          <a:endParaRPr lang="en-US" sz="1400"/>
        </a:p>
      </dgm:t>
    </dgm:pt>
    <dgm:pt modelId="{0270FBDD-F3B8-4D75-9913-6CA405509805}">
      <dgm:prSet phldrT="[Text]" custT="1"/>
      <dgm:spPr>
        <a:ln>
          <a:solidFill>
            <a:srgbClr val="990000"/>
          </a:solidFill>
        </a:ln>
      </dgm:spPr>
      <dgm:t>
        <a:bodyPr/>
        <a:lstStyle/>
        <a:p>
          <a:pPr algn="l"/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   Approach</a:t>
          </a: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0E9F6B-7176-4583-90B0-96B716059A5F}" type="parTrans" cxnId="{67D10413-423E-4703-840E-2131A7EEF31E}">
      <dgm:prSet/>
      <dgm:spPr/>
      <dgm:t>
        <a:bodyPr/>
        <a:lstStyle/>
        <a:p>
          <a:endParaRPr lang="en-US" sz="1400"/>
        </a:p>
      </dgm:t>
    </dgm:pt>
    <dgm:pt modelId="{4CF8B081-2A67-4EA4-9DA5-4357C8091A12}" type="sibTrans" cxnId="{67D10413-423E-4703-840E-2131A7EEF31E}">
      <dgm:prSet/>
      <dgm:spPr/>
      <dgm:t>
        <a:bodyPr/>
        <a:lstStyle/>
        <a:p>
          <a:endParaRPr lang="en-US" sz="1400"/>
        </a:p>
      </dgm:t>
    </dgm:pt>
    <dgm:pt modelId="{F30F422D-F992-4834-B2DE-F29DBE5011CA}">
      <dgm:prSet custT="1"/>
      <dgm:spPr>
        <a:ln>
          <a:solidFill>
            <a:srgbClr val="990000"/>
          </a:solidFill>
        </a:ln>
      </dgm:spPr>
      <dgm:t>
        <a:bodyPr/>
        <a:lstStyle/>
        <a:p>
          <a:pPr algn="l"/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Preliminary Results</a:t>
          </a: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0F0A5E-FC0E-445B-9FF2-6E757356EE8E}" type="parTrans" cxnId="{26A1DFE5-9FE7-4D00-82F5-DE9DDE63DDEA}">
      <dgm:prSet/>
      <dgm:spPr/>
      <dgm:t>
        <a:bodyPr/>
        <a:lstStyle/>
        <a:p>
          <a:endParaRPr lang="en-US"/>
        </a:p>
      </dgm:t>
    </dgm:pt>
    <dgm:pt modelId="{CDFB17B2-03ED-4388-BF9D-3EE792B7C587}" type="sibTrans" cxnId="{26A1DFE5-9FE7-4D00-82F5-DE9DDE63DDEA}">
      <dgm:prSet/>
      <dgm:spPr/>
      <dgm:t>
        <a:bodyPr/>
        <a:lstStyle/>
        <a:p>
          <a:endParaRPr lang="en-US"/>
        </a:p>
      </dgm:t>
    </dgm:pt>
    <dgm:pt modelId="{13EE6B9B-8AC3-4CE4-BBEB-7EA18F528B59}">
      <dgm:prSet phldrT="[Text]" custT="1"/>
      <dgm:spPr>
        <a:ln>
          <a:solidFill>
            <a:srgbClr val="990000"/>
          </a:solidFill>
        </a:ln>
      </dgm:spPr>
      <dgm:t>
        <a:bodyPr/>
        <a:lstStyle/>
        <a:p>
          <a:pPr algn="l"/>
          <a:r>
            <a:rPr lang="en-US" sz="1300" dirty="0" smtClean="0"/>
            <a:t>  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Project Overview</a:t>
          </a: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51C0CE-2B6D-4FDF-B653-D9C4AD7364E2}" type="sibTrans" cxnId="{C26C629E-4A98-483C-8502-E324E0ADF2D4}">
      <dgm:prSet/>
      <dgm:spPr/>
      <dgm:t>
        <a:bodyPr/>
        <a:lstStyle/>
        <a:p>
          <a:endParaRPr lang="en-US" sz="1400"/>
        </a:p>
      </dgm:t>
    </dgm:pt>
    <dgm:pt modelId="{A44A8DB9-74D7-4F50-A2F3-6A33B8A89265}" type="parTrans" cxnId="{C26C629E-4A98-483C-8502-E324E0ADF2D4}">
      <dgm:prSet/>
      <dgm:spPr/>
      <dgm:t>
        <a:bodyPr/>
        <a:lstStyle/>
        <a:p>
          <a:endParaRPr lang="en-US" sz="1400"/>
        </a:p>
      </dgm:t>
    </dgm:pt>
    <dgm:pt modelId="{9125A9AC-10F0-4D5A-9DB1-CF28FA88FC35}" type="pres">
      <dgm:prSet presAssocID="{70B09391-728E-47A9-B78D-ABF7829711F2}" presName="Name0" presStyleCnt="0">
        <dgm:presLayoutVars>
          <dgm:dir/>
          <dgm:resizeHandles val="exact"/>
        </dgm:presLayoutVars>
      </dgm:prSet>
      <dgm:spPr/>
    </dgm:pt>
    <dgm:pt modelId="{01449E62-AF20-44D0-9397-F0D354E6C863}" type="pres">
      <dgm:prSet presAssocID="{13EE6B9B-8AC3-4CE4-BBEB-7EA18F528B59}" presName="parTxOnly" presStyleLbl="node1" presStyleIdx="0" presStyleCnt="4" custLinFactY="-273318" custLinFactNeighborX="-21354" custLinFactNeighborY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4218F-59C2-4AF0-831D-0A765AE14C93}" type="pres">
      <dgm:prSet presAssocID="{5551C0CE-2B6D-4FDF-B653-D9C4AD7364E2}" presName="parSpace" presStyleCnt="0"/>
      <dgm:spPr/>
    </dgm:pt>
    <dgm:pt modelId="{4F580D34-1485-436F-99E8-19E07C2B85CA}" type="pres">
      <dgm:prSet presAssocID="{0270FBDD-F3B8-4D75-9913-6CA405509805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358583-D52C-4598-9465-59825CD12AEE}" type="pres">
      <dgm:prSet presAssocID="{4CF8B081-2A67-4EA4-9DA5-4357C8091A12}" presName="parSpace" presStyleCnt="0"/>
      <dgm:spPr/>
    </dgm:pt>
    <dgm:pt modelId="{7F324057-8403-4A63-B7F4-2EB79119332B}" type="pres">
      <dgm:prSet presAssocID="{F30F422D-F992-4834-B2DE-F29DBE5011C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C71039-819B-44A6-8A34-0B64BC8EF18F}" type="pres">
      <dgm:prSet presAssocID="{CDFB17B2-03ED-4388-BF9D-3EE792B7C587}" presName="parSpace" presStyleCnt="0"/>
      <dgm:spPr/>
    </dgm:pt>
    <dgm:pt modelId="{32121F51-408F-47C7-84C4-A16FFDAB66FD}" type="pres">
      <dgm:prSet presAssocID="{6F86B7B4-BA88-4230-92F6-296E3903E7E4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6C629E-4A98-483C-8502-E324E0ADF2D4}" srcId="{70B09391-728E-47A9-B78D-ABF7829711F2}" destId="{13EE6B9B-8AC3-4CE4-BBEB-7EA18F528B59}" srcOrd="0" destOrd="0" parTransId="{A44A8DB9-74D7-4F50-A2F3-6A33B8A89265}" sibTransId="{5551C0CE-2B6D-4FDF-B653-D9C4AD7364E2}"/>
    <dgm:cxn modelId="{25EEE4F2-9492-46A2-8475-ED2343F336F1}" type="presOf" srcId="{6F86B7B4-BA88-4230-92F6-296E3903E7E4}" destId="{32121F51-408F-47C7-84C4-A16FFDAB66FD}" srcOrd="0" destOrd="0" presId="urn:microsoft.com/office/officeart/2005/8/layout/hChevron3"/>
    <dgm:cxn modelId="{4F67591E-A435-43F8-81AC-317049A34D72}" srcId="{70B09391-728E-47A9-B78D-ABF7829711F2}" destId="{6F86B7B4-BA88-4230-92F6-296E3903E7E4}" srcOrd="3" destOrd="0" parTransId="{7D7BB521-0612-4474-9FC5-3CF3D6783592}" sibTransId="{445AC780-84AA-4647-A17E-09DB01C85877}"/>
    <dgm:cxn modelId="{67D10413-423E-4703-840E-2131A7EEF31E}" srcId="{70B09391-728E-47A9-B78D-ABF7829711F2}" destId="{0270FBDD-F3B8-4D75-9913-6CA405509805}" srcOrd="1" destOrd="0" parTransId="{1D0E9F6B-7176-4583-90B0-96B716059A5F}" sibTransId="{4CF8B081-2A67-4EA4-9DA5-4357C8091A12}"/>
    <dgm:cxn modelId="{C9221A2E-6A75-41BA-9037-8B5EE1893237}" type="presOf" srcId="{0270FBDD-F3B8-4D75-9913-6CA405509805}" destId="{4F580D34-1485-436F-99E8-19E07C2B85CA}" srcOrd="0" destOrd="0" presId="urn:microsoft.com/office/officeart/2005/8/layout/hChevron3"/>
    <dgm:cxn modelId="{51102D64-81DF-49E3-9879-625437BA7BAB}" type="presOf" srcId="{13EE6B9B-8AC3-4CE4-BBEB-7EA18F528B59}" destId="{01449E62-AF20-44D0-9397-F0D354E6C863}" srcOrd="0" destOrd="0" presId="urn:microsoft.com/office/officeart/2005/8/layout/hChevron3"/>
    <dgm:cxn modelId="{C04C071D-B699-4786-9C44-EBF593E4E7B4}" type="presOf" srcId="{F30F422D-F992-4834-B2DE-F29DBE5011CA}" destId="{7F324057-8403-4A63-B7F4-2EB79119332B}" srcOrd="0" destOrd="0" presId="urn:microsoft.com/office/officeart/2005/8/layout/hChevron3"/>
    <dgm:cxn modelId="{417D3D5C-A23D-4559-ACB1-F750C62C7E69}" type="presOf" srcId="{70B09391-728E-47A9-B78D-ABF7829711F2}" destId="{9125A9AC-10F0-4D5A-9DB1-CF28FA88FC35}" srcOrd="0" destOrd="0" presId="urn:microsoft.com/office/officeart/2005/8/layout/hChevron3"/>
    <dgm:cxn modelId="{26A1DFE5-9FE7-4D00-82F5-DE9DDE63DDEA}" srcId="{70B09391-728E-47A9-B78D-ABF7829711F2}" destId="{F30F422D-F992-4834-B2DE-F29DBE5011CA}" srcOrd="2" destOrd="0" parTransId="{AC0F0A5E-FC0E-445B-9FF2-6E757356EE8E}" sibTransId="{CDFB17B2-03ED-4388-BF9D-3EE792B7C587}"/>
    <dgm:cxn modelId="{82121405-163F-47CA-8048-72B0FA369B2C}" type="presParOf" srcId="{9125A9AC-10F0-4D5A-9DB1-CF28FA88FC35}" destId="{01449E62-AF20-44D0-9397-F0D354E6C863}" srcOrd="0" destOrd="0" presId="urn:microsoft.com/office/officeart/2005/8/layout/hChevron3"/>
    <dgm:cxn modelId="{2A794BE0-4C13-43A3-8CF9-ACFD0138A68C}" type="presParOf" srcId="{9125A9AC-10F0-4D5A-9DB1-CF28FA88FC35}" destId="{1204218F-59C2-4AF0-831D-0A765AE14C93}" srcOrd="1" destOrd="0" presId="urn:microsoft.com/office/officeart/2005/8/layout/hChevron3"/>
    <dgm:cxn modelId="{1953E2B7-16C6-40C8-A69B-6468CE37AB50}" type="presParOf" srcId="{9125A9AC-10F0-4D5A-9DB1-CF28FA88FC35}" destId="{4F580D34-1485-436F-99E8-19E07C2B85CA}" srcOrd="2" destOrd="0" presId="urn:microsoft.com/office/officeart/2005/8/layout/hChevron3"/>
    <dgm:cxn modelId="{1C4F05CF-1FDB-4E77-83BC-3E2E983B8667}" type="presParOf" srcId="{9125A9AC-10F0-4D5A-9DB1-CF28FA88FC35}" destId="{40358583-D52C-4598-9465-59825CD12AEE}" srcOrd="3" destOrd="0" presId="urn:microsoft.com/office/officeart/2005/8/layout/hChevron3"/>
    <dgm:cxn modelId="{D70CC04D-5ADF-48E9-9685-5EA79A250C10}" type="presParOf" srcId="{9125A9AC-10F0-4D5A-9DB1-CF28FA88FC35}" destId="{7F324057-8403-4A63-B7F4-2EB79119332B}" srcOrd="4" destOrd="0" presId="urn:microsoft.com/office/officeart/2005/8/layout/hChevron3"/>
    <dgm:cxn modelId="{108BA395-2BBE-4C07-98B2-06E318BDBEA6}" type="presParOf" srcId="{9125A9AC-10F0-4D5A-9DB1-CF28FA88FC35}" destId="{07C71039-819B-44A6-8A34-0B64BC8EF18F}" srcOrd="5" destOrd="0" presId="urn:microsoft.com/office/officeart/2005/8/layout/hChevron3"/>
    <dgm:cxn modelId="{D9E2D495-5A7D-4424-A73F-B4C003308AEE}" type="presParOf" srcId="{9125A9AC-10F0-4D5A-9DB1-CF28FA88FC35}" destId="{32121F51-408F-47C7-84C4-A16FFDAB66FD}" srcOrd="6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B09391-728E-47A9-B78D-ABF7829711F2}" type="doc">
      <dgm:prSet loTypeId="urn:microsoft.com/office/officeart/2005/8/layout/hChevron3" loCatId="process" qsTypeId="urn:microsoft.com/office/officeart/2005/8/quickstyle/simple2" qsCatId="simple" csTypeId="urn:microsoft.com/office/officeart/2005/8/colors/accent0_1" csCatId="mainScheme" phldr="1"/>
      <dgm:spPr/>
    </dgm:pt>
    <dgm:pt modelId="{6F86B7B4-BA88-4230-92F6-296E3903E7E4}">
      <dgm:prSet phldrT="[Text]" custT="1"/>
      <dgm:spPr>
        <a:ln>
          <a:solidFill>
            <a:srgbClr val="990000"/>
          </a:solidFill>
        </a:ln>
      </dgm:spPr>
      <dgm:t>
        <a:bodyPr/>
        <a:lstStyle/>
        <a:p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7BB521-0612-4474-9FC5-3CF3D6783592}" type="parTrans" cxnId="{4F67591E-A435-43F8-81AC-317049A34D72}">
      <dgm:prSet/>
      <dgm:spPr/>
      <dgm:t>
        <a:bodyPr/>
        <a:lstStyle/>
        <a:p>
          <a:endParaRPr lang="en-US" sz="1400"/>
        </a:p>
      </dgm:t>
    </dgm:pt>
    <dgm:pt modelId="{445AC780-84AA-4647-A17E-09DB01C85877}" type="sibTrans" cxnId="{4F67591E-A435-43F8-81AC-317049A34D72}">
      <dgm:prSet/>
      <dgm:spPr/>
      <dgm:t>
        <a:bodyPr/>
        <a:lstStyle/>
        <a:p>
          <a:endParaRPr lang="en-US" sz="1400"/>
        </a:p>
      </dgm:t>
    </dgm:pt>
    <dgm:pt modelId="{0270FBDD-F3B8-4D75-9913-6CA405509805}">
      <dgm:prSet phldrT="[Text]" custT="1"/>
      <dgm:spPr>
        <a:ln>
          <a:solidFill>
            <a:srgbClr val="990000"/>
          </a:solidFill>
        </a:ln>
      </dgm:spPr>
      <dgm:t>
        <a:bodyPr/>
        <a:lstStyle/>
        <a:p>
          <a:pPr algn="l"/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   Approach</a:t>
          </a: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0E9F6B-7176-4583-90B0-96B716059A5F}" type="parTrans" cxnId="{67D10413-423E-4703-840E-2131A7EEF31E}">
      <dgm:prSet/>
      <dgm:spPr/>
      <dgm:t>
        <a:bodyPr/>
        <a:lstStyle/>
        <a:p>
          <a:endParaRPr lang="en-US" sz="1400"/>
        </a:p>
      </dgm:t>
    </dgm:pt>
    <dgm:pt modelId="{4CF8B081-2A67-4EA4-9DA5-4357C8091A12}" type="sibTrans" cxnId="{67D10413-423E-4703-840E-2131A7EEF31E}">
      <dgm:prSet/>
      <dgm:spPr/>
      <dgm:t>
        <a:bodyPr/>
        <a:lstStyle/>
        <a:p>
          <a:endParaRPr lang="en-US" sz="1400"/>
        </a:p>
      </dgm:t>
    </dgm:pt>
    <dgm:pt modelId="{F30F422D-F992-4834-B2DE-F29DBE5011CA}">
      <dgm:prSet custT="1"/>
      <dgm:spPr>
        <a:ln>
          <a:solidFill>
            <a:srgbClr val="990000"/>
          </a:solidFill>
        </a:ln>
      </dgm:spPr>
      <dgm:t>
        <a:bodyPr/>
        <a:lstStyle/>
        <a:p>
          <a:pPr algn="ctr"/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Preliminary  Results</a:t>
          </a: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0F0A5E-FC0E-445B-9FF2-6E757356EE8E}" type="parTrans" cxnId="{26A1DFE5-9FE7-4D00-82F5-DE9DDE63DDEA}">
      <dgm:prSet/>
      <dgm:spPr/>
      <dgm:t>
        <a:bodyPr/>
        <a:lstStyle/>
        <a:p>
          <a:endParaRPr lang="en-US"/>
        </a:p>
      </dgm:t>
    </dgm:pt>
    <dgm:pt modelId="{CDFB17B2-03ED-4388-BF9D-3EE792B7C587}" type="sibTrans" cxnId="{26A1DFE5-9FE7-4D00-82F5-DE9DDE63DDEA}">
      <dgm:prSet/>
      <dgm:spPr/>
      <dgm:t>
        <a:bodyPr/>
        <a:lstStyle/>
        <a:p>
          <a:endParaRPr lang="en-US"/>
        </a:p>
      </dgm:t>
    </dgm:pt>
    <dgm:pt modelId="{13EE6B9B-8AC3-4CE4-BBEB-7EA18F528B59}">
      <dgm:prSet phldrT="[Text]" custT="1"/>
      <dgm:spPr>
        <a:ln>
          <a:solidFill>
            <a:srgbClr val="990000"/>
          </a:solidFill>
        </a:ln>
      </dgm:spPr>
      <dgm:t>
        <a:bodyPr/>
        <a:lstStyle/>
        <a:p>
          <a:pPr algn="l"/>
          <a:r>
            <a:rPr lang="en-US" sz="1300" dirty="0" smtClean="0"/>
            <a:t>  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Project Overview</a:t>
          </a: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51C0CE-2B6D-4FDF-B653-D9C4AD7364E2}" type="sibTrans" cxnId="{C26C629E-4A98-483C-8502-E324E0ADF2D4}">
      <dgm:prSet/>
      <dgm:spPr/>
      <dgm:t>
        <a:bodyPr/>
        <a:lstStyle/>
        <a:p>
          <a:endParaRPr lang="en-US" sz="1400"/>
        </a:p>
      </dgm:t>
    </dgm:pt>
    <dgm:pt modelId="{A44A8DB9-74D7-4F50-A2F3-6A33B8A89265}" type="parTrans" cxnId="{C26C629E-4A98-483C-8502-E324E0ADF2D4}">
      <dgm:prSet/>
      <dgm:spPr/>
      <dgm:t>
        <a:bodyPr/>
        <a:lstStyle/>
        <a:p>
          <a:endParaRPr lang="en-US" sz="1400"/>
        </a:p>
      </dgm:t>
    </dgm:pt>
    <dgm:pt modelId="{9125A9AC-10F0-4D5A-9DB1-CF28FA88FC35}" type="pres">
      <dgm:prSet presAssocID="{70B09391-728E-47A9-B78D-ABF7829711F2}" presName="Name0" presStyleCnt="0">
        <dgm:presLayoutVars>
          <dgm:dir/>
          <dgm:resizeHandles val="exact"/>
        </dgm:presLayoutVars>
      </dgm:prSet>
      <dgm:spPr/>
    </dgm:pt>
    <dgm:pt modelId="{01449E62-AF20-44D0-9397-F0D354E6C863}" type="pres">
      <dgm:prSet presAssocID="{13EE6B9B-8AC3-4CE4-BBEB-7EA18F528B59}" presName="parTxOnly" presStyleLbl="node1" presStyleIdx="0" presStyleCnt="4" custLinFactY="-273318" custLinFactNeighborX="-21354" custLinFactNeighborY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4218F-59C2-4AF0-831D-0A765AE14C93}" type="pres">
      <dgm:prSet presAssocID="{5551C0CE-2B6D-4FDF-B653-D9C4AD7364E2}" presName="parSpace" presStyleCnt="0"/>
      <dgm:spPr/>
    </dgm:pt>
    <dgm:pt modelId="{4F580D34-1485-436F-99E8-19E07C2B85CA}" type="pres">
      <dgm:prSet presAssocID="{0270FBDD-F3B8-4D75-9913-6CA405509805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358583-D52C-4598-9465-59825CD12AEE}" type="pres">
      <dgm:prSet presAssocID="{4CF8B081-2A67-4EA4-9DA5-4357C8091A12}" presName="parSpace" presStyleCnt="0"/>
      <dgm:spPr/>
    </dgm:pt>
    <dgm:pt modelId="{7F324057-8403-4A63-B7F4-2EB79119332B}" type="pres">
      <dgm:prSet presAssocID="{F30F422D-F992-4834-B2DE-F29DBE5011CA}" presName="parTxOnly" presStyleLbl="node1" presStyleIdx="2" presStyleCnt="4" custLinFactNeighborX="3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C71039-819B-44A6-8A34-0B64BC8EF18F}" type="pres">
      <dgm:prSet presAssocID="{CDFB17B2-03ED-4388-BF9D-3EE792B7C587}" presName="parSpace" presStyleCnt="0"/>
      <dgm:spPr/>
    </dgm:pt>
    <dgm:pt modelId="{32121F51-408F-47C7-84C4-A16FFDAB66FD}" type="pres">
      <dgm:prSet presAssocID="{6F86B7B4-BA88-4230-92F6-296E3903E7E4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6C629E-4A98-483C-8502-E324E0ADF2D4}" srcId="{70B09391-728E-47A9-B78D-ABF7829711F2}" destId="{13EE6B9B-8AC3-4CE4-BBEB-7EA18F528B59}" srcOrd="0" destOrd="0" parTransId="{A44A8DB9-74D7-4F50-A2F3-6A33B8A89265}" sibTransId="{5551C0CE-2B6D-4FDF-B653-D9C4AD7364E2}"/>
    <dgm:cxn modelId="{0DE3DFF9-8051-4ADA-8421-79A0F1503A1C}" type="presOf" srcId="{0270FBDD-F3B8-4D75-9913-6CA405509805}" destId="{4F580D34-1485-436F-99E8-19E07C2B85CA}" srcOrd="0" destOrd="0" presId="urn:microsoft.com/office/officeart/2005/8/layout/hChevron3"/>
    <dgm:cxn modelId="{C5065C6C-9D74-48B7-BBE1-321A507E27D3}" type="presOf" srcId="{70B09391-728E-47A9-B78D-ABF7829711F2}" destId="{9125A9AC-10F0-4D5A-9DB1-CF28FA88FC35}" srcOrd="0" destOrd="0" presId="urn:microsoft.com/office/officeart/2005/8/layout/hChevron3"/>
    <dgm:cxn modelId="{3A0E926A-AADF-44BF-9717-475A733C5E02}" type="presOf" srcId="{6F86B7B4-BA88-4230-92F6-296E3903E7E4}" destId="{32121F51-408F-47C7-84C4-A16FFDAB66FD}" srcOrd="0" destOrd="0" presId="urn:microsoft.com/office/officeart/2005/8/layout/hChevron3"/>
    <dgm:cxn modelId="{4A49D9C2-9062-414B-95EC-7474F04AD86F}" type="presOf" srcId="{F30F422D-F992-4834-B2DE-F29DBE5011CA}" destId="{7F324057-8403-4A63-B7F4-2EB79119332B}" srcOrd="0" destOrd="0" presId="urn:microsoft.com/office/officeart/2005/8/layout/hChevron3"/>
    <dgm:cxn modelId="{4F67591E-A435-43F8-81AC-317049A34D72}" srcId="{70B09391-728E-47A9-B78D-ABF7829711F2}" destId="{6F86B7B4-BA88-4230-92F6-296E3903E7E4}" srcOrd="3" destOrd="0" parTransId="{7D7BB521-0612-4474-9FC5-3CF3D6783592}" sibTransId="{445AC780-84AA-4647-A17E-09DB01C85877}"/>
    <dgm:cxn modelId="{67D10413-423E-4703-840E-2131A7EEF31E}" srcId="{70B09391-728E-47A9-B78D-ABF7829711F2}" destId="{0270FBDD-F3B8-4D75-9913-6CA405509805}" srcOrd="1" destOrd="0" parTransId="{1D0E9F6B-7176-4583-90B0-96B716059A5F}" sibTransId="{4CF8B081-2A67-4EA4-9DA5-4357C8091A12}"/>
    <dgm:cxn modelId="{801B083E-EAC9-4C84-9EDB-77EF5D204367}" type="presOf" srcId="{13EE6B9B-8AC3-4CE4-BBEB-7EA18F528B59}" destId="{01449E62-AF20-44D0-9397-F0D354E6C863}" srcOrd="0" destOrd="0" presId="urn:microsoft.com/office/officeart/2005/8/layout/hChevron3"/>
    <dgm:cxn modelId="{26A1DFE5-9FE7-4D00-82F5-DE9DDE63DDEA}" srcId="{70B09391-728E-47A9-B78D-ABF7829711F2}" destId="{F30F422D-F992-4834-B2DE-F29DBE5011CA}" srcOrd="2" destOrd="0" parTransId="{AC0F0A5E-FC0E-445B-9FF2-6E757356EE8E}" sibTransId="{CDFB17B2-03ED-4388-BF9D-3EE792B7C587}"/>
    <dgm:cxn modelId="{69ABF244-2312-4734-944A-36DB083D5304}" type="presParOf" srcId="{9125A9AC-10F0-4D5A-9DB1-CF28FA88FC35}" destId="{01449E62-AF20-44D0-9397-F0D354E6C863}" srcOrd="0" destOrd="0" presId="urn:microsoft.com/office/officeart/2005/8/layout/hChevron3"/>
    <dgm:cxn modelId="{17A988EB-CB8F-4681-AAFC-FFE81E221A85}" type="presParOf" srcId="{9125A9AC-10F0-4D5A-9DB1-CF28FA88FC35}" destId="{1204218F-59C2-4AF0-831D-0A765AE14C93}" srcOrd="1" destOrd="0" presId="urn:microsoft.com/office/officeart/2005/8/layout/hChevron3"/>
    <dgm:cxn modelId="{C879A6F0-6831-4F59-91C0-927FA0C187D9}" type="presParOf" srcId="{9125A9AC-10F0-4D5A-9DB1-CF28FA88FC35}" destId="{4F580D34-1485-436F-99E8-19E07C2B85CA}" srcOrd="2" destOrd="0" presId="urn:microsoft.com/office/officeart/2005/8/layout/hChevron3"/>
    <dgm:cxn modelId="{91C06145-81C0-43AC-A725-F9333C1B6179}" type="presParOf" srcId="{9125A9AC-10F0-4D5A-9DB1-CF28FA88FC35}" destId="{40358583-D52C-4598-9465-59825CD12AEE}" srcOrd="3" destOrd="0" presId="urn:microsoft.com/office/officeart/2005/8/layout/hChevron3"/>
    <dgm:cxn modelId="{FB8BC619-D97D-4596-9EA5-86348FC29CAC}" type="presParOf" srcId="{9125A9AC-10F0-4D5A-9DB1-CF28FA88FC35}" destId="{7F324057-8403-4A63-B7F4-2EB79119332B}" srcOrd="4" destOrd="0" presId="urn:microsoft.com/office/officeart/2005/8/layout/hChevron3"/>
    <dgm:cxn modelId="{C5B9BE75-2529-41A7-9EE8-F861745C21EE}" type="presParOf" srcId="{9125A9AC-10F0-4D5A-9DB1-CF28FA88FC35}" destId="{07C71039-819B-44A6-8A34-0B64BC8EF18F}" srcOrd="5" destOrd="0" presId="urn:microsoft.com/office/officeart/2005/8/layout/hChevron3"/>
    <dgm:cxn modelId="{B3C9139D-0044-48E4-BFC4-1EE853B85C50}" type="presParOf" srcId="{9125A9AC-10F0-4D5A-9DB1-CF28FA88FC35}" destId="{32121F51-408F-47C7-84C4-A16FFDAB66FD}" srcOrd="6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B09391-728E-47A9-B78D-ABF7829711F2}" type="doc">
      <dgm:prSet loTypeId="urn:microsoft.com/office/officeart/2005/8/layout/hChevron3" loCatId="process" qsTypeId="urn:microsoft.com/office/officeart/2005/8/quickstyle/simple2" qsCatId="simple" csTypeId="urn:microsoft.com/office/officeart/2005/8/colors/accent0_1" csCatId="mainScheme" phldr="1"/>
      <dgm:spPr/>
    </dgm:pt>
    <dgm:pt modelId="{6F86B7B4-BA88-4230-92F6-296E3903E7E4}">
      <dgm:prSet phldrT="[Text]" custT="1"/>
      <dgm:spPr>
        <a:ln>
          <a:solidFill>
            <a:srgbClr val="990000"/>
          </a:solidFill>
        </a:ln>
      </dgm:spPr>
      <dgm:t>
        <a:bodyPr/>
        <a:lstStyle/>
        <a:p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7BB521-0612-4474-9FC5-3CF3D6783592}" type="parTrans" cxnId="{4F67591E-A435-43F8-81AC-317049A34D72}">
      <dgm:prSet/>
      <dgm:spPr/>
      <dgm:t>
        <a:bodyPr/>
        <a:lstStyle/>
        <a:p>
          <a:endParaRPr lang="en-US" sz="1400"/>
        </a:p>
      </dgm:t>
    </dgm:pt>
    <dgm:pt modelId="{445AC780-84AA-4647-A17E-09DB01C85877}" type="sibTrans" cxnId="{4F67591E-A435-43F8-81AC-317049A34D72}">
      <dgm:prSet/>
      <dgm:spPr/>
      <dgm:t>
        <a:bodyPr/>
        <a:lstStyle/>
        <a:p>
          <a:endParaRPr lang="en-US" sz="1400"/>
        </a:p>
      </dgm:t>
    </dgm:pt>
    <dgm:pt modelId="{0270FBDD-F3B8-4D75-9913-6CA405509805}">
      <dgm:prSet phldrT="[Text]" custT="1"/>
      <dgm:spPr>
        <a:ln>
          <a:solidFill>
            <a:srgbClr val="990000"/>
          </a:solidFill>
        </a:ln>
      </dgm:spPr>
      <dgm:t>
        <a:bodyPr/>
        <a:lstStyle/>
        <a:p>
          <a:pPr algn="l"/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   Approach</a:t>
          </a: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0E9F6B-7176-4583-90B0-96B716059A5F}" type="parTrans" cxnId="{67D10413-423E-4703-840E-2131A7EEF31E}">
      <dgm:prSet/>
      <dgm:spPr/>
      <dgm:t>
        <a:bodyPr/>
        <a:lstStyle/>
        <a:p>
          <a:endParaRPr lang="en-US" sz="1400"/>
        </a:p>
      </dgm:t>
    </dgm:pt>
    <dgm:pt modelId="{4CF8B081-2A67-4EA4-9DA5-4357C8091A12}" type="sibTrans" cxnId="{67D10413-423E-4703-840E-2131A7EEF31E}">
      <dgm:prSet/>
      <dgm:spPr/>
      <dgm:t>
        <a:bodyPr/>
        <a:lstStyle/>
        <a:p>
          <a:endParaRPr lang="en-US" sz="1400"/>
        </a:p>
      </dgm:t>
    </dgm:pt>
    <dgm:pt modelId="{F30F422D-F992-4834-B2DE-F29DBE5011CA}">
      <dgm:prSet custT="1"/>
      <dgm:spPr>
        <a:ln>
          <a:solidFill>
            <a:srgbClr val="990000"/>
          </a:solidFill>
        </a:ln>
      </dgm:spPr>
      <dgm:t>
        <a:bodyPr/>
        <a:lstStyle/>
        <a:p>
          <a:pPr algn="ctr"/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Preliminary  Results</a:t>
          </a: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0F0A5E-FC0E-445B-9FF2-6E757356EE8E}" type="parTrans" cxnId="{26A1DFE5-9FE7-4D00-82F5-DE9DDE63DDEA}">
      <dgm:prSet/>
      <dgm:spPr/>
      <dgm:t>
        <a:bodyPr/>
        <a:lstStyle/>
        <a:p>
          <a:endParaRPr lang="en-US"/>
        </a:p>
      </dgm:t>
    </dgm:pt>
    <dgm:pt modelId="{CDFB17B2-03ED-4388-BF9D-3EE792B7C587}" type="sibTrans" cxnId="{26A1DFE5-9FE7-4D00-82F5-DE9DDE63DDEA}">
      <dgm:prSet/>
      <dgm:spPr/>
      <dgm:t>
        <a:bodyPr/>
        <a:lstStyle/>
        <a:p>
          <a:endParaRPr lang="en-US"/>
        </a:p>
      </dgm:t>
    </dgm:pt>
    <dgm:pt modelId="{13EE6B9B-8AC3-4CE4-BBEB-7EA18F528B59}">
      <dgm:prSet phldrT="[Text]" custT="1"/>
      <dgm:spPr>
        <a:ln>
          <a:solidFill>
            <a:srgbClr val="990000"/>
          </a:solidFill>
        </a:ln>
      </dgm:spPr>
      <dgm:t>
        <a:bodyPr/>
        <a:lstStyle/>
        <a:p>
          <a:pPr algn="l"/>
          <a:r>
            <a:rPr lang="en-US" sz="1300" dirty="0" smtClean="0"/>
            <a:t>  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Project Overview</a:t>
          </a: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51C0CE-2B6D-4FDF-B653-D9C4AD7364E2}" type="sibTrans" cxnId="{C26C629E-4A98-483C-8502-E324E0ADF2D4}">
      <dgm:prSet/>
      <dgm:spPr/>
      <dgm:t>
        <a:bodyPr/>
        <a:lstStyle/>
        <a:p>
          <a:endParaRPr lang="en-US" sz="1400"/>
        </a:p>
      </dgm:t>
    </dgm:pt>
    <dgm:pt modelId="{A44A8DB9-74D7-4F50-A2F3-6A33B8A89265}" type="parTrans" cxnId="{C26C629E-4A98-483C-8502-E324E0ADF2D4}">
      <dgm:prSet/>
      <dgm:spPr/>
      <dgm:t>
        <a:bodyPr/>
        <a:lstStyle/>
        <a:p>
          <a:endParaRPr lang="en-US" sz="1400"/>
        </a:p>
      </dgm:t>
    </dgm:pt>
    <dgm:pt modelId="{9125A9AC-10F0-4D5A-9DB1-CF28FA88FC35}" type="pres">
      <dgm:prSet presAssocID="{70B09391-728E-47A9-B78D-ABF7829711F2}" presName="Name0" presStyleCnt="0">
        <dgm:presLayoutVars>
          <dgm:dir/>
          <dgm:resizeHandles val="exact"/>
        </dgm:presLayoutVars>
      </dgm:prSet>
      <dgm:spPr/>
    </dgm:pt>
    <dgm:pt modelId="{01449E62-AF20-44D0-9397-F0D354E6C863}" type="pres">
      <dgm:prSet presAssocID="{13EE6B9B-8AC3-4CE4-BBEB-7EA18F528B59}" presName="parTxOnly" presStyleLbl="node1" presStyleIdx="0" presStyleCnt="4" custLinFactY="-273318" custLinFactNeighborX="-21354" custLinFactNeighborY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4218F-59C2-4AF0-831D-0A765AE14C93}" type="pres">
      <dgm:prSet presAssocID="{5551C0CE-2B6D-4FDF-B653-D9C4AD7364E2}" presName="parSpace" presStyleCnt="0"/>
      <dgm:spPr/>
    </dgm:pt>
    <dgm:pt modelId="{4F580D34-1485-436F-99E8-19E07C2B85CA}" type="pres">
      <dgm:prSet presAssocID="{0270FBDD-F3B8-4D75-9913-6CA405509805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358583-D52C-4598-9465-59825CD12AEE}" type="pres">
      <dgm:prSet presAssocID="{4CF8B081-2A67-4EA4-9DA5-4357C8091A12}" presName="parSpace" presStyleCnt="0"/>
      <dgm:spPr/>
    </dgm:pt>
    <dgm:pt modelId="{7F324057-8403-4A63-B7F4-2EB79119332B}" type="pres">
      <dgm:prSet presAssocID="{F30F422D-F992-4834-B2DE-F29DBE5011C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C71039-819B-44A6-8A34-0B64BC8EF18F}" type="pres">
      <dgm:prSet presAssocID="{CDFB17B2-03ED-4388-BF9D-3EE792B7C587}" presName="parSpace" presStyleCnt="0"/>
      <dgm:spPr/>
    </dgm:pt>
    <dgm:pt modelId="{32121F51-408F-47C7-84C4-A16FFDAB66FD}" type="pres">
      <dgm:prSet presAssocID="{6F86B7B4-BA88-4230-92F6-296E3903E7E4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887B12-00F6-4F0A-851D-495035994741}" type="presOf" srcId="{F30F422D-F992-4834-B2DE-F29DBE5011CA}" destId="{7F324057-8403-4A63-B7F4-2EB79119332B}" srcOrd="0" destOrd="0" presId="urn:microsoft.com/office/officeart/2005/8/layout/hChevron3"/>
    <dgm:cxn modelId="{571DFCF5-CDC8-476D-9D31-E391BA88C3C2}" type="presOf" srcId="{0270FBDD-F3B8-4D75-9913-6CA405509805}" destId="{4F580D34-1485-436F-99E8-19E07C2B85CA}" srcOrd="0" destOrd="0" presId="urn:microsoft.com/office/officeart/2005/8/layout/hChevron3"/>
    <dgm:cxn modelId="{67D10413-423E-4703-840E-2131A7EEF31E}" srcId="{70B09391-728E-47A9-B78D-ABF7829711F2}" destId="{0270FBDD-F3B8-4D75-9913-6CA405509805}" srcOrd="1" destOrd="0" parTransId="{1D0E9F6B-7176-4583-90B0-96B716059A5F}" sibTransId="{4CF8B081-2A67-4EA4-9DA5-4357C8091A12}"/>
    <dgm:cxn modelId="{C26C629E-4A98-483C-8502-E324E0ADF2D4}" srcId="{70B09391-728E-47A9-B78D-ABF7829711F2}" destId="{13EE6B9B-8AC3-4CE4-BBEB-7EA18F528B59}" srcOrd="0" destOrd="0" parTransId="{A44A8DB9-74D7-4F50-A2F3-6A33B8A89265}" sibTransId="{5551C0CE-2B6D-4FDF-B653-D9C4AD7364E2}"/>
    <dgm:cxn modelId="{2345D78E-4475-476A-8D62-6C42083D1378}" type="presOf" srcId="{70B09391-728E-47A9-B78D-ABF7829711F2}" destId="{9125A9AC-10F0-4D5A-9DB1-CF28FA88FC35}" srcOrd="0" destOrd="0" presId="urn:microsoft.com/office/officeart/2005/8/layout/hChevron3"/>
    <dgm:cxn modelId="{26A1DFE5-9FE7-4D00-82F5-DE9DDE63DDEA}" srcId="{70B09391-728E-47A9-B78D-ABF7829711F2}" destId="{F30F422D-F992-4834-B2DE-F29DBE5011CA}" srcOrd="2" destOrd="0" parTransId="{AC0F0A5E-FC0E-445B-9FF2-6E757356EE8E}" sibTransId="{CDFB17B2-03ED-4388-BF9D-3EE792B7C587}"/>
    <dgm:cxn modelId="{D4CFAEAE-AC49-4F36-80C2-FEA34A6C5A02}" type="presOf" srcId="{6F86B7B4-BA88-4230-92F6-296E3903E7E4}" destId="{32121F51-408F-47C7-84C4-A16FFDAB66FD}" srcOrd="0" destOrd="0" presId="urn:microsoft.com/office/officeart/2005/8/layout/hChevron3"/>
    <dgm:cxn modelId="{03D53EE3-3187-4AAD-BFDD-9FE0E455512C}" type="presOf" srcId="{13EE6B9B-8AC3-4CE4-BBEB-7EA18F528B59}" destId="{01449E62-AF20-44D0-9397-F0D354E6C863}" srcOrd="0" destOrd="0" presId="urn:microsoft.com/office/officeart/2005/8/layout/hChevron3"/>
    <dgm:cxn modelId="{4F67591E-A435-43F8-81AC-317049A34D72}" srcId="{70B09391-728E-47A9-B78D-ABF7829711F2}" destId="{6F86B7B4-BA88-4230-92F6-296E3903E7E4}" srcOrd="3" destOrd="0" parTransId="{7D7BB521-0612-4474-9FC5-3CF3D6783592}" sibTransId="{445AC780-84AA-4647-A17E-09DB01C85877}"/>
    <dgm:cxn modelId="{AA197FAD-2F3C-4D3C-BBF2-0065334329BA}" type="presParOf" srcId="{9125A9AC-10F0-4D5A-9DB1-CF28FA88FC35}" destId="{01449E62-AF20-44D0-9397-F0D354E6C863}" srcOrd="0" destOrd="0" presId="urn:microsoft.com/office/officeart/2005/8/layout/hChevron3"/>
    <dgm:cxn modelId="{6E37F57E-05AE-4C27-AE86-F58EE044D6BB}" type="presParOf" srcId="{9125A9AC-10F0-4D5A-9DB1-CF28FA88FC35}" destId="{1204218F-59C2-4AF0-831D-0A765AE14C93}" srcOrd="1" destOrd="0" presId="urn:microsoft.com/office/officeart/2005/8/layout/hChevron3"/>
    <dgm:cxn modelId="{DE428724-E13C-44CA-9C2C-67FE24B78965}" type="presParOf" srcId="{9125A9AC-10F0-4D5A-9DB1-CF28FA88FC35}" destId="{4F580D34-1485-436F-99E8-19E07C2B85CA}" srcOrd="2" destOrd="0" presId="urn:microsoft.com/office/officeart/2005/8/layout/hChevron3"/>
    <dgm:cxn modelId="{2003341B-FB22-4037-8055-9B9E777A0058}" type="presParOf" srcId="{9125A9AC-10F0-4D5A-9DB1-CF28FA88FC35}" destId="{40358583-D52C-4598-9465-59825CD12AEE}" srcOrd="3" destOrd="0" presId="urn:microsoft.com/office/officeart/2005/8/layout/hChevron3"/>
    <dgm:cxn modelId="{0B814105-9DBA-4908-B38D-13E6EF659AA2}" type="presParOf" srcId="{9125A9AC-10F0-4D5A-9DB1-CF28FA88FC35}" destId="{7F324057-8403-4A63-B7F4-2EB79119332B}" srcOrd="4" destOrd="0" presId="urn:microsoft.com/office/officeart/2005/8/layout/hChevron3"/>
    <dgm:cxn modelId="{7DF4B349-31ED-49C2-BA66-D3C74F5CBD01}" type="presParOf" srcId="{9125A9AC-10F0-4D5A-9DB1-CF28FA88FC35}" destId="{07C71039-819B-44A6-8A34-0B64BC8EF18F}" srcOrd="5" destOrd="0" presId="urn:microsoft.com/office/officeart/2005/8/layout/hChevron3"/>
    <dgm:cxn modelId="{2DF6BEED-8CBD-435B-984A-BB443D862DA1}" type="presParOf" srcId="{9125A9AC-10F0-4D5A-9DB1-CF28FA88FC35}" destId="{32121F51-408F-47C7-84C4-A16FFDAB66FD}" srcOrd="6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49E62-AF20-44D0-9397-F0D354E6C863}">
      <dsp:nvSpPr>
        <dsp:cNvPr id="0" name=""/>
        <dsp:cNvSpPr/>
      </dsp:nvSpPr>
      <dsp:spPr>
        <a:xfrm>
          <a:off x="0" y="0"/>
          <a:ext cx="1826832" cy="413826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 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Project Overview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1723376" cy="413826"/>
      </dsp:txXfrm>
    </dsp:sp>
    <dsp:sp modelId="{4F580D34-1485-436F-99E8-19E07C2B85CA}">
      <dsp:nvSpPr>
        <dsp:cNvPr id="0" name=""/>
        <dsp:cNvSpPr/>
      </dsp:nvSpPr>
      <dsp:spPr>
        <a:xfrm>
          <a:off x="1463286" y="0"/>
          <a:ext cx="1826832" cy="41382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   Approach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70199" y="0"/>
        <a:ext cx="1413006" cy="413826"/>
      </dsp:txXfrm>
    </dsp:sp>
    <dsp:sp modelId="{7F324057-8403-4A63-B7F4-2EB79119332B}">
      <dsp:nvSpPr>
        <dsp:cNvPr id="0" name=""/>
        <dsp:cNvSpPr/>
      </dsp:nvSpPr>
      <dsp:spPr>
        <a:xfrm>
          <a:off x="2926078" y="0"/>
          <a:ext cx="1826832" cy="41382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Preliminary  Results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32991" y="0"/>
        <a:ext cx="1413006" cy="413826"/>
      </dsp:txXfrm>
    </dsp:sp>
    <dsp:sp modelId="{32121F51-408F-47C7-84C4-A16FFDAB66FD}">
      <dsp:nvSpPr>
        <dsp:cNvPr id="0" name=""/>
        <dsp:cNvSpPr/>
      </dsp:nvSpPr>
      <dsp:spPr>
        <a:xfrm>
          <a:off x="4386218" y="0"/>
          <a:ext cx="1826832" cy="41382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93131" y="0"/>
        <a:ext cx="1413006" cy="4138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475" y="0"/>
            <a:ext cx="3005138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BD6FF-B637-4CB3-B6D6-998A91BF92CC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3988" y="1135063"/>
            <a:ext cx="4086225" cy="3065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738" y="4370388"/>
            <a:ext cx="5546725" cy="3575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24888"/>
            <a:ext cx="3005138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475" y="8624888"/>
            <a:ext cx="3005138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50F71-ED24-4E2C-A4B4-CE6A1CB0B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4400"/>
            <a:ext cx="6858000" cy="2387600"/>
          </a:xfrm>
        </p:spPr>
        <p:txBody>
          <a:bodyPr anchor="b"/>
          <a:lstStyle>
            <a:lvl1pPr algn="ctr">
              <a:defRPr sz="4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1F3596F-76D7-462E-A600-A6444E2E14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93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40B22F-280E-44A2-93F5-05B07DDC4025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714374" y="1752600"/>
            <a:ext cx="774382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07334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44B395-41E7-47DE-B701-9256C233F1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1636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914400" indent="-457200">
              <a:buFont typeface="Wingdings" panose="05000000000000000000" pitchFamily="2" charset="2"/>
              <a:buChar char="q"/>
              <a:defRPr/>
            </a:lvl2pPr>
            <a:lvl3pPr marL="1257300" indent="-342900">
              <a:buFont typeface="Wingdings" panose="05000000000000000000" pitchFamily="2" charset="2"/>
              <a:buChar char="q"/>
              <a:defRPr/>
            </a:lvl3pPr>
            <a:lvl4pPr marL="1714500" indent="-342900">
              <a:buFont typeface="Wingdings" panose="05000000000000000000" pitchFamily="2" charset="2"/>
              <a:buChar char="q"/>
              <a:defRPr/>
            </a:lvl4pPr>
            <a:lvl5pPr marL="2171700" indent="-342900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FB6207-369D-4FCA-A274-9B5500EA979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14374" y="457200"/>
            <a:ext cx="7743825" cy="1104900"/>
          </a:xfrm>
        </p:spPr>
        <p:txBody>
          <a:bodyPr/>
          <a:lstStyle>
            <a:lvl1pPr algn="just"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714374" y="1562100"/>
            <a:ext cx="774382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4" name="Content Placeholder 3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114486361"/>
              </p:ext>
            </p:extLst>
          </p:nvPr>
        </p:nvGraphicFramePr>
        <p:xfrm>
          <a:off x="1524000" y="5834573"/>
          <a:ext cx="6214871" cy="413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5212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3FCB46D-CD5A-4F75-8139-2BB81F6BCB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93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620646-AB41-4278-B786-EF79FFC2AD7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14374" y="247651"/>
            <a:ext cx="7743825" cy="1104900"/>
          </a:xfrm>
        </p:spPr>
        <p:txBody>
          <a:bodyPr/>
          <a:lstStyle>
            <a:lvl1pPr algn="just"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714374" y="1352551"/>
            <a:ext cx="774382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43760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2FC62C-C3F4-4973-B9E2-3E3A7D64F1D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14374" y="457200"/>
            <a:ext cx="7743825" cy="1104900"/>
          </a:xfrm>
        </p:spPr>
        <p:txBody>
          <a:bodyPr/>
          <a:lstStyle>
            <a:lvl1pPr algn="just"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714374" y="1562100"/>
            <a:ext cx="774382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22751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4" y="250287"/>
            <a:ext cx="7743825" cy="1104900"/>
          </a:xfrm>
        </p:spPr>
        <p:txBody>
          <a:bodyPr/>
          <a:lstStyle>
            <a:lvl1pPr algn="just"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00C40-F593-4A76-964D-DA4948DBD5C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714373" y="1359420"/>
            <a:ext cx="774382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5" name="Content Placeholder 3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257130199"/>
              </p:ext>
            </p:extLst>
          </p:nvPr>
        </p:nvGraphicFramePr>
        <p:xfrm>
          <a:off x="1524000" y="5834573"/>
          <a:ext cx="6214871" cy="413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621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00C40-F593-4A76-964D-DA4948DBD5C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867503189"/>
              </p:ext>
            </p:extLst>
          </p:nvPr>
        </p:nvGraphicFramePr>
        <p:xfrm>
          <a:off x="1524000" y="5834573"/>
          <a:ext cx="6214871" cy="413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431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3D0DB0-C78D-442F-BFF7-9579F05EF4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7168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AFCB68-4A6B-4DC9-AB0E-EE2625A3A6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83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74" y="647700"/>
            <a:ext cx="77438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B600C40-F593-4A76-964D-DA4948DBD5C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n-US" altLang="en-US" dirty="0"/>
          </a:p>
        </p:txBody>
      </p:sp>
      <p:pic>
        <p:nvPicPr>
          <p:cNvPr id="1037" name="Picture 13" descr="CMwrdmrkRED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73143"/>
            <a:ext cx="914400" cy="14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celogo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84913"/>
            <a:ext cx="1828800" cy="42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599017" y="36065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18-755 Project</a:t>
            </a:r>
            <a:endParaRPr 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3" y="3119438"/>
            <a:ext cx="43338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Citi Bike Usage Balancing through Congestion Pricing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Milestone 1 Presentation</a:t>
            </a:r>
          </a:p>
          <a:p>
            <a:endParaRPr lang="en-US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Paul </a:t>
            </a:r>
            <a:r>
              <a:rPr lang="en-US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Griffioen</a:t>
            </a:r>
            <a:r>
              <a:rPr lang="en-US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and Anthony Jin</a:t>
            </a:r>
            <a:endParaRPr lang="en-US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B6207-369D-4FCA-A274-9B5500EA9798}" type="slidenum">
              <a:rPr lang="en-US" altLang="en-US" smtClean="0"/>
              <a:pPr/>
              <a:t>2</a:t>
            </a:fld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1524000" y="5834573"/>
            <a:ext cx="1676400" cy="413826"/>
            <a:chOff x="76200" y="-1143001"/>
            <a:chExt cx="1826832" cy="413826"/>
          </a:xfrm>
          <a:solidFill>
            <a:srgbClr val="990000"/>
          </a:solidFill>
        </p:grpSpPr>
        <p:sp>
          <p:nvSpPr>
            <p:cNvPr id="7" name="Pentagon 6"/>
            <p:cNvSpPr/>
            <p:nvPr/>
          </p:nvSpPr>
          <p:spPr>
            <a:xfrm>
              <a:off x="76200" y="-1143001"/>
              <a:ext cx="1826832" cy="413826"/>
            </a:xfrm>
            <a:prstGeom prst="homePlate">
              <a:avLst/>
            </a:prstGeom>
            <a:grpFill/>
            <a:ln>
              <a:solidFill>
                <a:srgbClr val="9900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Pentagon 4"/>
            <p:cNvSpPr/>
            <p:nvPr/>
          </p:nvSpPr>
          <p:spPr>
            <a:xfrm>
              <a:off x="152400" y="-1104901"/>
              <a:ext cx="1524000" cy="33762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342" tIns="34671" rIns="17336" bIns="34671" numCol="1" spcCol="1270" anchor="ctr" anchorCtr="0">
              <a:noAutofit/>
            </a:bodyPr>
            <a:lstStyle/>
            <a:p>
              <a:pPr lvl="0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kern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Project Overview</a:t>
              </a:r>
              <a:endParaRPr lang="en-US" sz="13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14374" y="1393287"/>
            <a:ext cx="759142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Unidirectional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bikes at different times of the day causes congestion in bike sharing systems such as the Citi Bike system in NYC</a:t>
            </a:r>
          </a:p>
          <a:p>
            <a:pPr marL="342900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 work has proposed monetary incentive systems based on future traffic prediction, repositioning with trucks, and inventory management of bike stations</a:t>
            </a:r>
          </a:p>
          <a:p>
            <a:pPr marL="342900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approach</a:t>
            </a: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the problem from a network perspective</a:t>
            </a: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Formulate a convex optimization problem</a:t>
            </a: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a congestion-based pricing scheme</a:t>
            </a:r>
          </a:p>
        </p:txBody>
      </p:sp>
    </p:spTree>
    <p:extLst>
      <p:ext uri="{BB962C8B-B14F-4D97-AF65-F5344CB8AC3E}">
        <p14:creationId xmlns:p14="http://schemas.microsoft.com/office/powerpoint/2010/main" val="372668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Dynamic Citi Bike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00C40-F593-4A76-964D-DA4948DBD5CC}" type="slidenum">
              <a:rPr lang="en-US" altLang="en-US" smtClean="0"/>
              <a:pPr/>
              <a:t>3</a:t>
            </a:fld>
            <a:endParaRPr lang="en-US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2971800" y="5834573"/>
            <a:ext cx="1676399" cy="413826"/>
            <a:chOff x="1637906" y="-685800"/>
            <a:chExt cx="1826832" cy="413826"/>
          </a:xfrm>
          <a:solidFill>
            <a:srgbClr val="990000"/>
          </a:solidFill>
        </p:grpSpPr>
        <p:sp>
          <p:nvSpPr>
            <p:cNvPr id="11" name="Chevron 10"/>
            <p:cNvSpPr/>
            <p:nvPr/>
          </p:nvSpPr>
          <p:spPr>
            <a:xfrm>
              <a:off x="1637906" y="-685800"/>
              <a:ext cx="1826832" cy="413826"/>
            </a:xfrm>
            <a:prstGeom prst="chevron">
              <a:avLst/>
            </a:prstGeom>
            <a:grpFill/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Chevron 4"/>
            <p:cNvSpPr/>
            <p:nvPr/>
          </p:nvSpPr>
          <p:spPr>
            <a:xfrm>
              <a:off x="1886337" y="-631287"/>
              <a:ext cx="1329968" cy="304800"/>
            </a:xfrm>
            <a:prstGeom prst="rect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300" kern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Approach</a:t>
              </a:r>
              <a:endParaRPr lang="en-US" sz="13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14375" y="1389036"/>
            <a:ext cx="504810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 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tations</a:t>
            </a:r>
          </a:p>
          <a:p>
            <a:pPr marL="342900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Edges = trips between two bike stations</a:t>
            </a:r>
          </a:p>
          <a:p>
            <a:pPr marL="342900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attributes</a:t>
            </a: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Latitude and longitude</a:t>
            </a: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level (number of stored bikes vs. maximum capacity)</a:t>
            </a:r>
          </a:p>
          <a:p>
            <a:pPr marL="342900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 attributes</a:t>
            </a: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distance of the trip</a:t>
            </a:r>
          </a:p>
          <a:p>
            <a:pPr marL="342900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</a:t>
            </a: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Directed</a:t>
            </a: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links</a:t>
            </a: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an initialization procedure to estimate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stored bikes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each station…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755642" y="1823801"/>
            <a:ext cx="857671" cy="461584"/>
            <a:chOff x="5687062" y="2648864"/>
            <a:chExt cx="857671" cy="461584"/>
          </a:xfrm>
        </p:grpSpPr>
        <p:sp>
          <p:nvSpPr>
            <p:cNvPr id="4" name="Oval 3"/>
            <p:cNvSpPr/>
            <p:nvPr/>
          </p:nvSpPr>
          <p:spPr bwMode="auto">
            <a:xfrm>
              <a:off x="6407573" y="2973288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87062" y="2648864"/>
              <a:ext cx="8576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Station A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865956" y="3036337"/>
            <a:ext cx="899328" cy="456600"/>
            <a:chOff x="6407573" y="2653848"/>
            <a:chExt cx="899328" cy="456600"/>
          </a:xfrm>
        </p:grpSpPr>
        <p:sp>
          <p:nvSpPr>
            <p:cNvPr id="14" name="Oval 13"/>
            <p:cNvSpPr/>
            <p:nvPr/>
          </p:nvSpPr>
          <p:spPr bwMode="auto">
            <a:xfrm>
              <a:off x="6407573" y="2973288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48974" y="2653848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Station B</a:t>
              </a:r>
              <a:endParaRPr lang="en-US" sz="1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93226" y="2265298"/>
            <a:ext cx="1388726" cy="1110566"/>
            <a:chOff x="6593226" y="2265298"/>
            <a:chExt cx="1388726" cy="1110566"/>
          </a:xfrm>
        </p:grpSpPr>
        <p:cxnSp>
          <p:nvCxnSpPr>
            <p:cNvPr id="9" name="Straight Arrow Connector 8"/>
            <p:cNvCxnSpPr>
              <a:stCxn id="4" idx="5"/>
              <a:endCxn id="14" idx="1"/>
            </p:cNvCxnSpPr>
            <p:nvPr/>
          </p:nvCxnSpPr>
          <p:spPr bwMode="auto">
            <a:xfrm>
              <a:off x="6593226" y="2265298"/>
              <a:ext cx="1292817" cy="111056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/>
            <p:cNvSpPr txBox="1"/>
            <p:nvPr/>
          </p:nvSpPr>
          <p:spPr>
            <a:xfrm>
              <a:off x="7029447" y="2438400"/>
              <a:ext cx="9525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Bike trip 1</a:t>
              </a:r>
              <a:endParaRPr lang="en-US" sz="1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401224" y="2285385"/>
            <a:ext cx="1464731" cy="1224199"/>
            <a:chOff x="6401224" y="2285385"/>
            <a:chExt cx="1464731" cy="1224199"/>
          </a:xfrm>
        </p:grpSpPr>
        <p:cxnSp>
          <p:nvCxnSpPr>
            <p:cNvPr id="22" name="Curved Connector 21"/>
            <p:cNvCxnSpPr>
              <a:stCxn id="4" idx="4"/>
              <a:endCxn id="14" idx="2"/>
            </p:cNvCxnSpPr>
            <p:nvPr/>
          </p:nvCxnSpPr>
          <p:spPr bwMode="auto">
            <a:xfrm rot="16200000" flipH="1">
              <a:off x="6635858" y="2194259"/>
              <a:ext cx="1138972" cy="1321223"/>
            </a:xfrm>
            <a:prstGeom prst="curvedConnector2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Box 23"/>
            <p:cNvSpPr txBox="1"/>
            <p:nvPr/>
          </p:nvSpPr>
          <p:spPr>
            <a:xfrm>
              <a:off x="6401224" y="3201807"/>
              <a:ext cx="9525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Bike trip 2</a:t>
              </a:r>
              <a:endParaRPr lang="en-US" sz="14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603268" y="2216642"/>
            <a:ext cx="1683084" cy="1138972"/>
            <a:chOff x="6603268" y="2216642"/>
            <a:chExt cx="1683084" cy="1138972"/>
          </a:xfrm>
        </p:grpSpPr>
        <p:cxnSp>
          <p:nvCxnSpPr>
            <p:cNvPr id="33" name="Curved Connector 32"/>
            <p:cNvCxnSpPr/>
            <p:nvPr/>
          </p:nvCxnSpPr>
          <p:spPr bwMode="auto">
            <a:xfrm rot="5400000" flipH="1">
              <a:off x="6694394" y="2125516"/>
              <a:ext cx="1138972" cy="1321223"/>
            </a:xfrm>
            <a:prstGeom prst="curvedConnector2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TextBox 33"/>
            <p:cNvSpPr txBox="1"/>
            <p:nvPr/>
          </p:nvSpPr>
          <p:spPr>
            <a:xfrm>
              <a:off x="7333847" y="2248808"/>
              <a:ext cx="9525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Bike trip 3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371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990973" y="1624172"/>
            <a:ext cx="1190626" cy="1497584"/>
            <a:chOff x="3990973" y="1624172"/>
            <a:chExt cx="1190626" cy="149758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0973" y="1931130"/>
              <a:ext cx="1190626" cy="1190626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4086052" y="1624172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Station B</a:t>
              </a:r>
              <a:endParaRPr lang="en-US" sz="16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14374" y="1599349"/>
            <a:ext cx="1190626" cy="1522407"/>
            <a:chOff x="714374" y="1599349"/>
            <a:chExt cx="1190626" cy="152240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374" y="1931130"/>
              <a:ext cx="1190626" cy="119062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31895" y="1599349"/>
              <a:ext cx="1000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Station A</a:t>
              </a:r>
              <a:endParaRPr lang="en-US" sz="1600" b="1" dirty="0"/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Procedure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00C40-F593-4A76-964D-DA4948DBD5CC}" type="slidenum">
              <a:rPr lang="en-US" altLang="en-US" smtClean="0"/>
              <a:pPr/>
              <a:t>4</a:t>
            </a:fld>
            <a:endParaRPr lang="en-US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971800" y="5834573"/>
            <a:ext cx="1676399" cy="413826"/>
            <a:chOff x="1637906" y="-685800"/>
            <a:chExt cx="1826832" cy="413826"/>
          </a:xfrm>
          <a:solidFill>
            <a:srgbClr val="990000"/>
          </a:solidFill>
        </p:grpSpPr>
        <p:sp>
          <p:nvSpPr>
            <p:cNvPr id="13" name="Chevron 12"/>
            <p:cNvSpPr/>
            <p:nvPr/>
          </p:nvSpPr>
          <p:spPr>
            <a:xfrm>
              <a:off x="1637906" y="-685800"/>
              <a:ext cx="1826832" cy="413826"/>
            </a:xfrm>
            <a:prstGeom prst="chevron">
              <a:avLst/>
            </a:prstGeom>
            <a:grpFill/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Chevron 4"/>
            <p:cNvSpPr/>
            <p:nvPr/>
          </p:nvSpPr>
          <p:spPr>
            <a:xfrm>
              <a:off x="1886337" y="-631287"/>
              <a:ext cx="1329968" cy="304800"/>
            </a:xfrm>
            <a:prstGeom prst="rect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300" kern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Approach</a:t>
              </a:r>
              <a:endParaRPr lang="en-US" sz="13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123589"/>
              </p:ext>
            </p:extLst>
          </p:nvPr>
        </p:nvGraphicFramePr>
        <p:xfrm>
          <a:off x="5410200" y="1752600"/>
          <a:ext cx="3048000" cy="169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1524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Bikes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at Each Station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Bikes in the System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2352673" y="3886200"/>
            <a:ext cx="1190626" cy="1529180"/>
            <a:chOff x="2352674" y="3705004"/>
            <a:chExt cx="1190626" cy="152918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2674" y="4043558"/>
              <a:ext cx="1190626" cy="119062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471566" y="3705004"/>
              <a:ext cx="10118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Station C</a:t>
              </a:r>
              <a:endParaRPr lang="en-US" sz="1600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896533" y="2321421"/>
            <a:ext cx="1157505" cy="817268"/>
            <a:chOff x="1921343" y="2312955"/>
            <a:chExt cx="1157505" cy="81726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343" y="2365019"/>
              <a:ext cx="1157505" cy="76520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941628" y="2312955"/>
              <a:ext cx="599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Bike 1</a:t>
              </a:r>
              <a:endParaRPr lang="en-US" sz="1200" b="1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172200" y="269663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67572" y="2636563"/>
            <a:ext cx="75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Bike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 flipH="1">
            <a:off x="4016409" y="3092116"/>
            <a:ext cx="1157505" cy="817268"/>
            <a:chOff x="1921343" y="2312955"/>
            <a:chExt cx="1157505" cy="81726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343" y="2365019"/>
              <a:ext cx="1157505" cy="765204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941628" y="2312955"/>
              <a:ext cx="599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Bike 2</a:t>
              </a:r>
              <a:endParaRPr lang="en-US" sz="12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911940" y="2317187"/>
            <a:ext cx="1157505" cy="817268"/>
            <a:chOff x="1921343" y="2312955"/>
            <a:chExt cx="1157505" cy="817268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343" y="2365019"/>
              <a:ext cx="1157505" cy="765204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941628" y="2312955"/>
              <a:ext cx="599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Bike 3</a:t>
              </a:r>
              <a:endParaRPr lang="en-US" sz="1200" b="1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172200" y="309679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96024" y="2916479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Bike 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 flipH="1">
            <a:off x="1195169" y="4585412"/>
            <a:ext cx="1157505" cy="817268"/>
            <a:chOff x="1921343" y="2312955"/>
            <a:chExt cx="1157505" cy="817268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343" y="2365019"/>
              <a:ext cx="1157505" cy="765204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941628" y="2312955"/>
              <a:ext cx="599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Bike 3</a:t>
              </a:r>
              <a:endParaRPr lang="en-US" sz="1200" b="1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172200" y="235481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96024" y="3134216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Bike 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72200" y="235481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65260" y="270757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 flipH="1">
            <a:off x="3988496" y="3104461"/>
            <a:ext cx="1157505" cy="817268"/>
            <a:chOff x="1921343" y="2312955"/>
            <a:chExt cx="1157505" cy="817268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343" y="2365019"/>
              <a:ext cx="1157505" cy="765204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1941628" y="2312955"/>
              <a:ext cx="599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Bike 3</a:t>
              </a:r>
              <a:endParaRPr lang="en-US" sz="1200" b="1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6165260" y="274786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72200" y="310527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0956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116 L 0.23767 0.00208 " pathEditMode="relative" rAng="0" ptsTypes="AA">
                                      <p:cBhvr>
                                        <p:cTn id="10" dur="2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40" y="16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-0.00278 0.22291 L -0.1724 0.21736 " pathEditMode="relative" rAng="0" ptsTypes="AAA">
                                      <p:cBhvr>
                                        <p:cTn id="24" dur="2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28" y="1113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00347 L -0.06093 -0.00139 L -0.05607 -0.33727 " pathEditMode="relative" rAng="0" ptsTypes="AAA">
                                      <p:cBhvr>
                                        <p:cTn id="38" dur="2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-1703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139 L 0.23316 -3.7037E-6 " pathEditMode="relative" ptsTypes="AA">
                                      <p:cBhvr>
                                        <p:cTn id="52" dur="2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1.48148E-6 C -0.00087 0.075 -0.00122 0.15069 -0.00156 0.22685 L -0.17535 0.22083 " pathEditMode="relative" rAng="0" ptsTypes="AAA">
                                      <p:cBhvr>
                                        <p:cTn id="70" dur="2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1134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  <p:bldP spid="33" grpId="0"/>
      <p:bldP spid="33" grpId="1"/>
      <p:bldP spid="34" grpId="0"/>
      <p:bldP spid="38" grpId="0"/>
      <p:bldP spid="38" grpId="1"/>
      <p:bldP spid="39" grpId="0"/>
      <p:bldP spid="40" grpId="0"/>
      <p:bldP spid="44" grpId="0"/>
      <p:bldP spid="44" grpId="1"/>
      <p:bldP spid="48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Citi </a:t>
            </a:r>
            <a:r>
              <a:rPr lang="en-US" dirty="0"/>
              <a:t>Bike </a:t>
            </a:r>
            <a:r>
              <a:rPr lang="en-US" dirty="0" smtClean="0"/>
              <a:t>Network in 24 Hours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00C40-F593-4A76-964D-DA4948DBD5CC}" type="slidenum">
              <a:rPr lang="en-US" altLang="en-US" smtClean="0"/>
              <a:pPr/>
              <a:t>5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4419600" y="5834573"/>
            <a:ext cx="1676400" cy="413826"/>
            <a:chOff x="2924752" y="0"/>
            <a:chExt cx="1826832" cy="413826"/>
          </a:xfrm>
        </p:grpSpPr>
        <p:sp>
          <p:nvSpPr>
            <p:cNvPr id="6" name="Chevron 5"/>
            <p:cNvSpPr/>
            <p:nvPr/>
          </p:nvSpPr>
          <p:spPr>
            <a:xfrm>
              <a:off x="2924752" y="0"/>
              <a:ext cx="1826832" cy="413826"/>
            </a:xfrm>
            <a:prstGeom prst="chevron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Chevron 4"/>
            <p:cNvSpPr/>
            <p:nvPr/>
          </p:nvSpPr>
          <p:spPr>
            <a:xfrm>
              <a:off x="3163033" y="0"/>
              <a:ext cx="1509122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Preliminary  Results</a:t>
              </a:r>
              <a:endParaRPr lang="en-US" sz="13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090721" y="1596473"/>
            <a:ext cx="3042821" cy="4007161"/>
            <a:chOff x="3060660" y="1600200"/>
            <a:chExt cx="3042821" cy="400716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7103" y="1600200"/>
              <a:ext cx="1889937" cy="3704276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060660" y="5299584"/>
              <a:ext cx="30428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Citi Bike Network </a:t>
              </a:r>
              <a:r>
                <a:rPr lang="en-US" sz="1400" dirty="0"/>
                <a:t>–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September 1, 2016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800601" y="1596473"/>
            <a:ext cx="36575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</a:p>
          <a:p>
            <a:pPr marL="342900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538 nodes</a:t>
            </a:r>
          </a:p>
          <a:p>
            <a:pPr marL="342900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38,187 edges over 24-hour period</a:t>
            </a:r>
          </a:p>
          <a:p>
            <a:pPr marL="342900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scale-free network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822893"/>
              </p:ext>
            </p:extLst>
          </p:nvPr>
        </p:nvGraphicFramePr>
        <p:xfrm>
          <a:off x="1623401" y="3415761"/>
          <a:ext cx="4929799" cy="16022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4077"/>
                <a:gridCol w="983694"/>
                <a:gridCol w="901721"/>
                <a:gridCol w="865287"/>
                <a:gridCol w="99502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Interval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Node Degree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Clustering</a:t>
                      </a:r>
                      <a:r>
                        <a:rPr lang="en-US" sz="11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Coefficient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Modularity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Communities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6AM</a:t>
                      </a:r>
                      <a:r>
                        <a:rPr lang="en-US" sz="11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7AM</a:t>
                      </a:r>
                      <a:endParaRPr lang="en-US" sz="1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3.389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0.014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0.489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203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0324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12PM</a:t>
                      </a:r>
                      <a:r>
                        <a:rPr lang="en-US" sz="11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1PM</a:t>
                      </a:r>
                      <a:endParaRPr lang="en-US" sz="1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9.043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0.031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0.411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6PM to 7PM</a:t>
                      </a:r>
                      <a:endParaRPr lang="en-US" sz="1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20.148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0.042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0.302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2700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12AM</a:t>
                      </a:r>
                      <a:r>
                        <a:rPr lang="en-US" sz="11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1AM</a:t>
                      </a:r>
                      <a:endParaRPr lang="en-US" sz="1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2.230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0.008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0.640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234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968442" y="3101621"/>
            <a:ext cx="2239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Network Properties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14374" y="1653219"/>
            <a:ext cx="1721946" cy="1358123"/>
            <a:chOff x="714374" y="1653219"/>
            <a:chExt cx="1721946" cy="1358123"/>
          </a:xfrm>
        </p:grpSpPr>
        <p:sp>
          <p:nvSpPr>
            <p:cNvPr id="17" name="TextBox 16"/>
            <p:cNvSpPr txBox="1"/>
            <p:nvPr/>
          </p:nvSpPr>
          <p:spPr>
            <a:xfrm>
              <a:off x="714374" y="2703565"/>
              <a:ext cx="17219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Degree Legend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7684" y="1653219"/>
              <a:ext cx="495325" cy="10859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723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912039" y="5834574"/>
            <a:ext cx="1826832" cy="413826"/>
            <a:chOff x="1463286" y="0"/>
            <a:chExt cx="1826832" cy="413826"/>
          </a:xfrm>
          <a:solidFill>
            <a:srgbClr val="990000"/>
          </a:solidFill>
        </p:grpSpPr>
        <p:sp>
          <p:nvSpPr>
            <p:cNvPr id="3" name="Chevron 2"/>
            <p:cNvSpPr/>
            <p:nvPr/>
          </p:nvSpPr>
          <p:spPr>
            <a:xfrm>
              <a:off x="1463286" y="0"/>
              <a:ext cx="1826832" cy="413826"/>
            </a:xfrm>
            <a:prstGeom prst="chevron">
              <a:avLst/>
            </a:prstGeom>
            <a:grpFill/>
            <a:ln>
              <a:solidFill>
                <a:srgbClr val="9900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Chevron 4"/>
            <p:cNvSpPr/>
            <p:nvPr/>
          </p:nvSpPr>
          <p:spPr>
            <a:xfrm>
              <a:off x="1670199" y="38100"/>
              <a:ext cx="1272448" cy="337626"/>
            </a:xfrm>
            <a:prstGeom prst="rect">
              <a:avLst/>
            </a:prstGeom>
            <a:grpFill/>
            <a:ln>
              <a:solidFill>
                <a:srgbClr val="99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lang="en-US" sz="13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00C40-F593-4A76-964D-DA4948DBD5CC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4374" y="1401754"/>
            <a:ext cx="759142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basic methodology to build the Citi Bike network and estimate congestion level</a:t>
            </a:r>
          </a:p>
          <a:p>
            <a:pPr marL="342900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</a:t>
            </a: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proposed methodology</a:t>
            </a: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complete Citi Bike network</a:t>
            </a:r>
          </a:p>
          <a:p>
            <a:pPr marL="342900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M2 Sneak Peek</a:t>
            </a: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analysis and incentives identification</a:t>
            </a:r>
          </a:p>
          <a:p>
            <a:pPr marL="800100" lvl="1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Formulate convex optimization problem</a:t>
            </a:r>
          </a:p>
        </p:txBody>
      </p:sp>
    </p:spTree>
    <p:extLst>
      <p:ext uri="{BB962C8B-B14F-4D97-AF65-F5344CB8AC3E}">
        <p14:creationId xmlns:p14="http://schemas.microsoft.com/office/powerpoint/2010/main" val="273023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eprint">
  <a:themeElements>
    <a:clrScheme name="ecepri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cepr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ecepr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prin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eprin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prin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prin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prin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prin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M1 Presentation</Template>
  <TotalTime>968</TotalTime>
  <Words>322</Words>
  <Application>Microsoft Office PowerPoint</Application>
  <PresentationFormat>On-screen Show (4:3)</PresentationFormat>
  <Paragraphs>104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Times</vt:lpstr>
      <vt:lpstr>Times New Roman</vt:lpstr>
      <vt:lpstr>Verdana</vt:lpstr>
      <vt:lpstr>Wingdings</vt:lpstr>
      <vt:lpstr>eceprint</vt:lpstr>
      <vt:lpstr>Citi Bike Usage Balancing through Congestion Pricing</vt:lpstr>
      <vt:lpstr>Overview</vt:lpstr>
      <vt:lpstr>Building Dynamic Citi Bike Network</vt:lpstr>
      <vt:lpstr>Initialization Procedure</vt:lpstr>
      <vt:lpstr>Citi Bike Network in 24 Hours</vt:lpstr>
      <vt:lpstr>Conclusion and Future Work</vt:lpstr>
    </vt:vector>
  </TitlesOfParts>
  <Company>Electrical and Computer Engineering, Carnegie Mellon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 Bike Usage Balancing through Congestion Pricing</dc:title>
  <dc:creator>Anthony Jin</dc:creator>
  <cp:lastModifiedBy>Anthony Jin</cp:lastModifiedBy>
  <cp:revision>97</cp:revision>
  <cp:lastPrinted>1999-09-20T19:29:27Z</cp:lastPrinted>
  <dcterms:created xsi:type="dcterms:W3CDTF">2016-10-11T03:26:30Z</dcterms:created>
  <dcterms:modified xsi:type="dcterms:W3CDTF">2016-10-12T13:28:03Z</dcterms:modified>
</cp:coreProperties>
</file>