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4" r:id="rId1"/>
  </p:sldMasterIdLst>
  <p:notesMasterIdLst>
    <p:notesMasterId r:id="rId15"/>
  </p:notesMasterIdLst>
  <p:handoutMasterIdLst>
    <p:handoutMasterId r:id="rId16"/>
  </p:handoutMasterIdLst>
  <p:sldIdLst>
    <p:sldId id="256" r:id="rId2"/>
    <p:sldId id="268" r:id="rId3"/>
    <p:sldId id="269" r:id="rId4"/>
    <p:sldId id="270" r:id="rId5"/>
    <p:sldId id="271" r:id="rId6"/>
    <p:sldId id="272" r:id="rId7"/>
    <p:sldId id="273" r:id="rId8"/>
    <p:sldId id="275" r:id="rId9"/>
    <p:sldId id="276" r:id="rId10"/>
    <p:sldId id="274" r:id="rId11"/>
    <p:sldId id="277" r:id="rId12"/>
    <p:sldId id="278" r:id="rId13"/>
    <p:sldId id="267" r:id="rId14"/>
  </p:sldIdLst>
  <p:sldSz cx="9144000" cy="6858000" type="screen4x3"/>
  <p:notesSz cx="6858000" cy="99472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88" autoAdjust="0"/>
    <p:restoredTop sz="66005" autoAdjust="0"/>
  </p:normalViewPr>
  <p:slideViewPr>
    <p:cSldViewPr snapToGrid="0">
      <p:cViewPr varScale="1">
        <p:scale>
          <a:sx n="54" d="100"/>
          <a:sy n="54" d="100"/>
        </p:scale>
        <p:origin x="2448"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8" d="100"/>
          <a:sy n="58" d="100"/>
        </p:scale>
        <p:origin x="280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21" Type="http://schemas.microsoft.com/office/2016/11/relationships/changesInfo" Target="changesInfos/changesInfo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handoutMaster" Target="handoutMasters/handout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agiotis Grontas" userId="a2d6947a1ec60bcd" providerId="LiveId" clId="{A2D371C1-FA00-4B9A-9488-9005A7FD879A}"/>
    <pc:docChg chg="undo custSel mod modSld">
      <pc:chgData name="Panagiotis Grontas" userId="a2d6947a1ec60bcd" providerId="LiveId" clId="{A2D371C1-FA00-4B9A-9488-9005A7FD879A}" dt="2019-10-10T17:01:07.924" v="3723" actId="14100"/>
      <pc:docMkLst>
        <pc:docMk/>
      </pc:docMkLst>
      <pc:sldChg chg="addSp delSp modSp mod setBg setClrOvrMap">
        <pc:chgData name="Panagiotis Grontas" userId="a2d6947a1ec60bcd" providerId="LiveId" clId="{A2D371C1-FA00-4B9A-9488-9005A7FD879A}" dt="2019-10-10T15:32:34.635" v="3653" actId="20577"/>
        <pc:sldMkLst>
          <pc:docMk/>
          <pc:sldMk cId="484956615" sldId="256"/>
        </pc:sldMkLst>
        <pc:spChg chg="mod">
          <ac:chgData name="Panagiotis Grontas" userId="a2d6947a1ec60bcd" providerId="LiveId" clId="{A2D371C1-FA00-4B9A-9488-9005A7FD879A}" dt="2019-10-10T15:31:59.608" v="3627" actId="26606"/>
          <ac:spMkLst>
            <pc:docMk/>
            <pc:sldMk cId="484956615" sldId="256"/>
            <ac:spMk id="2" creationId="{00000000-0000-0000-0000-000000000000}"/>
          </ac:spMkLst>
        </pc:spChg>
        <pc:spChg chg="mod">
          <ac:chgData name="Panagiotis Grontas" userId="a2d6947a1ec60bcd" providerId="LiveId" clId="{A2D371C1-FA00-4B9A-9488-9005A7FD879A}" dt="2019-10-10T15:32:34.635" v="3653" actId="20577"/>
          <ac:spMkLst>
            <pc:docMk/>
            <pc:sldMk cId="484956615" sldId="256"/>
            <ac:spMk id="3" creationId="{00000000-0000-0000-0000-000000000000}"/>
          </ac:spMkLst>
        </pc:spChg>
        <pc:spChg chg="mod">
          <ac:chgData name="Panagiotis Grontas" userId="a2d6947a1ec60bcd" providerId="LiveId" clId="{A2D371C1-FA00-4B9A-9488-9005A7FD879A}" dt="2019-10-10T15:31:59.608" v="3627" actId="26606"/>
          <ac:spMkLst>
            <pc:docMk/>
            <pc:sldMk cId="484956615" sldId="256"/>
            <ac:spMk id="4" creationId="{00000000-0000-0000-0000-000000000000}"/>
          </ac:spMkLst>
        </pc:spChg>
        <pc:spChg chg="mod">
          <ac:chgData name="Panagiotis Grontas" userId="a2d6947a1ec60bcd" providerId="LiveId" clId="{A2D371C1-FA00-4B9A-9488-9005A7FD879A}" dt="2019-10-10T15:31:59.608" v="3627" actId="26606"/>
          <ac:spMkLst>
            <pc:docMk/>
            <pc:sldMk cId="484956615" sldId="256"/>
            <ac:spMk id="5" creationId="{00000000-0000-0000-0000-000000000000}"/>
          </ac:spMkLst>
        </pc:spChg>
        <pc:spChg chg="mod">
          <ac:chgData name="Panagiotis Grontas" userId="a2d6947a1ec60bcd" providerId="LiveId" clId="{A2D371C1-FA00-4B9A-9488-9005A7FD879A}" dt="2019-10-10T15:31:59.608" v="3627" actId="26606"/>
          <ac:spMkLst>
            <pc:docMk/>
            <pc:sldMk cId="484956615" sldId="256"/>
            <ac:spMk id="6" creationId="{00000000-0000-0000-0000-000000000000}"/>
          </ac:spMkLst>
        </pc:spChg>
        <pc:spChg chg="add del">
          <ac:chgData name="Panagiotis Grontas" userId="a2d6947a1ec60bcd" providerId="LiveId" clId="{A2D371C1-FA00-4B9A-9488-9005A7FD879A}" dt="2019-10-10T15:31:30.149" v="3608" actId="26606"/>
          <ac:spMkLst>
            <pc:docMk/>
            <pc:sldMk cId="484956615" sldId="256"/>
            <ac:spMk id="11" creationId="{8C6E698C-8155-4B8B-BDC9-B7299772B509}"/>
          </ac:spMkLst>
        </pc:spChg>
        <pc:spChg chg="add del">
          <ac:chgData name="Panagiotis Grontas" userId="a2d6947a1ec60bcd" providerId="LiveId" clId="{A2D371C1-FA00-4B9A-9488-9005A7FD879A}" dt="2019-10-10T15:31:30.149" v="3608" actId="26606"/>
          <ac:spMkLst>
            <pc:docMk/>
            <pc:sldMk cId="484956615" sldId="256"/>
            <ac:spMk id="15" creationId="{C22D9B36-9BE7-472B-8808-7E0D6810738F}"/>
          </ac:spMkLst>
        </pc:spChg>
        <pc:spChg chg="add del">
          <ac:chgData name="Panagiotis Grontas" userId="a2d6947a1ec60bcd" providerId="LiveId" clId="{A2D371C1-FA00-4B9A-9488-9005A7FD879A}" dt="2019-10-10T15:31:30.149" v="3608" actId="26606"/>
          <ac:spMkLst>
            <pc:docMk/>
            <pc:sldMk cId="484956615" sldId="256"/>
            <ac:spMk id="17" creationId="{8A549DE7-671D-4575-AF43-858FD99981CF}"/>
          </ac:spMkLst>
        </pc:spChg>
        <pc:spChg chg="add del">
          <ac:chgData name="Panagiotis Grontas" userId="a2d6947a1ec60bcd" providerId="LiveId" clId="{A2D371C1-FA00-4B9A-9488-9005A7FD879A}" dt="2019-10-10T15:31:34.543" v="3610" actId="26606"/>
          <ac:spMkLst>
            <pc:docMk/>
            <pc:sldMk cId="484956615" sldId="256"/>
            <ac:spMk id="19" creationId="{F3B3B6C5-748F-437C-AE76-DB11FEA99E16}"/>
          </ac:spMkLst>
        </pc:spChg>
        <pc:spChg chg="add del">
          <ac:chgData name="Panagiotis Grontas" userId="a2d6947a1ec60bcd" providerId="LiveId" clId="{A2D371C1-FA00-4B9A-9488-9005A7FD879A}" dt="2019-10-10T15:31:34.543" v="3610" actId="26606"/>
          <ac:spMkLst>
            <pc:docMk/>
            <pc:sldMk cId="484956615" sldId="256"/>
            <ac:spMk id="20" creationId="{197CEB5D-9BB2-475C-BA8D-AC88BB8C976E}"/>
          </ac:spMkLst>
        </pc:spChg>
        <pc:spChg chg="add del">
          <ac:chgData name="Panagiotis Grontas" userId="a2d6947a1ec60bcd" providerId="LiveId" clId="{A2D371C1-FA00-4B9A-9488-9005A7FD879A}" dt="2019-10-10T15:31:38.208" v="3612" actId="26606"/>
          <ac:spMkLst>
            <pc:docMk/>
            <pc:sldMk cId="484956615" sldId="256"/>
            <ac:spMk id="23" creationId="{88C4CF77-7AF8-4122-A7B0-041ABDF16B2B}"/>
          </ac:spMkLst>
        </pc:spChg>
        <pc:spChg chg="add del">
          <ac:chgData name="Panagiotis Grontas" userId="a2d6947a1ec60bcd" providerId="LiveId" clId="{A2D371C1-FA00-4B9A-9488-9005A7FD879A}" dt="2019-10-10T15:31:38.208" v="3612" actId="26606"/>
          <ac:spMkLst>
            <pc:docMk/>
            <pc:sldMk cId="484956615" sldId="256"/>
            <ac:spMk id="24" creationId="{D509D458-5758-41CE-89DE-485C1BBCD86D}"/>
          </ac:spMkLst>
        </pc:spChg>
        <pc:spChg chg="add del">
          <ac:chgData name="Panagiotis Grontas" userId="a2d6947a1ec60bcd" providerId="LiveId" clId="{A2D371C1-FA00-4B9A-9488-9005A7FD879A}" dt="2019-10-10T15:31:38.208" v="3612" actId="26606"/>
          <ac:spMkLst>
            <pc:docMk/>
            <pc:sldMk cId="484956615" sldId="256"/>
            <ac:spMk id="25" creationId="{1D38966F-378A-47DC-83CC-D5A783224D48}"/>
          </ac:spMkLst>
        </pc:spChg>
        <pc:spChg chg="add del">
          <ac:chgData name="Panagiotis Grontas" userId="a2d6947a1ec60bcd" providerId="LiveId" clId="{A2D371C1-FA00-4B9A-9488-9005A7FD879A}" dt="2019-10-10T15:31:41.719" v="3614" actId="26606"/>
          <ac:spMkLst>
            <pc:docMk/>
            <pc:sldMk cId="484956615" sldId="256"/>
            <ac:spMk id="27" creationId="{8C6E698C-8155-4B8B-BDC9-B7299772B509}"/>
          </ac:spMkLst>
        </pc:spChg>
        <pc:spChg chg="add del">
          <ac:chgData name="Panagiotis Grontas" userId="a2d6947a1ec60bcd" providerId="LiveId" clId="{A2D371C1-FA00-4B9A-9488-9005A7FD879A}" dt="2019-10-10T15:31:41.719" v="3614" actId="26606"/>
          <ac:spMkLst>
            <pc:docMk/>
            <pc:sldMk cId="484956615" sldId="256"/>
            <ac:spMk id="29" creationId="{A05250E5-90D0-4E41-B9BD-FF661DE54040}"/>
          </ac:spMkLst>
        </pc:spChg>
        <pc:spChg chg="add del">
          <ac:chgData name="Panagiotis Grontas" userId="a2d6947a1ec60bcd" providerId="LiveId" clId="{A2D371C1-FA00-4B9A-9488-9005A7FD879A}" dt="2019-10-10T15:31:47.143" v="3616" actId="26606"/>
          <ac:spMkLst>
            <pc:docMk/>
            <pc:sldMk cId="484956615" sldId="256"/>
            <ac:spMk id="31" creationId="{8C6E698C-8155-4B8B-BDC9-B7299772B509}"/>
          </ac:spMkLst>
        </pc:spChg>
        <pc:spChg chg="add del">
          <ac:chgData name="Panagiotis Grontas" userId="a2d6947a1ec60bcd" providerId="LiveId" clId="{A2D371C1-FA00-4B9A-9488-9005A7FD879A}" dt="2019-10-10T15:31:47.143" v="3616" actId="26606"/>
          <ac:spMkLst>
            <pc:docMk/>
            <pc:sldMk cId="484956615" sldId="256"/>
            <ac:spMk id="32" creationId="{0EEF5601-A8BC-411D-AA64-3E79320BA122}"/>
          </ac:spMkLst>
        </pc:spChg>
        <pc:spChg chg="add del">
          <ac:chgData name="Panagiotis Grontas" userId="a2d6947a1ec60bcd" providerId="LiveId" clId="{A2D371C1-FA00-4B9A-9488-9005A7FD879A}" dt="2019-10-10T15:31:47.143" v="3616" actId="26606"/>
          <ac:spMkLst>
            <pc:docMk/>
            <pc:sldMk cId="484956615" sldId="256"/>
            <ac:spMk id="33" creationId="{33209156-242F-4B26-8D07-CEB2B68A9F9A}"/>
          </ac:spMkLst>
        </pc:spChg>
        <pc:spChg chg="add del">
          <ac:chgData name="Panagiotis Grontas" userId="a2d6947a1ec60bcd" providerId="LiveId" clId="{A2D371C1-FA00-4B9A-9488-9005A7FD879A}" dt="2019-10-10T15:31:48.168" v="3618" actId="26606"/>
          <ac:spMkLst>
            <pc:docMk/>
            <pc:sldMk cId="484956615" sldId="256"/>
            <ac:spMk id="35" creationId="{F3B3B6C5-748F-437C-AE76-DB11FEA99E16}"/>
          </ac:spMkLst>
        </pc:spChg>
        <pc:spChg chg="add del">
          <ac:chgData name="Panagiotis Grontas" userId="a2d6947a1ec60bcd" providerId="LiveId" clId="{A2D371C1-FA00-4B9A-9488-9005A7FD879A}" dt="2019-10-10T15:31:48.168" v="3618" actId="26606"/>
          <ac:spMkLst>
            <pc:docMk/>
            <pc:sldMk cId="484956615" sldId="256"/>
            <ac:spMk id="36" creationId="{197CEB5D-9BB2-475C-BA8D-AC88BB8C976E}"/>
          </ac:spMkLst>
        </pc:spChg>
        <pc:spChg chg="add del">
          <ac:chgData name="Panagiotis Grontas" userId="a2d6947a1ec60bcd" providerId="LiveId" clId="{A2D371C1-FA00-4B9A-9488-9005A7FD879A}" dt="2019-10-10T15:31:52.463" v="3620" actId="26606"/>
          <ac:spMkLst>
            <pc:docMk/>
            <pc:sldMk cId="484956615" sldId="256"/>
            <ac:spMk id="39" creationId="{8C6E698C-8155-4B8B-BDC9-B7299772B509}"/>
          </ac:spMkLst>
        </pc:spChg>
        <pc:spChg chg="add del">
          <ac:chgData name="Panagiotis Grontas" userId="a2d6947a1ec60bcd" providerId="LiveId" clId="{A2D371C1-FA00-4B9A-9488-9005A7FD879A}" dt="2019-10-10T15:31:52.463" v="3620" actId="26606"/>
          <ac:spMkLst>
            <pc:docMk/>
            <pc:sldMk cId="484956615" sldId="256"/>
            <ac:spMk id="41" creationId="{C22D9B36-9BE7-472B-8808-7E0D6810738F}"/>
          </ac:spMkLst>
        </pc:spChg>
        <pc:spChg chg="add del">
          <ac:chgData name="Panagiotis Grontas" userId="a2d6947a1ec60bcd" providerId="LiveId" clId="{A2D371C1-FA00-4B9A-9488-9005A7FD879A}" dt="2019-10-10T15:31:52.463" v="3620" actId="26606"/>
          <ac:spMkLst>
            <pc:docMk/>
            <pc:sldMk cId="484956615" sldId="256"/>
            <ac:spMk id="42" creationId="{8A549DE7-671D-4575-AF43-858FD99981CF}"/>
          </ac:spMkLst>
        </pc:spChg>
        <pc:spChg chg="add del">
          <ac:chgData name="Panagiotis Grontas" userId="a2d6947a1ec60bcd" providerId="LiveId" clId="{A2D371C1-FA00-4B9A-9488-9005A7FD879A}" dt="2019-10-10T15:31:54.536" v="3622" actId="26606"/>
          <ac:spMkLst>
            <pc:docMk/>
            <pc:sldMk cId="484956615" sldId="256"/>
            <ac:spMk id="44" creationId="{F3B3B6C5-748F-437C-AE76-DB11FEA99E16}"/>
          </ac:spMkLst>
        </pc:spChg>
        <pc:spChg chg="add del">
          <ac:chgData name="Panagiotis Grontas" userId="a2d6947a1ec60bcd" providerId="LiveId" clId="{A2D371C1-FA00-4B9A-9488-9005A7FD879A}" dt="2019-10-10T15:31:54.536" v="3622" actId="26606"/>
          <ac:spMkLst>
            <pc:docMk/>
            <pc:sldMk cId="484956615" sldId="256"/>
            <ac:spMk id="45" creationId="{197CEB5D-9BB2-475C-BA8D-AC88BB8C976E}"/>
          </ac:spMkLst>
        </pc:spChg>
        <pc:spChg chg="add del">
          <ac:chgData name="Panagiotis Grontas" userId="a2d6947a1ec60bcd" providerId="LiveId" clId="{A2D371C1-FA00-4B9A-9488-9005A7FD879A}" dt="2019-10-10T15:31:56.697" v="3624" actId="26606"/>
          <ac:spMkLst>
            <pc:docMk/>
            <pc:sldMk cId="484956615" sldId="256"/>
            <ac:spMk id="48" creationId="{FBDCECDC-EEE3-4128-AA5E-82A8C08796E8}"/>
          </ac:spMkLst>
        </pc:spChg>
        <pc:spChg chg="add del">
          <ac:chgData name="Panagiotis Grontas" userId="a2d6947a1ec60bcd" providerId="LiveId" clId="{A2D371C1-FA00-4B9A-9488-9005A7FD879A}" dt="2019-10-10T15:31:56.697" v="3624" actId="26606"/>
          <ac:spMkLst>
            <pc:docMk/>
            <pc:sldMk cId="484956615" sldId="256"/>
            <ac:spMk id="49" creationId="{4260EDE0-989C-4E16-AF94-F652294D828E}"/>
          </ac:spMkLst>
        </pc:spChg>
        <pc:spChg chg="add del">
          <ac:chgData name="Panagiotis Grontas" userId="a2d6947a1ec60bcd" providerId="LiveId" clId="{A2D371C1-FA00-4B9A-9488-9005A7FD879A}" dt="2019-10-10T15:31:56.697" v="3624" actId="26606"/>
          <ac:spMkLst>
            <pc:docMk/>
            <pc:sldMk cId="484956615" sldId="256"/>
            <ac:spMk id="50" creationId="{1F3985C0-E548-44D2-B30E-F3E42DADE133}"/>
          </ac:spMkLst>
        </pc:spChg>
        <pc:spChg chg="add del">
          <ac:chgData name="Panagiotis Grontas" userId="a2d6947a1ec60bcd" providerId="LiveId" clId="{A2D371C1-FA00-4B9A-9488-9005A7FD879A}" dt="2019-10-10T15:31:59.575" v="3626" actId="26606"/>
          <ac:spMkLst>
            <pc:docMk/>
            <pc:sldMk cId="484956615" sldId="256"/>
            <ac:spMk id="52" creationId="{FBDCECDC-EEE3-4128-AA5E-82A8C08796E8}"/>
          </ac:spMkLst>
        </pc:spChg>
        <pc:spChg chg="add del">
          <ac:chgData name="Panagiotis Grontas" userId="a2d6947a1ec60bcd" providerId="LiveId" clId="{A2D371C1-FA00-4B9A-9488-9005A7FD879A}" dt="2019-10-10T15:31:59.575" v="3626" actId="26606"/>
          <ac:spMkLst>
            <pc:docMk/>
            <pc:sldMk cId="484956615" sldId="256"/>
            <ac:spMk id="53" creationId="{4260EDE0-989C-4E16-AF94-F652294D828E}"/>
          </ac:spMkLst>
        </pc:spChg>
        <pc:spChg chg="add del">
          <ac:chgData name="Panagiotis Grontas" userId="a2d6947a1ec60bcd" providerId="LiveId" clId="{A2D371C1-FA00-4B9A-9488-9005A7FD879A}" dt="2019-10-10T15:31:59.575" v="3626" actId="26606"/>
          <ac:spMkLst>
            <pc:docMk/>
            <pc:sldMk cId="484956615" sldId="256"/>
            <ac:spMk id="54" creationId="{1F3985C0-E548-44D2-B30E-F3E42DADE133}"/>
          </ac:spMkLst>
        </pc:spChg>
        <pc:spChg chg="add">
          <ac:chgData name="Panagiotis Grontas" userId="a2d6947a1ec60bcd" providerId="LiveId" clId="{A2D371C1-FA00-4B9A-9488-9005A7FD879A}" dt="2019-10-10T15:31:59.608" v="3627" actId="26606"/>
          <ac:spMkLst>
            <pc:docMk/>
            <pc:sldMk cId="484956615" sldId="256"/>
            <ac:spMk id="56" creationId="{8C6E698C-8155-4B8B-BDC9-B7299772B509}"/>
          </ac:spMkLst>
        </pc:spChg>
        <pc:spChg chg="add">
          <ac:chgData name="Panagiotis Grontas" userId="a2d6947a1ec60bcd" providerId="LiveId" clId="{A2D371C1-FA00-4B9A-9488-9005A7FD879A}" dt="2019-10-10T15:31:59.608" v="3627" actId="26606"/>
          <ac:spMkLst>
            <pc:docMk/>
            <pc:sldMk cId="484956615" sldId="256"/>
            <ac:spMk id="58" creationId="{C22D9B36-9BE7-472B-8808-7E0D6810738F}"/>
          </ac:spMkLst>
        </pc:spChg>
        <pc:spChg chg="add">
          <ac:chgData name="Panagiotis Grontas" userId="a2d6947a1ec60bcd" providerId="LiveId" clId="{A2D371C1-FA00-4B9A-9488-9005A7FD879A}" dt="2019-10-10T15:31:59.608" v="3627" actId="26606"/>
          <ac:spMkLst>
            <pc:docMk/>
            <pc:sldMk cId="484956615" sldId="256"/>
            <ac:spMk id="59" creationId="{8A549DE7-671D-4575-AF43-858FD99981CF}"/>
          </ac:spMkLst>
        </pc:spChg>
        <pc:cxnChg chg="add del">
          <ac:chgData name="Panagiotis Grontas" userId="a2d6947a1ec60bcd" providerId="LiveId" clId="{A2D371C1-FA00-4B9A-9488-9005A7FD879A}" dt="2019-10-10T15:31:30.149" v="3608" actId="26606"/>
          <ac:cxnSpMkLst>
            <pc:docMk/>
            <pc:sldMk cId="484956615" sldId="256"/>
            <ac:cxnSpMk id="13" creationId="{09525C9A-1972-4836-BA7A-706C946EF4DA}"/>
          </ac:cxnSpMkLst>
        </pc:cxnChg>
        <pc:cxnChg chg="add del">
          <ac:chgData name="Panagiotis Grontas" userId="a2d6947a1ec60bcd" providerId="LiveId" clId="{A2D371C1-FA00-4B9A-9488-9005A7FD879A}" dt="2019-10-10T15:31:34.543" v="3610" actId="26606"/>
          <ac:cxnSpMkLst>
            <pc:docMk/>
            <pc:sldMk cId="484956615" sldId="256"/>
            <ac:cxnSpMk id="21" creationId="{BB14AD1F-ADD5-46E7-966F-4C0290232FF9}"/>
          </ac:cxnSpMkLst>
        </pc:cxnChg>
        <pc:cxnChg chg="add del">
          <ac:chgData name="Panagiotis Grontas" userId="a2d6947a1ec60bcd" providerId="LiveId" clId="{A2D371C1-FA00-4B9A-9488-9005A7FD879A}" dt="2019-10-10T15:31:41.719" v="3614" actId="26606"/>
          <ac:cxnSpMkLst>
            <pc:docMk/>
            <pc:sldMk cId="484956615" sldId="256"/>
            <ac:cxnSpMk id="28" creationId="{09525C9A-1972-4836-BA7A-706C946EF4DA}"/>
          </ac:cxnSpMkLst>
        </pc:cxnChg>
        <pc:cxnChg chg="add del">
          <ac:chgData name="Panagiotis Grontas" userId="a2d6947a1ec60bcd" providerId="LiveId" clId="{A2D371C1-FA00-4B9A-9488-9005A7FD879A}" dt="2019-10-10T15:31:48.168" v="3618" actId="26606"/>
          <ac:cxnSpMkLst>
            <pc:docMk/>
            <pc:sldMk cId="484956615" sldId="256"/>
            <ac:cxnSpMk id="37" creationId="{BB14AD1F-ADD5-46E7-966F-4C0290232FF9}"/>
          </ac:cxnSpMkLst>
        </pc:cxnChg>
        <pc:cxnChg chg="add del">
          <ac:chgData name="Panagiotis Grontas" userId="a2d6947a1ec60bcd" providerId="LiveId" clId="{A2D371C1-FA00-4B9A-9488-9005A7FD879A}" dt="2019-10-10T15:31:52.463" v="3620" actId="26606"/>
          <ac:cxnSpMkLst>
            <pc:docMk/>
            <pc:sldMk cId="484956615" sldId="256"/>
            <ac:cxnSpMk id="40" creationId="{09525C9A-1972-4836-BA7A-706C946EF4DA}"/>
          </ac:cxnSpMkLst>
        </pc:cxnChg>
        <pc:cxnChg chg="add del">
          <ac:chgData name="Panagiotis Grontas" userId="a2d6947a1ec60bcd" providerId="LiveId" clId="{A2D371C1-FA00-4B9A-9488-9005A7FD879A}" dt="2019-10-10T15:31:54.536" v="3622" actId="26606"/>
          <ac:cxnSpMkLst>
            <pc:docMk/>
            <pc:sldMk cId="484956615" sldId="256"/>
            <ac:cxnSpMk id="46" creationId="{BB14AD1F-ADD5-46E7-966F-4C0290232FF9}"/>
          </ac:cxnSpMkLst>
        </pc:cxnChg>
        <pc:cxnChg chg="add">
          <ac:chgData name="Panagiotis Grontas" userId="a2d6947a1ec60bcd" providerId="LiveId" clId="{A2D371C1-FA00-4B9A-9488-9005A7FD879A}" dt="2019-10-10T15:31:59.608" v="3627" actId="26606"/>
          <ac:cxnSpMkLst>
            <pc:docMk/>
            <pc:sldMk cId="484956615" sldId="256"/>
            <ac:cxnSpMk id="57" creationId="{09525C9A-1972-4836-BA7A-706C946EF4DA}"/>
          </ac:cxnSpMkLst>
        </pc:cxnChg>
      </pc:sldChg>
      <pc:sldChg chg="modSp modNotesTx">
        <pc:chgData name="Panagiotis Grontas" userId="a2d6947a1ec60bcd" providerId="LiveId" clId="{A2D371C1-FA00-4B9A-9488-9005A7FD879A}" dt="2019-10-10T15:34:20.362" v="3659" actId="20577"/>
        <pc:sldMkLst>
          <pc:docMk/>
          <pc:sldMk cId="751043259" sldId="268"/>
        </pc:sldMkLst>
        <pc:spChg chg="mod">
          <ac:chgData name="Panagiotis Grontas" userId="a2d6947a1ec60bcd" providerId="LiveId" clId="{A2D371C1-FA00-4B9A-9488-9005A7FD879A}" dt="2019-10-10T15:34:20.362" v="3659" actId="20577"/>
          <ac:spMkLst>
            <pc:docMk/>
            <pc:sldMk cId="751043259" sldId="268"/>
            <ac:spMk id="3" creationId="{9C780739-FCF9-40C2-BF5D-986C75E8641A}"/>
          </ac:spMkLst>
        </pc:spChg>
      </pc:sldChg>
      <pc:sldChg chg="addSp modSp">
        <pc:chgData name="Panagiotis Grontas" userId="a2d6947a1ec60bcd" providerId="LiveId" clId="{A2D371C1-FA00-4B9A-9488-9005A7FD879A}" dt="2019-10-10T15:01:10.361" v="2892" actId="14100"/>
        <pc:sldMkLst>
          <pc:docMk/>
          <pc:sldMk cId="2606732942" sldId="269"/>
        </pc:sldMkLst>
        <pc:spChg chg="mod">
          <ac:chgData name="Panagiotis Grontas" userId="a2d6947a1ec60bcd" providerId="LiveId" clId="{A2D371C1-FA00-4B9A-9488-9005A7FD879A}" dt="2019-10-10T15:00:34.577" v="2868" actId="27636"/>
          <ac:spMkLst>
            <pc:docMk/>
            <pc:sldMk cId="2606732942" sldId="269"/>
            <ac:spMk id="3" creationId="{E384499F-142D-484A-B694-7C6A8F9E384E}"/>
          </ac:spMkLst>
        </pc:spChg>
        <pc:spChg chg="mod">
          <ac:chgData name="Panagiotis Grontas" userId="a2d6947a1ec60bcd" providerId="LiveId" clId="{A2D371C1-FA00-4B9A-9488-9005A7FD879A}" dt="2019-10-10T15:01:10.361" v="2892" actId="14100"/>
          <ac:spMkLst>
            <pc:docMk/>
            <pc:sldMk cId="2606732942" sldId="269"/>
            <ac:spMk id="7" creationId="{3133BDE4-A52E-4629-B38D-695C48FC1A16}"/>
          </ac:spMkLst>
        </pc:spChg>
        <pc:spChg chg="add mod">
          <ac:chgData name="Panagiotis Grontas" userId="a2d6947a1ec60bcd" providerId="LiveId" clId="{A2D371C1-FA00-4B9A-9488-9005A7FD879A}" dt="2019-10-10T15:01:05.088" v="2890" actId="20577"/>
          <ac:spMkLst>
            <pc:docMk/>
            <pc:sldMk cId="2606732942" sldId="269"/>
            <ac:spMk id="8" creationId="{5B6FD536-CB67-440B-AE9E-EC44DC12480C}"/>
          </ac:spMkLst>
        </pc:spChg>
        <pc:cxnChg chg="add mod">
          <ac:chgData name="Panagiotis Grontas" userId="a2d6947a1ec60bcd" providerId="LiveId" clId="{A2D371C1-FA00-4B9A-9488-9005A7FD879A}" dt="2019-10-10T14:59:52.889" v="2815" actId="1076"/>
          <ac:cxnSpMkLst>
            <pc:docMk/>
            <pc:sldMk cId="2606732942" sldId="269"/>
            <ac:cxnSpMk id="9" creationId="{50E925C6-73AC-426F-AF7B-5EC2AC601EEB}"/>
          </ac:cxnSpMkLst>
        </pc:cxnChg>
      </pc:sldChg>
      <pc:sldChg chg="modSp modNotesTx">
        <pc:chgData name="Panagiotis Grontas" userId="a2d6947a1ec60bcd" providerId="LiveId" clId="{A2D371C1-FA00-4B9A-9488-9005A7FD879A}" dt="2019-10-10T17:01:07.924" v="3723" actId="14100"/>
        <pc:sldMkLst>
          <pc:docMk/>
          <pc:sldMk cId="2484653331" sldId="270"/>
        </pc:sldMkLst>
        <pc:spChg chg="mod">
          <ac:chgData name="Panagiotis Grontas" userId="a2d6947a1ec60bcd" providerId="LiveId" clId="{A2D371C1-FA00-4B9A-9488-9005A7FD879A}" dt="2019-10-10T17:01:07.924" v="3723" actId="14100"/>
          <ac:spMkLst>
            <pc:docMk/>
            <pc:sldMk cId="2484653331" sldId="270"/>
            <ac:spMk id="8" creationId="{4268EB68-F20E-40ED-A480-79E75ABE9E10}"/>
          </ac:spMkLst>
        </pc:spChg>
        <pc:spChg chg="mod">
          <ac:chgData name="Panagiotis Grontas" userId="a2d6947a1ec60bcd" providerId="LiveId" clId="{A2D371C1-FA00-4B9A-9488-9005A7FD879A}" dt="2019-10-10T15:14:54.321" v="3474" actId="1076"/>
          <ac:spMkLst>
            <pc:docMk/>
            <pc:sldMk cId="2484653331" sldId="270"/>
            <ac:spMk id="9" creationId="{06B2371A-4868-4666-A36B-1CE3A44E3B1D}"/>
          </ac:spMkLst>
        </pc:spChg>
        <pc:spChg chg="mod">
          <ac:chgData name="Panagiotis Grontas" userId="a2d6947a1ec60bcd" providerId="LiveId" clId="{A2D371C1-FA00-4B9A-9488-9005A7FD879A}" dt="2019-10-10T15:15:09.331" v="3476" actId="14100"/>
          <ac:spMkLst>
            <pc:docMk/>
            <pc:sldMk cId="2484653331" sldId="270"/>
            <ac:spMk id="10" creationId="{CC93C9DD-8671-47D9-B827-A752B9FAABB9}"/>
          </ac:spMkLst>
        </pc:spChg>
      </pc:sldChg>
      <pc:sldChg chg="addSp delSp modSp">
        <pc:chgData name="Panagiotis Grontas" userId="a2d6947a1ec60bcd" providerId="LiveId" clId="{A2D371C1-FA00-4B9A-9488-9005A7FD879A}" dt="2019-10-10T15:47:56.637" v="3673" actId="20577"/>
        <pc:sldMkLst>
          <pc:docMk/>
          <pc:sldMk cId="244422223" sldId="271"/>
        </pc:sldMkLst>
        <pc:spChg chg="mod">
          <ac:chgData name="Panagiotis Grontas" userId="a2d6947a1ec60bcd" providerId="LiveId" clId="{A2D371C1-FA00-4B9A-9488-9005A7FD879A}" dt="2019-10-10T15:20:52.518" v="3511" actId="26606"/>
          <ac:spMkLst>
            <pc:docMk/>
            <pc:sldMk cId="244422223" sldId="271"/>
            <ac:spMk id="2" creationId="{1707D811-5693-4A69-A64C-3DABF0B42D78}"/>
          </ac:spMkLst>
        </pc:spChg>
        <pc:spChg chg="mod">
          <ac:chgData name="Panagiotis Grontas" userId="a2d6947a1ec60bcd" providerId="LiveId" clId="{A2D371C1-FA00-4B9A-9488-9005A7FD879A}" dt="2019-10-10T15:47:56.637" v="3673" actId="20577"/>
          <ac:spMkLst>
            <pc:docMk/>
            <pc:sldMk cId="244422223" sldId="271"/>
            <ac:spMk id="3" creationId="{6E04FD6C-3367-4173-874D-4A85EBDFE608}"/>
          </ac:spMkLst>
        </pc:spChg>
        <pc:spChg chg="mod">
          <ac:chgData name="Panagiotis Grontas" userId="a2d6947a1ec60bcd" providerId="LiveId" clId="{A2D371C1-FA00-4B9A-9488-9005A7FD879A}" dt="2019-10-10T15:19:25.033" v="3479" actId="26606"/>
          <ac:spMkLst>
            <pc:docMk/>
            <pc:sldMk cId="244422223" sldId="271"/>
            <ac:spMk id="4" creationId="{4DBD6FB0-55E6-499D-9221-44A9A9264E8C}"/>
          </ac:spMkLst>
        </pc:spChg>
        <pc:spChg chg="mod">
          <ac:chgData name="Panagiotis Grontas" userId="a2d6947a1ec60bcd" providerId="LiveId" clId="{A2D371C1-FA00-4B9A-9488-9005A7FD879A}" dt="2019-10-10T15:19:25.033" v="3479" actId="26606"/>
          <ac:spMkLst>
            <pc:docMk/>
            <pc:sldMk cId="244422223" sldId="271"/>
            <ac:spMk id="5" creationId="{EE6A82D2-E7FC-45AE-B394-567D926E5F9C}"/>
          </ac:spMkLst>
        </pc:spChg>
        <pc:spChg chg="mod">
          <ac:chgData name="Panagiotis Grontas" userId="a2d6947a1ec60bcd" providerId="LiveId" clId="{A2D371C1-FA00-4B9A-9488-9005A7FD879A}" dt="2019-10-10T15:19:25.033" v="3479" actId="26606"/>
          <ac:spMkLst>
            <pc:docMk/>
            <pc:sldMk cId="244422223" sldId="271"/>
            <ac:spMk id="6" creationId="{7C83025A-B285-48E6-B206-E9E2F7EA2613}"/>
          </ac:spMkLst>
        </pc:spChg>
        <pc:spChg chg="add del">
          <ac:chgData name="Panagiotis Grontas" userId="a2d6947a1ec60bcd" providerId="LiveId" clId="{A2D371C1-FA00-4B9A-9488-9005A7FD879A}" dt="2019-10-10T15:20:52.518" v="3511" actId="26606"/>
          <ac:spMkLst>
            <pc:docMk/>
            <pc:sldMk cId="244422223" sldId="271"/>
            <ac:spMk id="14" creationId="{FE3110BF-1508-4B22-A98F-7D9122D2734A}"/>
          </ac:spMkLst>
        </pc:spChg>
        <pc:spChg chg="add del">
          <ac:chgData name="Panagiotis Grontas" userId="a2d6947a1ec60bcd" providerId="LiveId" clId="{A2D371C1-FA00-4B9A-9488-9005A7FD879A}" dt="2019-10-10T15:20:52.518" v="3511" actId="26606"/>
          <ac:spMkLst>
            <pc:docMk/>
            <pc:sldMk cId="244422223" sldId="271"/>
            <ac:spMk id="18" creationId="{62DEEBA4-0B42-4DCA-852F-4D86CE964B8B}"/>
          </ac:spMkLst>
        </pc:spChg>
        <pc:spChg chg="add del">
          <ac:chgData name="Panagiotis Grontas" userId="a2d6947a1ec60bcd" providerId="LiveId" clId="{A2D371C1-FA00-4B9A-9488-9005A7FD879A}" dt="2019-10-10T15:20:52.518" v="3511" actId="26606"/>
          <ac:spMkLst>
            <pc:docMk/>
            <pc:sldMk cId="244422223" sldId="271"/>
            <ac:spMk id="20" creationId="{9F90379A-EF95-4E00-8695-906F1437432F}"/>
          </ac:spMkLst>
        </pc:spChg>
        <pc:spChg chg="add del">
          <ac:chgData name="Panagiotis Grontas" userId="a2d6947a1ec60bcd" providerId="LiveId" clId="{A2D371C1-FA00-4B9A-9488-9005A7FD879A}" dt="2019-10-10T15:20:52.518" v="3511" actId="26606"/>
          <ac:spMkLst>
            <pc:docMk/>
            <pc:sldMk cId="244422223" sldId="271"/>
            <ac:spMk id="25" creationId="{8428FAC4-7D0D-494B-8246-92BBB0F5123A}"/>
          </ac:spMkLst>
        </pc:spChg>
        <pc:spChg chg="add del">
          <ac:chgData name="Panagiotis Grontas" userId="a2d6947a1ec60bcd" providerId="LiveId" clId="{A2D371C1-FA00-4B9A-9488-9005A7FD879A}" dt="2019-10-10T15:20:52.518" v="3511" actId="26606"/>
          <ac:spMkLst>
            <pc:docMk/>
            <pc:sldMk cId="244422223" sldId="271"/>
            <ac:spMk id="27" creationId="{8B4A0F2A-1E5F-456F-B56C-32BC96EF5B1F}"/>
          </ac:spMkLst>
        </pc:spChg>
        <pc:spChg chg="add del">
          <ac:chgData name="Panagiotis Grontas" userId="a2d6947a1ec60bcd" providerId="LiveId" clId="{A2D371C1-FA00-4B9A-9488-9005A7FD879A}" dt="2019-10-10T15:20:52.518" v="3511" actId="26606"/>
          <ac:spMkLst>
            <pc:docMk/>
            <pc:sldMk cId="244422223" sldId="271"/>
            <ac:spMk id="29" creationId="{14BAF2E1-A0ED-471B-9912-AAE1D6E02F2A}"/>
          </ac:spMkLst>
        </pc:spChg>
        <pc:spChg chg="add del">
          <ac:chgData name="Panagiotis Grontas" userId="a2d6947a1ec60bcd" providerId="LiveId" clId="{A2D371C1-FA00-4B9A-9488-9005A7FD879A}" dt="2019-10-10T15:20:52.518" v="3511" actId="26606"/>
          <ac:spMkLst>
            <pc:docMk/>
            <pc:sldMk cId="244422223" sldId="271"/>
            <ac:spMk id="31" creationId="{EE58B22C-EB23-4A25-8804-CBAD72172940}"/>
          </ac:spMkLst>
        </pc:spChg>
        <pc:spChg chg="add del">
          <ac:chgData name="Panagiotis Grontas" userId="a2d6947a1ec60bcd" providerId="LiveId" clId="{A2D371C1-FA00-4B9A-9488-9005A7FD879A}" dt="2019-10-10T15:20:52.518" v="3511" actId="26606"/>
          <ac:spMkLst>
            <pc:docMk/>
            <pc:sldMk cId="244422223" sldId="271"/>
            <ac:spMk id="35" creationId="{BB94C2A6-1A12-494A-AA18-8F085F3D91BF}"/>
          </ac:spMkLst>
        </pc:spChg>
        <pc:spChg chg="add del">
          <ac:chgData name="Panagiotis Grontas" userId="a2d6947a1ec60bcd" providerId="LiveId" clId="{A2D371C1-FA00-4B9A-9488-9005A7FD879A}" dt="2019-10-10T15:20:52.518" v="3511" actId="26606"/>
          <ac:spMkLst>
            <pc:docMk/>
            <pc:sldMk cId="244422223" sldId="271"/>
            <ac:spMk id="37" creationId="{D631CDB2-5B19-4D47-8E19-861DF1F29712}"/>
          </ac:spMkLst>
        </pc:spChg>
        <pc:spChg chg="add del">
          <ac:chgData name="Panagiotis Grontas" userId="a2d6947a1ec60bcd" providerId="LiveId" clId="{A2D371C1-FA00-4B9A-9488-9005A7FD879A}" dt="2019-10-10T15:20:52.518" v="3511" actId="26606"/>
          <ac:spMkLst>
            <pc:docMk/>
            <pc:sldMk cId="244422223" sldId="271"/>
            <ac:spMk id="39" creationId="{16AC096D-5A9B-4691-B4B8-723717435278}"/>
          </ac:spMkLst>
        </pc:spChg>
        <pc:spChg chg="add del">
          <ac:chgData name="Panagiotis Grontas" userId="a2d6947a1ec60bcd" providerId="LiveId" clId="{A2D371C1-FA00-4B9A-9488-9005A7FD879A}" dt="2019-10-10T15:20:52.518" v="3511" actId="26606"/>
          <ac:spMkLst>
            <pc:docMk/>
            <pc:sldMk cId="244422223" sldId="271"/>
            <ac:spMk id="41" creationId="{5A183AF7-0645-4BB9-9C28-CC2DBAB0068B}"/>
          </ac:spMkLst>
        </pc:spChg>
        <pc:picChg chg="mod ord">
          <ac:chgData name="Panagiotis Grontas" userId="a2d6947a1ec60bcd" providerId="LiveId" clId="{A2D371C1-FA00-4B9A-9488-9005A7FD879A}" dt="2019-10-10T15:20:52.518" v="3511" actId="26606"/>
          <ac:picMkLst>
            <pc:docMk/>
            <pc:sldMk cId="244422223" sldId="271"/>
            <ac:picMk id="7" creationId="{579AD18C-0C8C-4120-A82B-CBBE0AF0357A}"/>
          </ac:picMkLst>
        </pc:picChg>
        <pc:picChg chg="mod ord">
          <ac:chgData name="Panagiotis Grontas" userId="a2d6947a1ec60bcd" providerId="LiveId" clId="{A2D371C1-FA00-4B9A-9488-9005A7FD879A}" dt="2019-10-10T15:20:52.518" v="3511" actId="26606"/>
          <ac:picMkLst>
            <pc:docMk/>
            <pc:sldMk cId="244422223" sldId="271"/>
            <ac:picMk id="8" creationId="{5D48FFAA-215E-47B3-849A-E3253DC7E585}"/>
          </ac:picMkLst>
        </pc:picChg>
        <pc:picChg chg="mod ord">
          <ac:chgData name="Panagiotis Grontas" userId="a2d6947a1ec60bcd" providerId="LiveId" clId="{A2D371C1-FA00-4B9A-9488-9005A7FD879A}" dt="2019-10-10T15:20:52.518" v="3511" actId="26606"/>
          <ac:picMkLst>
            <pc:docMk/>
            <pc:sldMk cId="244422223" sldId="271"/>
            <ac:picMk id="9" creationId="{29B59C67-15B7-4816-ABC3-60F6F1C5E285}"/>
          </ac:picMkLst>
        </pc:picChg>
        <pc:cxnChg chg="add del">
          <ac:chgData name="Panagiotis Grontas" userId="a2d6947a1ec60bcd" providerId="LiveId" clId="{A2D371C1-FA00-4B9A-9488-9005A7FD879A}" dt="2019-10-10T15:20:52.518" v="3511" actId="26606"/>
          <ac:cxnSpMkLst>
            <pc:docMk/>
            <pc:sldMk cId="244422223" sldId="271"/>
            <ac:cxnSpMk id="16" creationId="{D421D832-FCE6-4026-A5B1-954692E1A25A}"/>
          </ac:cxnSpMkLst>
        </pc:cxnChg>
        <pc:cxnChg chg="add del">
          <ac:chgData name="Panagiotis Grontas" userId="a2d6947a1ec60bcd" providerId="LiveId" clId="{A2D371C1-FA00-4B9A-9488-9005A7FD879A}" dt="2019-10-10T15:20:52.518" v="3511" actId="26606"/>
          <ac:cxnSpMkLst>
            <pc:docMk/>
            <pc:sldMk cId="244422223" sldId="271"/>
            <ac:cxnSpMk id="33" creationId="{B11F84FD-772A-4FBB-A9C1-D45D2BB8262E}"/>
          </ac:cxnSpMkLst>
        </pc:cxnChg>
      </pc:sldChg>
      <pc:sldChg chg="modSp modNotesTx">
        <pc:chgData name="Panagiotis Grontas" userId="a2d6947a1ec60bcd" providerId="LiveId" clId="{A2D371C1-FA00-4B9A-9488-9005A7FD879A}" dt="2019-10-09T05:44:51.002" v="984" actId="20577"/>
        <pc:sldMkLst>
          <pc:docMk/>
          <pc:sldMk cId="1337980735" sldId="272"/>
        </pc:sldMkLst>
        <pc:spChg chg="mod">
          <ac:chgData name="Panagiotis Grontas" userId="a2d6947a1ec60bcd" providerId="LiveId" clId="{A2D371C1-FA00-4B9A-9488-9005A7FD879A}" dt="2019-10-09T05:38:23.766" v="123" actId="403"/>
          <ac:spMkLst>
            <pc:docMk/>
            <pc:sldMk cId="1337980735" sldId="272"/>
            <ac:spMk id="9" creationId="{A036F432-3268-46D5-BD04-572F7E78838E}"/>
          </ac:spMkLst>
        </pc:spChg>
        <pc:spChg chg="mod">
          <ac:chgData name="Panagiotis Grontas" userId="a2d6947a1ec60bcd" providerId="LiveId" clId="{A2D371C1-FA00-4B9A-9488-9005A7FD879A}" dt="2019-10-09T05:38:28.244" v="124" actId="403"/>
          <ac:spMkLst>
            <pc:docMk/>
            <pc:sldMk cId="1337980735" sldId="272"/>
            <ac:spMk id="12" creationId="{4A209147-46FE-408A-83E9-7806E0B64353}"/>
          </ac:spMkLst>
        </pc:spChg>
        <pc:picChg chg="mod">
          <ac:chgData name="Panagiotis Grontas" userId="a2d6947a1ec60bcd" providerId="LiveId" clId="{A2D371C1-FA00-4B9A-9488-9005A7FD879A}" dt="2019-10-09T05:38:10.403" v="118" actId="14100"/>
          <ac:picMkLst>
            <pc:docMk/>
            <pc:sldMk cId="1337980735" sldId="272"/>
            <ac:picMk id="8" creationId="{33D32191-2AE2-4CD3-9C24-D323A4A202EC}"/>
          </ac:picMkLst>
        </pc:picChg>
      </pc:sldChg>
      <pc:sldChg chg="modSp modNotesTx">
        <pc:chgData name="Panagiotis Grontas" userId="a2d6947a1ec60bcd" providerId="LiveId" clId="{A2D371C1-FA00-4B9A-9488-9005A7FD879A}" dt="2019-10-09T06:05:54.381" v="2459" actId="20577"/>
        <pc:sldMkLst>
          <pc:docMk/>
          <pc:sldMk cId="1623911459" sldId="273"/>
        </pc:sldMkLst>
        <pc:spChg chg="mod">
          <ac:chgData name="Panagiotis Grontas" userId="a2d6947a1ec60bcd" providerId="LiveId" clId="{A2D371C1-FA00-4B9A-9488-9005A7FD879A}" dt="2019-10-09T05:57:08.346" v="1577" actId="1076"/>
          <ac:spMkLst>
            <pc:docMk/>
            <pc:sldMk cId="1623911459" sldId="273"/>
            <ac:spMk id="2" creationId="{A3DE1801-34D0-48D4-8109-A0AB0D3C3A29}"/>
          </ac:spMkLst>
        </pc:spChg>
        <pc:spChg chg="mod">
          <ac:chgData name="Panagiotis Grontas" userId="a2d6947a1ec60bcd" providerId="LiveId" clId="{A2D371C1-FA00-4B9A-9488-9005A7FD879A}" dt="2019-10-09T06:04:30.100" v="2256" actId="14100"/>
          <ac:spMkLst>
            <pc:docMk/>
            <pc:sldMk cId="1623911459" sldId="273"/>
            <ac:spMk id="11" creationId="{687EA825-A9CA-4D3B-B248-9F811889B257}"/>
          </ac:spMkLst>
        </pc:spChg>
        <pc:spChg chg="mod">
          <ac:chgData name="Panagiotis Grontas" userId="a2d6947a1ec60bcd" providerId="LiveId" clId="{A2D371C1-FA00-4B9A-9488-9005A7FD879A}" dt="2019-10-09T06:04:21.547" v="2254" actId="1076"/>
          <ac:spMkLst>
            <pc:docMk/>
            <pc:sldMk cId="1623911459" sldId="273"/>
            <ac:spMk id="12" creationId="{59300A5C-0536-48CA-8459-E6916010AF10}"/>
          </ac:spMkLst>
        </pc:spChg>
        <pc:picChg chg="mod">
          <ac:chgData name="Panagiotis Grontas" userId="a2d6947a1ec60bcd" providerId="LiveId" clId="{A2D371C1-FA00-4B9A-9488-9005A7FD879A}" dt="2019-10-09T05:47:27.874" v="1049" actId="14100"/>
          <ac:picMkLst>
            <pc:docMk/>
            <pc:sldMk cId="1623911459" sldId="273"/>
            <ac:picMk id="9" creationId="{F7303020-55A1-4299-A19D-C0215A0F4E93}"/>
          </ac:picMkLst>
        </pc:picChg>
        <pc:picChg chg="mod">
          <ac:chgData name="Panagiotis Grontas" userId="a2d6947a1ec60bcd" providerId="LiveId" clId="{A2D371C1-FA00-4B9A-9488-9005A7FD879A}" dt="2019-10-09T05:57:10.298" v="1578" actId="1076"/>
          <ac:picMkLst>
            <pc:docMk/>
            <pc:sldMk cId="1623911459" sldId="273"/>
            <ac:picMk id="10" creationId="{67D82B46-C523-4968-BEF3-B74C170F763A}"/>
          </ac:picMkLst>
        </pc:picChg>
      </pc:sldChg>
      <pc:sldChg chg="modSp">
        <pc:chgData name="Panagiotis Grontas" userId="a2d6947a1ec60bcd" providerId="LiveId" clId="{A2D371C1-FA00-4B9A-9488-9005A7FD879A}" dt="2019-10-10T15:25:48.108" v="3602" actId="20577"/>
        <pc:sldMkLst>
          <pc:docMk/>
          <pc:sldMk cId="3879597522" sldId="274"/>
        </pc:sldMkLst>
        <pc:spChg chg="mod">
          <ac:chgData name="Panagiotis Grontas" userId="a2d6947a1ec60bcd" providerId="LiveId" clId="{A2D371C1-FA00-4B9A-9488-9005A7FD879A}" dt="2019-10-10T15:25:48.108" v="3602" actId="20577"/>
          <ac:spMkLst>
            <pc:docMk/>
            <pc:sldMk cId="3879597522" sldId="274"/>
            <ac:spMk id="7" creationId="{01683C9E-9001-4F36-A239-5EDD50551A70}"/>
          </ac:spMkLst>
        </pc:spChg>
        <pc:spChg chg="mod">
          <ac:chgData name="Panagiotis Grontas" userId="a2d6947a1ec60bcd" providerId="LiveId" clId="{A2D371C1-FA00-4B9A-9488-9005A7FD879A}" dt="2019-10-10T15:25:34.435" v="3582" actId="403"/>
          <ac:spMkLst>
            <pc:docMk/>
            <pc:sldMk cId="3879597522" sldId="274"/>
            <ac:spMk id="8" creationId="{513B1AF1-7AF5-436E-8331-1DE02F2DB1EB}"/>
          </ac:spMkLst>
        </pc:spChg>
      </pc:sldChg>
      <pc:sldChg chg="modSp">
        <pc:chgData name="Panagiotis Grontas" userId="a2d6947a1ec60bcd" providerId="LiveId" clId="{A2D371C1-FA00-4B9A-9488-9005A7FD879A}" dt="2019-10-10T15:24:33.367" v="3522" actId="14100"/>
        <pc:sldMkLst>
          <pc:docMk/>
          <pc:sldMk cId="3796330638" sldId="275"/>
        </pc:sldMkLst>
        <pc:spChg chg="mod">
          <ac:chgData name="Panagiotis Grontas" userId="a2d6947a1ec60bcd" providerId="LiveId" clId="{A2D371C1-FA00-4B9A-9488-9005A7FD879A}" dt="2019-10-10T15:24:25.071" v="3519" actId="27636"/>
          <ac:spMkLst>
            <pc:docMk/>
            <pc:sldMk cId="3796330638" sldId="275"/>
            <ac:spMk id="6" creationId="{9A8EF9B9-3ED0-4A9C-B351-21D79CD6208C}"/>
          </ac:spMkLst>
        </pc:spChg>
        <pc:spChg chg="mod">
          <ac:chgData name="Panagiotis Grontas" userId="a2d6947a1ec60bcd" providerId="LiveId" clId="{A2D371C1-FA00-4B9A-9488-9005A7FD879A}" dt="2019-10-10T15:24:25.074" v="3520" actId="27636"/>
          <ac:spMkLst>
            <pc:docMk/>
            <pc:sldMk cId="3796330638" sldId="275"/>
            <ac:spMk id="7" creationId="{8667D8C9-8943-4DF2-A7DE-473D902EE76B}"/>
          </ac:spMkLst>
        </pc:spChg>
        <pc:cxnChg chg="mod">
          <ac:chgData name="Panagiotis Grontas" userId="a2d6947a1ec60bcd" providerId="LiveId" clId="{A2D371C1-FA00-4B9A-9488-9005A7FD879A}" dt="2019-10-10T15:24:33.367" v="3522" actId="14100"/>
          <ac:cxnSpMkLst>
            <pc:docMk/>
            <pc:sldMk cId="3796330638" sldId="275"/>
            <ac:cxnSpMk id="9" creationId="{50F677B9-6B24-4687-A816-843B8340660D}"/>
          </ac:cxnSpMkLst>
        </pc:cxnChg>
      </pc:sldChg>
      <pc:sldChg chg="modSp">
        <pc:chgData name="Panagiotis Grontas" userId="a2d6947a1ec60bcd" providerId="LiveId" clId="{A2D371C1-FA00-4B9A-9488-9005A7FD879A}" dt="2019-10-10T16:29:00.259" v="3722" actId="1076"/>
        <pc:sldMkLst>
          <pc:docMk/>
          <pc:sldMk cId="843169913" sldId="276"/>
        </pc:sldMkLst>
        <pc:spChg chg="mod">
          <ac:chgData name="Panagiotis Grontas" userId="a2d6947a1ec60bcd" providerId="LiveId" clId="{A2D371C1-FA00-4B9A-9488-9005A7FD879A}" dt="2019-10-10T15:24:53.621" v="3541" actId="20577"/>
          <ac:spMkLst>
            <pc:docMk/>
            <pc:sldMk cId="843169913" sldId="276"/>
            <ac:spMk id="8" creationId="{8D8A4F6B-560D-4325-BBEA-D63180F79E12}"/>
          </ac:spMkLst>
        </pc:spChg>
        <pc:spChg chg="mod">
          <ac:chgData name="Panagiotis Grontas" userId="a2d6947a1ec60bcd" providerId="LiveId" clId="{A2D371C1-FA00-4B9A-9488-9005A7FD879A}" dt="2019-10-10T16:28:51.998" v="3721" actId="20577"/>
          <ac:spMkLst>
            <pc:docMk/>
            <pc:sldMk cId="843169913" sldId="276"/>
            <ac:spMk id="9" creationId="{737B5D8A-77FB-4559-954E-5651A57451DF}"/>
          </ac:spMkLst>
        </pc:spChg>
        <pc:spChg chg="mod">
          <ac:chgData name="Panagiotis Grontas" userId="a2d6947a1ec60bcd" providerId="LiveId" clId="{A2D371C1-FA00-4B9A-9488-9005A7FD879A}" dt="2019-10-10T16:29:00.259" v="3722" actId="1076"/>
          <ac:spMkLst>
            <pc:docMk/>
            <pc:sldMk cId="843169913" sldId="276"/>
            <ac:spMk id="10" creationId="{3834C54D-2434-4057-907C-0A823185C1FA}"/>
          </ac:spMkLst>
        </pc:spChg>
      </pc:sldChg>
      <pc:sldChg chg="modSp">
        <pc:chgData name="Panagiotis Grontas" userId="a2d6947a1ec60bcd" providerId="LiveId" clId="{A2D371C1-FA00-4B9A-9488-9005A7FD879A}" dt="2019-10-10T15:26:14.567" v="3606" actId="20577"/>
        <pc:sldMkLst>
          <pc:docMk/>
          <pc:sldMk cId="1039282602" sldId="278"/>
        </pc:sldMkLst>
        <pc:spChg chg="mod">
          <ac:chgData name="Panagiotis Grontas" userId="a2d6947a1ec60bcd" providerId="LiveId" clId="{A2D371C1-FA00-4B9A-9488-9005A7FD879A}" dt="2019-10-10T15:26:14.567" v="3606" actId="20577"/>
          <ac:spMkLst>
            <pc:docMk/>
            <pc:sldMk cId="1039282602" sldId="278"/>
            <ac:spMk id="3" creationId="{371FE595-7EA0-480E-A951-08CBF9A8DBDD}"/>
          </ac:spMkLst>
        </pc:spChg>
      </pc:sldChg>
    </pc:docChg>
  </pc:docChgLst>
  <pc:docChgLst>
    <pc:chgData name="Panagiotis Grontas" userId="a2d6947a1ec60bcd" providerId="LiveId" clId="{FEB03119-27E2-D648-81A8-02B4E08E1136}"/>
    <pc:docChg chg="modSld">
      <pc:chgData name="Panagiotis Grontas" userId="a2d6947a1ec60bcd" providerId="LiveId" clId="{FEB03119-27E2-D648-81A8-02B4E08E1136}" dt="2019-10-11T16:39:35.474" v="459" actId="20577"/>
      <pc:docMkLst>
        <pc:docMk/>
      </pc:docMkLst>
      <pc:sldChg chg="modNotesTx">
        <pc:chgData name="Panagiotis Grontas" userId="a2d6947a1ec60bcd" providerId="LiveId" clId="{FEB03119-27E2-D648-81A8-02B4E08E1136}" dt="2019-10-11T16:32:26.773" v="127" actId="20577"/>
        <pc:sldMkLst>
          <pc:docMk/>
          <pc:sldMk cId="484956615" sldId="256"/>
        </pc:sldMkLst>
      </pc:sldChg>
      <pc:sldChg chg="modSp">
        <pc:chgData name="Panagiotis Grontas" userId="a2d6947a1ec60bcd" providerId="LiveId" clId="{FEB03119-27E2-D648-81A8-02B4E08E1136}" dt="2019-10-11T16:34:51.926" v="225" actId="20577"/>
        <pc:sldMkLst>
          <pc:docMk/>
          <pc:sldMk cId="751043259" sldId="268"/>
        </pc:sldMkLst>
        <pc:spChg chg="mod">
          <ac:chgData name="Panagiotis Grontas" userId="a2d6947a1ec60bcd" providerId="LiveId" clId="{FEB03119-27E2-D648-81A8-02B4E08E1136}" dt="2019-10-11T16:34:51.926" v="225" actId="20577"/>
          <ac:spMkLst>
            <pc:docMk/>
            <pc:sldMk cId="751043259" sldId="268"/>
            <ac:spMk id="3" creationId="{9C780739-FCF9-40C2-BF5D-986C75E8641A}"/>
          </ac:spMkLst>
        </pc:spChg>
      </pc:sldChg>
      <pc:sldChg chg="modSp">
        <pc:chgData name="Panagiotis Grontas" userId="a2d6947a1ec60bcd" providerId="LiveId" clId="{FEB03119-27E2-D648-81A8-02B4E08E1136}" dt="2019-10-11T16:36:54.792" v="311" actId="1076"/>
        <pc:sldMkLst>
          <pc:docMk/>
          <pc:sldMk cId="2606732942" sldId="269"/>
        </pc:sldMkLst>
        <pc:spChg chg="mod">
          <ac:chgData name="Panagiotis Grontas" userId="a2d6947a1ec60bcd" providerId="LiveId" clId="{FEB03119-27E2-D648-81A8-02B4E08E1136}" dt="2019-10-11T16:36:54.792" v="311" actId="1076"/>
          <ac:spMkLst>
            <pc:docMk/>
            <pc:sldMk cId="2606732942" sldId="269"/>
            <ac:spMk id="8" creationId="{5B6FD536-CB67-440B-AE9E-EC44DC12480C}"/>
          </ac:spMkLst>
        </pc:spChg>
      </pc:sldChg>
      <pc:sldChg chg="modSp">
        <pc:chgData name="Panagiotis Grontas" userId="a2d6947a1ec60bcd" providerId="LiveId" clId="{FEB03119-27E2-D648-81A8-02B4E08E1136}" dt="2019-10-11T16:37:44.544" v="313" actId="1076"/>
        <pc:sldMkLst>
          <pc:docMk/>
          <pc:sldMk cId="2484653331" sldId="270"/>
        </pc:sldMkLst>
        <pc:spChg chg="mod">
          <ac:chgData name="Panagiotis Grontas" userId="a2d6947a1ec60bcd" providerId="LiveId" clId="{FEB03119-27E2-D648-81A8-02B4E08E1136}" dt="2019-10-11T16:37:40.154" v="312" actId="1076"/>
          <ac:spMkLst>
            <pc:docMk/>
            <pc:sldMk cId="2484653331" sldId="270"/>
            <ac:spMk id="9" creationId="{06B2371A-4868-4666-A36B-1CE3A44E3B1D}"/>
          </ac:spMkLst>
        </pc:spChg>
        <pc:spChg chg="mod">
          <ac:chgData name="Panagiotis Grontas" userId="a2d6947a1ec60bcd" providerId="LiveId" clId="{FEB03119-27E2-D648-81A8-02B4E08E1136}" dt="2019-10-11T16:37:44.544" v="313" actId="1076"/>
          <ac:spMkLst>
            <pc:docMk/>
            <pc:sldMk cId="2484653331" sldId="270"/>
            <ac:spMk id="10" creationId="{CC93C9DD-8671-47D9-B827-A752B9FAABB9}"/>
          </ac:spMkLst>
        </pc:spChg>
      </pc:sldChg>
      <pc:sldChg chg="modNotesTx">
        <pc:chgData name="Panagiotis Grontas" userId="a2d6947a1ec60bcd" providerId="LiveId" clId="{FEB03119-27E2-D648-81A8-02B4E08E1136}" dt="2019-10-11T16:39:35.474" v="459" actId="20577"/>
        <pc:sldMkLst>
          <pc:docMk/>
          <pc:sldMk cId="244422223" sldId="27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99091"/>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sz="quarter" idx="1"/>
          </p:nvPr>
        </p:nvSpPr>
        <p:spPr>
          <a:xfrm>
            <a:off x="3884613" y="1"/>
            <a:ext cx="2971800" cy="499091"/>
          </a:xfrm>
          <a:prstGeom prst="rect">
            <a:avLst/>
          </a:prstGeom>
        </p:spPr>
        <p:txBody>
          <a:bodyPr vert="horz" lIns="91440" tIns="45720" rIns="91440" bIns="45720" rtlCol="0"/>
          <a:lstStyle>
            <a:lvl1pPr algn="r">
              <a:defRPr sz="1200"/>
            </a:lvl1pPr>
          </a:lstStyle>
          <a:p>
            <a:fld id="{D30A7813-1F58-40FF-9831-3B52C34CE0DD}" type="datetimeFigureOut">
              <a:rPr lang="el-GR" smtClean="0"/>
              <a:t>11/10/2019</a:t>
            </a:fld>
            <a:endParaRPr lang="el-GR"/>
          </a:p>
        </p:txBody>
      </p:sp>
      <p:sp>
        <p:nvSpPr>
          <p:cNvPr id="4" name="Footer Placeholder 3"/>
          <p:cNvSpPr>
            <a:spLocks noGrp="1"/>
          </p:cNvSpPr>
          <p:nvPr>
            <p:ph type="ftr" sz="quarter" idx="2"/>
          </p:nvPr>
        </p:nvSpPr>
        <p:spPr>
          <a:xfrm>
            <a:off x="0" y="9448185"/>
            <a:ext cx="2971800" cy="499090"/>
          </a:xfrm>
          <a:prstGeom prst="rect">
            <a:avLst/>
          </a:prstGeom>
        </p:spPr>
        <p:txBody>
          <a:bodyPr vert="horz" lIns="91440" tIns="45720" rIns="91440" bIns="45720" rtlCol="0" anchor="b"/>
          <a:lstStyle>
            <a:lvl1pPr algn="l">
              <a:defRPr sz="1200"/>
            </a:lvl1pPr>
          </a:lstStyle>
          <a:p>
            <a:endParaRPr lang="el-GR"/>
          </a:p>
        </p:txBody>
      </p:sp>
      <p:sp>
        <p:nvSpPr>
          <p:cNvPr id="5" name="Slide Number Placeholder 4"/>
          <p:cNvSpPr>
            <a:spLocks noGrp="1"/>
          </p:cNvSpPr>
          <p:nvPr>
            <p:ph type="sldNum" sz="quarter" idx="3"/>
          </p:nvPr>
        </p:nvSpPr>
        <p:spPr>
          <a:xfrm>
            <a:off x="3884613" y="9448185"/>
            <a:ext cx="2971800" cy="499090"/>
          </a:xfrm>
          <a:prstGeom prst="rect">
            <a:avLst/>
          </a:prstGeom>
        </p:spPr>
        <p:txBody>
          <a:bodyPr vert="horz" lIns="91440" tIns="45720" rIns="91440" bIns="45720" rtlCol="0" anchor="b"/>
          <a:lstStyle>
            <a:lvl1pPr algn="r">
              <a:defRPr sz="1200"/>
            </a:lvl1pPr>
          </a:lstStyle>
          <a:p>
            <a:fld id="{28BD85D3-4AD7-4A2B-9E55-51E7C8509400}" type="slidenum">
              <a:rPr lang="el-GR" smtClean="0"/>
              <a:t>‹#›</a:t>
            </a:fld>
            <a:endParaRPr lang="el-GR"/>
          </a:p>
        </p:txBody>
      </p:sp>
    </p:spTree>
    <p:extLst>
      <p:ext uri="{BB962C8B-B14F-4D97-AF65-F5344CB8AC3E}">
        <p14:creationId xmlns:p14="http://schemas.microsoft.com/office/powerpoint/2010/main" val="2301802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99091"/>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1"/>
            <a:ext cx="2971800" cy="499091"/>
          </a:xfrm>
          <a:prstGeom prst="rect">
            <a:avLst/>
          </a:prstGeom>
        </p:spPr>
        <p:txBody>
          <a:bodyPr vert="horz" lIns="91440" tIns="45720" rIns="91440" bIns="45720" rtlCol="0"/>
          <a:lstStyle>
            <a:lvl1pPr algn="r">
              <a:defRPr sz="1200"/>
            </a:lvl1pPr>
          </a:lstStyle>
          <a:p>
            <a:fld id="{6F0D09A9-EE0B-4C86-BE05-9BC83EB110E8}" type="datetimeFigureOut">
              <a:rPr lang="el-GR" smtClean="0"/>
              <a:t>11/10/2019</a:t>
            </a:fld>
            <a:endParaRPr lang="el-GR"/>
          </a:p>
        </p:txBody>
      </p:sp>
      <p:sp>
        <p:nvSpPr>
          <p:cNvPr id="4" name="Slide Image Placeholder 3"/>
          <p:cNvSpPr>
            <a:spLocks noGrp="1" noRot="1" noChangeAspect="1"/>
          </p:cNvSpPr>
          <p:nvPr>
            <p:ph type="sldImg" idx="2"/>
          </p:nvPr>
        </p:nvSpPr>
        <p:spPr>
          <a:xfrm>
            <a:off x="1190625" y="1243013"/>
            <a:ext cx="4476750" cy="3357562"/>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787125"/>
            <a:ext cx="5486400" cy="391674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6" name="Footer Placeholder 5"/>
          <p:cNvSpPr>
            <a:spLocks noGrp="1"/>
          </p:cNvSpPr>
          <p:nvPr>
            <p:ph type="ftr" sz="quarter" idx="4"/>
          </p:nvPr>
        </p:nvSpPr>
        <p:spPr>
          <a:xfrm>
            <a:off x="0" y="9448185"/>
            <a:ext cx="2971800" cy="499090"/>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9448185"/>
            <a:ext cx="2971800" cy="499090"/>
          </a:xfrm>
          <a:prstGeom prst="rect">
            <a:avLst/>
          </a:prstGeom>
        </p:spPr>
        <p:txBody>
          <a:bodyPr vert="horz" lIns="91440" tIns="45720" rIns="91440" bIns="45720" rtlCol="0" anchor="b"/>
          <a:lstStyle>
            <a:lvl1pPr algn="r">
              <a:defRPr sz="1200"/>
            </a:lvl1pPr>
          </a:lstStyle>
          <a:p>
            <a:fld id="{E9EC525B-AB6B-4E71-A106-3B9C9DBB33CC}" type="slidenum">
              <a:rPr lang="el-GR" smtClean="0"/>
              <a:t>‹#›</a:t>
            </a:fld>
            <a:endParaRPr lang="el-GR"/>
          </a:p>
        </p:txBody>
      </p:sp>
    </p:spTree>
    <p:extLst>
      <p:ext uri="{BB962C8B-B14F-4D97-AF65-F5344CB8AC3E}">
        <p14:creationId xmlns:p14="http://schemas.microsoft.com/office/powerpoint/2010/main" val="3455719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Καλημέρα,</a:t>
            </a:r>
          </a:p>
          <a:p>
            <a:r>
              <a:rPr lang="el-GR" dirty="0"/>
              <a:t>ονομάζομαι Παναγιώτης Γροντάς. Διδάσκω στο Καλλιτεχνικό Γσιο Γέρακα με Λυκειακές Τάξεις.</a:t>
            </a:r>
            <a:r>
              <a:rPr lang="en-US" dirty="0"/>
              <a:t> Θα σας μιλήσω για μια διδακτική προσέγγιση στην εύρεση μεγαλύτερου με βάση αρχές της υπολογιστική σκέψης. </a:t>
            </a:r>
            <a:r>
              <a:rPr lang="el-GR" dirty="0"/>
              <a:t>Δεν είχα σκοπό να γράψω αυτή την εργασία και να κάνω αυτή την παρουσίαση καθώς θεωρούσα αυτά που θα πω προφανή. Όμως πραγματικά παραδείγματα κατά τη διδασκαλία αλλά και κατά διόρθωση γραπτών πανελλαδικών, με ώθησαν σε αυτά που θα σας πω.</a:t>
            </a:r>
          </a:p>
        </p:txBody>
      </p:sp>
      <p:sp>
        <p:nvSpPr>
          <p:cNvPr id="4" name="Slide Number Placeholder 3"/>
          <p:cNvSpPr>
            <a:spLocks noGrp="1"/>
          </p:cNvSpPr>
          <p:nvPr>
            <p:ph type="sldNum" sz="quarter" idx="10"/>
          </p:nvPr>
        </p:nvSpPr>
        <p:spPr/>
        <p:txBody>
          <a:bodyPr/>
          <a:lstStyle/>
          <a:p>
            <a:fld id="{E9EC525B-AB6B-4E71-A106-3B9C9DBB33CC}" type="slidenum">
              <a:rPr lang="el-GR" smtClean="0"/>
              <a:t>1</a:t>
            </a:fld>
            <a:endParaRPr lang="el-GR"/>
          </a:p>
        </p:txBody>
      </p:sp>
    </p:spTree>
    <p:extLst>
      <p:ext uri="{BB962C8B-B14F-4D97-AF65-F5344CB8AC3E}">
        <p14:creationId xmlns:p14="http://schemas.microsoft.com/office/powerpoint/2010/main" val="894315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Το τονίζουμε αυτό, διότι στη συνέχεια αφήνουμε τους μαθητές να λύσουν το αμέσως δυσκολότερο πρόβλημα και παρατηρούμε ότι έχουν ξεχάσει τη λύση που μόλις βρήκαν και στην ουσία ξανασκέφτονται το πρόβλημα από την αρχή. Μία δυσκολία που πρέπει να υπερνικήσουμε εδώ είναι ότι οι μαθητές δεν καταλαβαίνουν ότι αν παρεμβάλλονται εκχωρήσεις ανάμεσα σε εντολές εισόδου ο χρήστης δεν θα καταλάβει διαφορά. Στη συνέχεια </a:t>
            </a:r>
            <a:r>
              <a:rPr lang="el-GR" dirty="0" err="1"/>
              <a:t>αφηνουμε</a:t>
            </a:r>
            <a:r>
              <a:rPr lang="el-GR" dirty="0"/>
              <a:t> ως άσκηση για το σπίτι ένα πρόγραμμα για την εύρεση τριών αριθμών. </a:t>
            </a:r>
          </a:p>
        </p:txBody>
      </p:sp>
      <p:sp>
        <p:nvSpPr>
          <p:cNvPr id="4" name="Slide Number Placeholder 3"/>
          <p:cNvSpPr>
            <a:spLocks noGrp="1"/>
          </p:cNvSpPr>
          <p:nvPr>
            <p:ph type="sldNum" sz="quarter" idx="5"/>
          </p:nvPr>
        </p:nvSpPr>
        <p:spPr/>
        <p:txBody>
          <a:bodyPr/>
          <a:lstStyle/>
          <a:p>
            <a:fld id="{E9EC525B-AB6B-4E71-A106-3B9C9DBB33CC}" type="slidenum">
              <a:rPr lang="el-GR" smtClean="0"/>
              <a:t>10</a:t>
            </a:fld>
            <a:endParaRPr lang="el-GR"/>
          </a:p>
        </p:txBody>
      </p:sp>
    </p:spTree>
    <p:extLst>
      <p:ext uri="{BB962C8B-B14F-4D97-AF65-F5344CB8AC3E}">
        <p14:creationId xmlns:p14="http://schemas.microsoft.com/office/powerpoint/2010/main" val="881395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Ξεκινάμε τη δεύτερη διδακτική ώρα όπου αξιολογούμε τις λύσεις των μαθητών στην εργασία. Εδώ επισκεπτόμαστε τους υπολογιστές των μαθητών και αξιολογούμε τις λύσεις τους οι οποίες μπορεί να είναι αρκετά περίεργες. Οι κατευθύνσεις που θα πρέπει να βασιστούμε μπορούν να εκφραστούν με τρεις ερωτήσεις: </a:t>
            </a:r>
          </a:p>
          <a:p>
            <a:r>
              <a:rPr lang="el-GR" dirty="0"/>
              <a:t>-Δουλεύει σωστά;</a:t>
            </a:r>
          </a:p>
          <a:p>
            <a:r>
              <a:rPr lang="el-GR" dirty="0"/>
              <a:t>-Χρησιμοποιεί τη λύση;</a:t>
            </a:r>
          </a:p>
          <a:p>
            <a:r>
              <a:rPr lang="el-GR" dirty="0"/>
              <a:t>-Γενικεύεται εύκολα;</a:t>
            </a:r>
          </a:p>
          <a:p>
            <a:r>
              <a:rPr lang="el-GR" dirty="0"/>
              <a:t> </a:t>
            </a:r>
          </a:p>
        </p:txBody>
      </p:sp>
      <p:sp>
        <p:nvSpPr>
          <p:cNvPr id="4" name="Slide Number Placeholder 3"/>
          <p:cNvSpPr>
            <a:spLocks noGrp="1"/>
          </p:cNvSpPr>
          <p:nvPr>
            <p:ph type="sldNum" sz="quarter" idx="5"/>
          </p:nvPr>
        </p:nvSpPr>
        <p:spPr/>
        <p:txBody>
          <a:bodyPr/>
          <a:lstStyle/>
          <a:p>
            <a:fld id="{E9EC525B-AB6B-4E71-A106-3B9C9DBB33CC}" type="slidenum">
              <a:rPr lang="el-GR" smtClean="0"/>
              <a:t>11</a:t>
            </a:fld>
            <a:endParaRPr lang="el-GR"/>
          </a:p>
        </p:txBody>
      </p:sp>
    </p:spTree>
    <p:extLst>
      <p:ext uri="{BB962C8B-B14F-4D97-AF65-F5344CB8AC3E}">
        <p14:creationId xmlns:p14="http://schemas.microsoft.com/office/powerpoint/2010/main" val="273278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Για τον έλεγχο κατανόησης ζητούμε από τους μαθητές να τροποποιήσουν τη λύση τους ώστε να βρίσκουν το μέγιστο 4 αριθμών. Αν έχουν καταλάβει τον όλο τρόπο σκέψης πολύ εύκολα θα προσθέσουν μία δομή επιλογής επιπλέον και θα λύσουν το πρόβλημα.</a:t>
            </a:r>
          </a:p>
          <a:p>
            <a:r>
              <a:rPr lang="el-GR" dirty="0"/>
              <a:t>Πώς μπορούμε να γενικεύσουμε το πρόβλημα: ο προφανής τρόπος αφορά την γενίκευση σε πολλούς αριθμούς. Εδώ το πρόβλημα που παρατηρούν πολλοί μαθητές είναι ότι μας περιορίζουν οι μεταβλητές; Οπότε πριν δώσουμε τη σχετική εργασία καλούμε τους μαθητές να σκεφτούν πόσες μεταβλητές είναι χρησιμοποιούνται πραγματικά κάθε φορά;</a:t>
            </a:r>
          </a:p>
          <a:p>
            <a:r>
              <a:rPr lang="el-GR" dirty="0"/>
              <a:t>Μία άλλη ενδιαφέρουσα γενίκευση αφορά την εφαρμογή της ίδιας-αναδρομικής προσέγγισης σε φαινομενικά διαφορετικά προβλήματα τα οποία επιδέχονται όμως την ίδια ανάλυση, όπως για παράδειγμα την ανάλυση ενός αριθμού </a:t>
            </a:r>
            <a:r>
              <a:rPr lang="el-GR"/>
              <a:t>στα ψηφία του.</a:t>
            </a:r>
            <a:endParaRPr lang="el-GR" dirty="0"/>
          </a:p>
        </p:txBody>
      </p:sp>
      <p:sp>
        <p:nvSpPr>
          <p:cNvPr id="4" name="Slide Number Placeholder 3"/>
          <p:cNvSpPr>
            <a:spLocks noGrp="1"/>
          </p:cNvSpPr>
          <p:nvPr>
            <p:ph type="sldNum" sz="quarter" idx="5"/>
          </p:nvPr>
        </p:nvSpPr>
        <p:spPr/>
        <p:txBody>
          <a:bodyPr/>
          <a:lstStyle/>
          <a:p>
            <a:fld id="{E9EC525B-AB6B-4E71-A106-3B9C9DBB33CC}" type="slidenum">
              <a:rPr lang="el-GR" smtClean="0"/>
              <a:t>12</a:t>
            </a:fld>
            <a:endParaRPr lang="el-GR"/>
          </a:p>
        </p:txBody>
      </p:sp>
    </p:spTree>
    <p:extLst>
      <p:ext uri="{BB962C8B-B14F-4D97-AF65-F5344CB8AC3E}">
        <p14:creationId xmlns:p14="http://schemas.microsoft.com/office/powerpoint/2010/main" val="1401854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E9EC525B-AB6B-4E71-A106-3B9C9DBB33CC}" type="slidenum">
              <a:rPr lang="el-GR" smtClean="0"/>
              <a:t>13</a:t>
            </a:fld>
            <a:endParaRPr lang="el-GR"/>
          </a:p>
        </p:txBody>
      </p:sp>
    </p:spTree>
    <p:extLst>
      <p:ext uri="{BB962C8B-B14F-4D97-AF65-F5344CB8AC3E}">
        <p14:creationId xmlns:p14="http://schemas.microsoft.com/office/powerpoint/2010/main" val="1194716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Μία περίληψη όσων θα πω: </a:t>
            </a:r>
            <a:r>
              <a:rPr lang="en-US" dirty="0"/>
              <a:t> </a:t>
            </a:r>
            <a:r>
              <a:rPr lang="el-GR" dirty="0"/>
              <a:t>Η εργασία αφορά μια πρόταση διδασκαλίας για την εύρεση του μέγιστου (ή ελάχιστου – όσα θα πούμε ισχύουν και για τις δύο περιπτώσεις) στοιχείου από ένα σύνολο αριθμών. Ιδιαίτερη έμφαση δίνεται στην περίπτωση που το σύνολο αποτελείται από 3 αριθμούς καθώς αυτή η περίπτωση μπορεί να θεωρηθεί η γέφυρα από τα λίγα στα πολλά, αλλά και επειδή προβλέπεται από το πρόγραμμα σπουδών της Γ Γυμνασίου</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Ο αλγόριθμος που κατασκευάζουν οι μαθητές με αυτή την προσέγγιση είναι ορθός. Ακολουθούμε αρχές της υπολογιστικής σκέψης, συγκεκριμένα την τεχνική διαίρει και βασίλευε για να εξηγήσουμε αλλά και την αναγνώριση προτύπων για να ελέγξουμε άλλες πιθανές λύσεις.</a:t>
            </a:r>
          </a:p>
          <a:p>
            <a:r>
              <a:rPr lang="el-GR" dirty="0"/>
              <a:t>Μπορεί να γενικευθεί εύκολα και σε περισσότερα από 3 στοιχεία αλλά και σε άλλα προβλήματα.</a:t>
            </a:r>
          </a:p>
        </p:txBody>
      </p:sp>
      <p:sp>
        <p:nvSpPr>
          <p:cNvPr id="4" name="Slide Number Placeholder 3"/>
          <p:cNvSpPr>
            <a:spLocks noGrp="1"/>
          </p:cNvSpPr>
          <p:nvPr>
            <p:ph type="sldNum" sz="quarter" idx="5"/>
          </p:nvPr>
        </p:nvSpPr>
        <p:spPr/>
        <p:txBody>
          <a:bodyPr/>
          <a:lstStyle/>
          <a:p>
            <a:fld id="{E9EC525B-AB6B-4E71-A106-3B9C9DBB33CC}" type="slidenum">
              <a:rPr lang="el-GR" smtClean="0"/>
              <a:t>2</a:t>
            </a:fld>
            <a:endParaRPr lang="el-GR"/>
          </a:p>
        </p:txBody>
      </p:sp>
    </p:spTree>
    <p:extLst>
      <p:ext uri="{BB962C8B-B14F-4D97-AF65-F5344CB8AC3E}">
        <p14:creationId xmlns:p14="http://schemas.microsoft.com/office/powerpoint/2010/main" val="824623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Οι λόγοι για τους οποίους ασχολούμαστε με το συγκεκριμένο πρόβλημα είναι 2. Πρώτα από όλα παρά το γεγονός ότι ο συγκεκριμένος αλγόριθμος είναι μέσα στο πρόγραμμα σπουδών της Γ Γυμνασίου</a:t>
            </a:r>
            <a:r>
              <a:rPr lang="en-US" dirty="0"/>
              <a:t>, </a:t>
            </a:r>
            <a:r>
              <a:rPr lang="el-GR" dirty="0"/>
              <a:t>έχουμε διαπιστώσει πως οι μαθητές στη Β Λυκείου που επανερχόμαστε στο συγκεκριμένο πρόβλημα διατυπώνουν τον αλγόριθμο που φαίνεται στην εικόνα. Δεν θα είχαμε κανένα πρόβλημα με τον συγκεκριμένο αλγόριθμο αν 1: ήταν σωστός 2: γενικευόταν εύκολα και σε άλλες περιπτώσεις.</a:t>
            </a:r>
          </a:p>
        </p:txBody>
      </p:sp>
      <p:sp>
        <p:nvSpPr>
          <p:cNvPr id="4" name="Slide Number Placeholder 3"/>
          <p:cNvSpPr>
            <a:spLocks noGrp="1"/>
          </p:cNvSpPr>
          <p:nvPr>
            <p:ph type="sldNum" sz="quarter" idx="5"/>
          </p:nvPr>
        </p:nvSpPr>
        <p:spPr/>
        <p:txBody>
          <a:bodyPr/>
          <a:lstStyle/>
          <a:p>
            <a:fld id="{E9EC525B-AB6B-4E71-A106-3B9C9DBB33CC}" type="slidenum">
              <a:rPr lang="el-GR" smtClean="0"/>
              <a:t>3</a:t>
            </a:fld>
            <a:endParaRPr lang="el-GR"/>
          </a:p>
        </p:txBody>
      </p:sp>
    </p:spTree>
    <p:extLst>
      <p:ext uri="{BB962C8B-B14F-4D97-AF65-F5344CB8AC3E}">
        <p14:creationId xmlns:p14="http://schemas.microsoft.com/office/powerpoint/2010/main" val="417659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Ο δεύτερος λόγος είναι ο τρόπος που διδάσκεται η υπολογιστική σκέψη</a:t>
            </a:r>
            <a:r>
              <a:rPr lang="en-US" dirty="0"/>
              <a:t> </a:t>
            </a:r>
            <a:r>
              <a:rPr lang="el-GR" dirty="0"/>
              <a:t>στα μαθήματα της πληροφορικής.</a:t>
            </a:r>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Όλοι έχουμε ακούσει τον ορισμός της </a:t>
            </a:r>
            <a:r>
              <a:rPr lang="en-US" dirty="0"/>
              <a:t>Wing </a:t>
            </a:r>
            <a:r>
              <a:rPr lang="el-GR" dirty="0"/>
              <a:t>και όλοι έχουμε ακούσει τις διάφορες ικανότητες που πρέπει να διδάξουμε όπως </a:t>
            </a:r>
          </a:p>
          <a:p>
            <a:endParaRPr lang="el-GR" dirty="0"/>
          </a:p>
          <a:p>
            <a:r>
              <a:rPr lang="el-GR" dirty="0"/>
              <a:t>Η υπολογιστική σκέψη θα έλεγε κανείς ότι είναι οι δεξιότητες που κάνουν κάποιον να σκέφτεται ως πληροφορικός. Είναι ένας τρόπος σκέψης που διεκδικούν πολλές ειδικότητες αλλά στην πραγματικότητα καλλιεργείται περισσότερο από τα μαθήματα της πληροφορικής. Πώς όμως – υπάρχει κάποια συγκεκριμένη μεθοδολογία; Ή απλά εμείς μαθαίνουμε </a:t>
            </a:r>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 </a:t>
            </a:r>
          </a:p>
          <a:p>
            <a:r>
              <a:rPr lang="el-GR" dirty="0"/>
              <a:t>Ας δούμε λοιπόν τι είναι και πώς διδάσκεται η υπολογιστική σκέψη. </a:t>
            </a:r>
          </a:p>
        </p:txBody>
      </p:sp>
      <p:sp>
        <p:nvSpPr>
          <p:cNvPr id="4" name="Slide Number Placeholder 3"/>
          <p:cNvSpPr>
            <a:spLocks noGrp="1"/>
          </p:cNvSpPr>
          <p:nvPr>
            <p:ph type="sldNum" sz="quarter" idx="5"/>
          </p:nvPr>
        </p:nvSpPr>
        <p:spPr/>
        <p:txBody>
          <a:bodyPr/>
          <a:lstStyle/>
          <a:p>
            <a:fld id="{E9EC525B-AB6B-4E71-A106-3B9C9DBB33CC}" type="slidenum">
              <a:rPr lang="el-GR" smtClean="0"/>
              <a:t>4</a:t>
            </a:fld>
            <a:endParaRPr lang="el-GR"/>
          </a:p>
        </p:txBody>
      </p:sp>
    </p:spTree>
    <p:extLst>
      <p:ext uri="{BB962C8B-B14F-4D97-AF65-F5344CB8AC3E}">
        <p14:creationId xmlns:p14="http://schemas.microsoft.com/office/powerpoint/2010/main" val="1557570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Ας δούμε τα σχολικά βιβλία: Στα σχολικά βιβλία</a:t>
            </a:r>
            <a:r>
              <a:rPr lang="en-US" dirty="0"/>
              <a:t> </a:t>
            </a:r>
          </a:p>
          <a:p>
            <a:r>
              <a:rPr lang="en-US" dirty="0"/>
              <a:t>Για να είμαστε δίκαιοι πρέπει να παραδεχτούμε ότι ο όρος δεν υπήρχε όταν φτιάχτηκαν τα συγκεκριμένα βιβλία και πσ</a:t>
            </a:r>
          </a:p>
          <a:p>
            <a:endParaRPr lang="en-US" dirty="0"/>
          </a:p>
          <a:p>
            <a:endParaRPr lang="el-GR" dirty="0"/>
          </a:p>
        </p:txBody>
      </p:sp>
      <p:sp>
        <p:nvSpPr>
          <p:cNvPr id="4" name="Slide Number Placeholder 3"/>
          <p:cNvSpPr>
            <a:spLocks noGrp="1"/>
          </p:cNvSpPr>
          <p:nvPr>
            <p:ph type="sldNum" sz="quarter" idx="5"/>
          </p:nvPr>
        </p:nvSpPr>
        <p:spPr/>
        <p:txBody>
          <a:bodyPr/>
          <a:lstStyle/>
          <a:p>
            <a:fld id="{E9EC525B-AB6B-4E71-A106-3B9C9DBB33CC}" type="slidenum">
              <a:rPr lang="el-GR" smtClean="0"/>
              <a:t>5</a:t>
            </a:fld>
            <a:endParaRPr lang="el-GR"/>
          </a:p>
        </p:txBody>
      </p:sp>
    </p:spTree>
    <p:extLst>
      <p:ext uri="{BB962C8B-B14F-4D97-AF65-F5344CB8AC3E}">
        <p14:creationId xmlns:p14="http://schemas.microsoft.com/office/powerpoint/2010/main" val="1082020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νέο πρόγραμμα σπουδών της Γ Λυκείου έχει εισαχθεί η δυαδική αναζήτηση ως παράδειγμα διαίρει και βασίλευε όπου δεν ασχολούμαστε με </a:t>
            </a:r>
            <a:r>
              <a:rPr lang="el-GR" dirty="0" err="1"/>
              <a:t>υποπρόβλημα</a:t>
            </a:r>
            <a:r>
              <a:rPr lang="el-GR" dirty="0"/>
              <a:t> το οποίο αποτελεί διαφορετικό θεματικό μέρος του προβλήματος αλλά με </a:t>
            </a:r>
            <a:r>
              <a:rPr lang="el-GR" dirty="0" err="1"/>
              <a:t>υποπρόβλημα</a:t>
            </a:r>
            <a:r>
              <a:rPr lang="el-GR" dirty="0"/>
              <a:t> το οποίο αφορά το ίδιο το πρόβλημα σε διαφορετικό-μικρότερο στιγμιότυπο. Αυτό είναι το μόνο παράδειγμα αναδρομικής προσέγγισης – δεν έχει σημασία που τελικά ο προτεινόμενος αλγόριθμος είναι επαναληπτικός. Ο όλος σχεδιασμός αφορά την επίλυση του ίδιου προβλήματος με τον ίδιο τρόπο σε μικρότερο στιγμιότυπο -  η ουσία δηλαδή της αναδρομής έστω και αν δεν χρησιμοποιείται η κλήση υποπρογράμματος.</a:t>
            </a:r>
          </a:p>
        </p:txBody>
      </p:sp>
      <p:sp>
        <p:nvSpPr>
          <p:cNvPr id="4" name="Slide Number Placeholder 3"/>
          <p:cNvSpPr>
            <a:spLocks noGrp="1"/>
          </p:cNvSpPr>
          <p:nvPr>
            <p:ph type="sldNum" sz="quarter" idx="5"/>
          </p:nvPr>
        </p:nvSpPr>
        <p:spPr/>
        <p:txBody>
          <a:bodyPr/>
          <a:lstStyle/>
          <a:p>
            <a:fld id="{E9EC525B-AB6B-4E71-A106-3B9C9DBB33CC}" type="slidenum">
              <a:rPr lang="el-GR" smtClean="0"/>
              <a:t>6</a:t>
            </a:fld>
            <a:endParaRPr lang="el-GR"/>
          </a:p>
        </p:txBody>
      </p:sp>
    </p:spTree>
    <p:extLst>
      <p:ext uri="{BB962C8B-B14F-4D97-AF65-F5344CB8AC3E}">
        <p14:creationId xmlns:p14="http://schemas.microsoft.com/office/powerpoint/2010/main" val="1845497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Το κενό που υπάρχει στα προγράμματα σπουδών έχουν προσπαθήσει να καλύψουν εργασίες στα διάφορα συνέδρια όπως για παράδειγμα πέρσι στο ίδιο συνέδριο η εργασία των </a:t>
            </a:r>
            <a:r>
              <a:rPr lang="el-GR" dirty="0" err="1"/>
              <a:t>Νείρου</a:t>
            </a:r>
            <a:r>
              <a:rPr lang="el-GR" dirty="0"/>
              <a:t> &amp; Ζάχαρη όπου προτείνονται κάποια παραδείγματα διδασκαλίας της υπολογιστικής σκέψης όπως οι γέφυρες του </a:t>
            </a:r>
            <a:r>
              <a:rPr lang="en-US" dirty="0"/>
              <a:t>Konigsberg </a:t>
            </a:r>
            <a:r>
              <a:rPr lang="el-GR" dirty="0"/>
              <a:t>και το κρυπτογράφημα του Καίσαρα. Συμφωνώ ότι οι μαθητές πρέπει να έρχονται σε επαφή με τέτοια θέματα καθώς αποτελούν θεμελιώδη προβλήματα της πληροφορικής και επίσης είναι ελκυστικά για τους μαθητές – καθώς προκαλούν το ενδιαφέρον τους. Το θέμα όμως είναι πώς μπορούμε να τα διδάξουμε ολοκληρωμένα – δηλαδή να βγει κάτι χειροπιαστό για τους μαθητές το οποίο να μπορούν να εφαρμόσουν σε πολλές περιστάσεις. </a:t>
            </a:r>
          </a:p>
          <a:p>
            <a:r>
              <a:rPr lang="el-GR" dirty="0"/>
              <a:t>Κατά συνέπεια χρειάζεται να βρούμε απλά παραδείγματα όπου φαίνονται τα πλεονεκτήματα της υπολογιστικής σκέψης, αλλά επίσης βρίσκονται μέσα στο πρόγραμμα σπουδών και παρέχουν κάτι χρήσιμο και χειροπιαστό στους μαθητές.</a:t>
            </a:r>
          </a:p>
        </p:txBody>
      </p:sp>
      <p:sp>
        <p:nvSpPr>
          <p:cNvPr id="4" name="Slide Number Placeholder 3"/>
          <p:cNvSpPr>
            <a:spLocks noGrp="1"/>
          </p:cNvSpPr>
          <p:nvPr>
            <p:ph type="sldNum" sz="quarter" idx="5"/>
          </p:nvPr>
        </p:nvSpPr>
        <p:spPr/>
        <p:txBody>
          <a:bodyPr/>
          <a:lstStyle/>
          <a:p>
            <a:fld id="{E9EC525B-AB6B-4E71-A106-3B9C9DBB33CC}" type="slidenum">
              <a:rPr lang="el-GR" smtClean="0"/>
              <a:t>7</a:t>
            </a:fld>
            <a:endParaRPr lang="el-GR"/>
          </a:p>
        </p:txBody>
      </p:sp>
    </p:spTree>
    <p:extLst>
      <p:ext uri="{BB962C8B-B14F-4D97-AF65-F5344CB8AC3E}">
        <p14:creationId xmlns:p14="http://schemas.microsoft.com/office/powerpoint/2010/main" val="1970879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Ερχόμαστε λοιπόν στην ίδια την πρόταση. Στόχος μας είναι να προσπαθήσουμε να οδηγήσουμε τους μαθητές στον αλγόριθμο που φαίνεται στη διαφάνεια (περιγραφή). Ακολουθούμε την προσέγγιση του «Διαίρει και Βασίλευε»</a:t>
            </a:r>
            <a:r>
              <a:rPr lang="en-US" dirty="0"/>
              <a:t>. </a:t>
            </a:r>
            <a:r>
              <a:rPr lang="el-GR" dirty="0"/>
              <a:t>Μας ενδιαφέρει και ο τελικός αλγόριθμος και ο τρόπος σκέψης για την κατασκευή του. Ο τελικός αλγόριθμος μας ενδιαφέρει επειδή είναι και σωστός</a:t>
            </a:r>
            <a:r>
              <a:rPr lang="en-US" dirty="0"/>
              <a:t> </a:t>
            </a:r>
            <a:r>
              <a:rPr lang="el-GR" dirty="0"/>
              <a:t>αλλά και επειδή μας ο τρόπος σκέψης που μας οδηγεί εκεί έχει αξία και μας επιτρέπει να λύσουμε και άλλα προβλήματα. Θεωρώ ότι πρέπει να αφιερωθούν τουλάχιστον 2 – ιδανικά 3 ώρες στο συγκεκριμένο αλγόριθμο, οι μαθητές πρέπει να είναι ανά δύο σε υπολογιστές και να υπάρχει και να χρησιμοποιείται πίνακας. Καλό θα ήταν προηγουμένως να έχει διδαχθεί η ανάλυση προβλήματος, η δομή επιλογής και οι συγκριτικοί τελεστές και αν θέλουμε να γίνει γενίκευση να έχει διδαχθεί και κάποιου είδους δομής επανάληψης.</a:t>
            </a:r>
          </a:p>
        </p:txBody>
      </p:sp>
      <p:sp>
        <p:nvSpPr>
          <p:cNvPr id="4" name="Slide Number Placeholder 3"/>
          <p:cNvSpPr>
            <a:spLocks noGrp="1"/>
          </p:cNvSpPr>
          <p:nvPr>
            <p:ph type="sldNum" sz="quarter" idx="5"/>
          </p:nvPr>
        </p:nvSpPr>
        <p:spPr/>
        <p:txBody>
          <a:bodyPr/>
          <a:lstStyle/>
          <a:p>
            <a:fld id="{E9EC525B-AB6B-4E71-A106-3B9C9DBB33CC}" type="slidenum">
              <a:rPr lang="el-GR" smtClean="0"/>
              <a:t>8</a:t>
            </a:fld>
            <a:endParaRPr lang="el-GR"/>
          </a:p>
        </p:txBody>
      </p:sp>
    </p:spTree>
    <p:extLst>
      <p:ext uri="{BB962C8B-B14F-4D97-AF65-F5344CB8AC3E}">
        <p14:creationId xmlns:p14="http://schemas.microsoft.com/office/powerpoint/2010/main" val="2943725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Η πρόταση ξεκινάει με τη διατύπωση του προβλήματος και με τον ελεύθερο πειραματισμό των μαθητών στον υπολογιστή</a:t>
            </a:r>
            <a:r>
              <a:rPr lang="en-US" dirty="0"/>
              <a:t> </a:t>
            </a:r>
            <a:r>
              <a:rPr lang="el-GR" dirty="0"/>
              <a:t>με διάρκεια περίπου την μισή ώρα. Στόχος της διαδικασίας είναι να πειστούν οι μαθητές για την δυσκολία του να μεταφέρουν τη γνώση που οι ίδιοι έχουν – καθώς γνωρίζουν πώς να λύσουν το πρόβλημα μόνοι τους αλλά δυσκολεύονται να την εκφράσουν στον υπολογιστή χωρίς καθοδήγηση. Ρωτούμε λοιπόν τους μαθητές αν κάτι είναι πιο εύκολο από την εύρεση του μέγιστου τριών αριθμών</a:t>
            </a:r>
            <a:r>
              <a:rPr lang="en-US" dirty="0"/>
              <a:t>. </a:t>
            </a:r>
            <a:r>
              <a:rPr lang="el-GR" dirty="0"/>
              <a:t>Από την εμπειρία μας πάντα υπάρχουν κάποιοι μαθητές που καταλαβαίνουν ότι η δυσκολία εξαρτάται από το πλήθος και απαντούν ότι μια πιο εύκολη εκδοχή του προβλήματος αφορά την εύρεση του μέγιστου δύο αριθμών. Επειδή θέλουμε να καθοδηγήσουμε τους μαθητές στην εντελώς απλή περίπτωση τους επισημαίνουμε ότι θέλουμε την πιο εύκολη δυνατή εκδοχή </a:t>
            </a:r>
            <a:r>
              <a:rPr lang="en-US" dirty="0"/>
              <a:t>– </a:t>
            </a:r>
            <a:r>
              <a:rPr lang="el-GR" dirty="0"/>
              <a:t>αυτή για την οποία να μην σκεφτούμε καθόλου να απαντήσουμε. Στην απάντηση αυτής της ερώτηση οι μαθητές δυσκολεύονται επειδή έχουν στο μυαλό τους τη σύγκριση η οποία θέλει δύο. Καταρρίπτουμε αυτή την </a:t>
            </a:r>
            <a:r>
              <a:rPr lang="el-GR" dirty="0" err="1"/>
              <a:t>προυπάρχουσα</a:t>
            </a:r>
            <a:r>
              <a:rPr lang="el-GR" dirty="0"/>
              <a:t> γνώση η οποία  μας δυσκολεύει χρησιμοποιούμε παραδείγματα από την καθημερινή ζωή, όπως για παράδειγμα τι πρέπει να κάνουν οι διοργανωτές ενός αγώνα όπου εγκαταλείπουν όλοι εκτός από έναν αθλητή. Δεν πρέπει να ανακηρύξουν νικητή;</a:t>
            </a:r>
          </a:p>
          <a:p>
            <a:r>
              <a:rPr lang="el-GR" dirty="0"/>
              <a:t>Όταν λοιπόν πειστούν οι μαθητές καταγράφουμε τη λύση χρησιμοποιώντας τις δύο εντολές που φαίνονται αριστερά. Για να προετοιμαστούν καλύτερα οι μαθητές για τη συνέχεια ρωτάμε πού βρίσκεται η λύση του προβλήματος και τους καλούμε να το θυμηθούν.</a:t>
            </a:r>
          </a:p>
        </p:txBody>
      </p:sp>
      <p:sp>
        <p:nvSpPr>
          <p:cNvPr id="4" name="Slide Number Placeholder 3"/>
          <p:cNvSpPr>
            <a:spLocks noGrp="1"/>
          </p:cNvSpPr>
          <p:nvPr>
            <p:ph type="sldNum" sz="quarter" idx="5"/>
          </p:nvPr>
        </p:nvSpPr>
        <p:spPr/>
        <p:txBody>
          <a:bodyPr/>
          <a:lstStyle/>
          <a:p>
            <a:fld id="{E9EC525B-AB6B-4E71-A106-3B9C9DBB33CC}" type="slidenum">
              <a:rPr lang="el-GR" smtClean="0"/>
              <a:t>9</a:t>
            </a:fld>
            <a:endParaRPr lang="el-GR"/>
          </a:p>
        </p:txBody>
      </p:sp>
    </p:spTree>
    <p:extLst>
      <p:ext uri="{BB962C8B-B14F-4D97-AF65-F5344CB8AC3E}">
        <p14:creationId xmlns:p14="http://schemas.microsoft.com/office/powerpoint/2010/main" val="3321197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l-GR"/>
              <a:t>pgrontas@gmail.com</a:t>
            </a:r>
          </a:p>
        </p:txBody>
      </p:sp>
      <p:sp>
        <p:nvSpPr>
          <p:cNvPr id="5" name="Footer Placeholder 4"/>
          <p:cNvSpPr>
            <a:spLocks noGrp="1"/>
          </p:cNvSpPr>
          <p:nvPr>
            <p:ph type="ftr" sz="quarter" idx="11"/>
          </p:nvPr>
        </p:nvSpPr>
        <p:spPr/>
        <p:txBody>
          <a:bodyPr/>
          <a:lstStyle/>
          <a:p>
            <a:r>
              <a:rPr lang="en-US"/>
              <a:t>CIE 2019</a:t>
            </a:r>
            <a:endParaRPr lang="el-GR" dirty="0"/>
          </a:p>
        </p:txBody>
      </p:sp>
      <p:sp>
        <p:nvSpPr>
          <p:cNvPr id="6" name="Slide Number Placeholder 5"/>
          <p:cNvSpPr>
            <a:spLocks noGrp="1"/>
          </p:cNvSpPr>
          <p:nvPr>
            <p:ph type="sldNum" sz="quarter" idx="12"/>
          </p:nvPr>
        </p:nvSpPr>
        <p:spPr/>
        <p:txBody>
          <a:bodyPr/>
          <a:lstStyle/>
          <a:p>
            <a:fld id="{0AE6FA8F-5445-4229-B36C-3298EF024F79}" type="slidenum">
              <a:rPr lang="el-GR" smtClean="0"/>
              <a:pPr/>
              <a:t>‹#›</a:t>
            </a:fld>
            <a:endParaRPr lang="el-G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77733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l-GR"/>
              <a:t>pgrontas@gmail.com</a:t>
            </a:r>
          </a:p>
        </p:txBody>
      </p:sp>
      <p:sp>
        <p:nvSpPr>
          <p:cNvPr id="5" name="Footer Placeholder 4"/>
          <p:cNvSpPr>
            <a:spLocks noGrp="1"/>
          </p:cNvSpPr>
          <p:nvPr>
            <p:ph type="ftr" sz="quarter" idx="11"/>
          </p:nvPr>
        </p:nvSpPr>
        <p:spPr/>
        <p:txBody>
          <a:bodyPr/>
          <a:lstStyle/>
          <a:p>
            <a:r>
              <a:rPr lang="en-US"/>
              <a:t>CIE 2019</a:t>
            </a:r>
            <a:endParaRPr lang="el-GR"/>
          </a:p>
        </p:txBody>
      </p:sp>
      <p:sp>
        <p:nvSpPr>
          <p:cNvPr id="6" name="Slide Number Placeholder 5"/>
          <p:cNvSpPr>
            <a:spLocks noGrp="1"/>
          </p:cNvSpPr>
          <p:nvPr>
            <p:ph type="sldNum" sz="quarter" idx="12"/>
          </p:nvPr>
        </p:nvSpPr>
        <p:spPr/>
        <p:txBody>
          <a:bodyPr/>
          <a:lstStyle/>
          <a:p>
            <a:fld id="{0AE6FA8F-5445-4229-B36C-3298EF024F79}" type="slidenum">
              <a:rPr lang="el-GR" smtClean="0"/>
              <a:t>‹#›</a:t>
            </a:fld>
            <a:endParaRPr lang="el-GR"/>
          </a:p>
        </p:txBody>
      </p:sp>
    </p:spTree>
    <p:extLst>
      <p:ext uri="{BB962C8B-B14F-4D97-AF65-F5344CB8AC3E}">
        <p14:creationId xmlns:p14="http://schemas.microsoft.com/office/powerpoint/2010/main" val="284637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398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l-GR"/>
              <a:t>pgrontas@gmail.com</a:t>
            </a:r>
          </a:p>
        </p:txBody>
      </p:sp>
      <p:sp>
        <p:nvSpPr>
          <p:cNvPr id="5" name="Footer Placeholder 4"/>
          <p:cNvSpPr>
            <a:spLocks noGrp="1"/>
          </p:cNvSpPr>
          <p:nvPr>
            <p:ph type="ftr" sz="quarter" idx="11"/>
          </p:nvPr>
        </p:nvSpPr>
        <p:spPr/>
        <p:txBody>
          <a:bodyPr/>
          <a:lstStyle/>
          <a:p>
            <a:r>
              <a:rPr lang="en-US"/>
              <a:t>CIE 2019</a:t>
            </a:r>
            <a:endParaRPr lang="el-GR"/>
          </a:p>
        </p:txBody>
      </p:sp>
      <p:sp>
        <p:nvSpPr>
          <p:cNvPr id="6" name="Slide Number Placeholder 5"/>
          <p:cNvSpPr>
            <a:spLocks noGrp="1"/>
          </p:cNvSpPr>
          <p:nvPr>
            <p:ph type="sldNum" sz="quarter" idx="12"/>
          </p:nvPr>
        </p:nvSpPr>
        <p:spPr/>
        <p:txBody>
          <a:bodyPr/>
          <a:lstStyle/>
          <a:p>
            <a:fld id="{0AE6FA8F-5445-4229-B36C-3298EF024F79}" type="slidenum">
              <a:rPr lang="el-GR" smtClean="0"/>
              <a:t>‹#›</a:t>
            </a:fld>
            <a:endParaRPr lang="el-GR"/>
          </a:p>
        </p:txBody>
      </p:sp>
    </p:spTree>
    <p:extLst>
      <p:ext uri="{BB962C8B-B14F-4D97-AF65-F5344CB8AC3E}">
        <p14:creationId xmlns:p14="http://schemas.microsoft.com/office/powerpoint/2010/main" val="1580137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l-GR"/>
              <a:t>pgrontas@gmail.com</a:t>
            </a:r>
          </a:p>
        </p:txBody>
      </p:sp>
      <p:sp>
        <p:nvSpPr>
          <p:cNvPr id="5" name="Footer Placeholder 4"/>
          <p:cNvSpPr>
            <a:spLocks noGrp="1"/>
          </p:cNvSpPr>
          <p:nvPr>
            <p:ph type="ftr" sz="quarter" idx="11"/>
          </p:nvPr>
        </p:nvSpPr>
        <p:spPr/>
        <p:txBody>
          <a:bodyPr/>
          <a:lstStyle/>
          <a:p>
            <a:r>
              <a:rPr lang="en-US"/>
              <a:t>CIE 2019</a:t>
            </a:r>
            <a:endParaRPr lang="el-GR"/>
          </a:p>
        </p:txBody>
      </p:sp>
      <p:sp>
        <p:nvSpPr>
          <p:cNvPr id="6" name="Slide Number Placeholder 5"/>
          <p:cNvSpPr>
            <a:spLocks noGrp="1"/>
          </p:cNvSpPr>
          <p:nvPr>
            <p:ph type="sldNum" sz="quarter" idx="12"/>
          </p:nvPr>
        </p:nvSpPr>
        <p:spPr/>
        <p:txBody>
          <a:bodyPr/>
          <a:lstStyle/>
          <a:p>
            <a:fld id="{0AE6FA8F-5445-4229-B36C-3298EF024F79}" type="slidenum">
              <a:rPr lang="el-GR" smtClean="0"/>
              <a:pPr/>
              <a:t>‹#›</a:t>
            </a:fld>
            <a:endParaRPr lang="el-GR"/>
          </a:p>
        </p:txBody>
      </p:sp>
    </p:spTree>
    <p:extLst>
      <p:ext uri="{BB962C8B-B14F-4D97-AF65-F5344CB8AC3E}">
        <p14:creationId xmlns:p14="http://schemas.microsoft.com/office/powerpoint/2010/main" val="1470338456"/>
      </p:ext>
    </p:extLst>
  </p:cSld>
  <p:clrMapOvr>
    <a:masterClrMapping/>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l-GR"/>
              <a:t>pgrontas@gmail.com</a:t>
            </a:r>
          </a:p>
        </p:txBody>
      </p:sp>
      <p:sp>
        <p:nvSpPr>
          <p:cNvPr id="5" name="Footer Placeholder 4"/>
          <p:cNvSpPr>
            <a:spLocks noGrp="1"/>
          </p:cNvSpPr>
          <p:nvPr>
            <p:ph type="ftr" sz="quarter" idx="11"/>
          </p:nvPr>
        </p:nvSpPr>
        <p:spPr/>
        <p:txBody>
          <a:bodyPr/>
          <a:lstStyle/>
          <a:p>
            <a:r>
              <a:rPr lang="en-US"/>
              <a:t>CIE 2019</a:t>
            </a:r>
            <a:endParaRPr lang="el-GR"/>
          </a:p>
        </p:txBody>
      </p:sp>
      <p:sp>
        <p:nvSpPr>
          <p:cNvPr id="6" name="Slide Number Placeholder 5"/>
          <p:cNvSpPr>
            <a:spLocks noGrp="1"/>
          </p:cNvSpPr>
          <p:nvPr>
            <p:ph type="sldNum" sz="quarter" idx="12"/>
          </p:nvPr>
        </p:nvSpPr>
        <p:spPr/>
        <p:txBody>
          <a:bodyPr/>
          <a:lstStyle/>
          <a:p>
            <a:fld id="{0AE6FA8F-5445-4229-B36C-3298EF024F79}" type="slidenum">
              <a:rPr lang="el-GR" smtClean="0"/>
              <a:t>‹#›</a:t>
            </a:fld>
            <a:endParaRPr lang="el-G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3567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l-GR"/>
              <a:t>pgrontas@gmail.com</a:t>
            </a:r>
          </a:p>
        </p:txBody>
      </p:sp>
      <p:sp>
        <p:nvSpPr>
          <p:cNvPr id="6" name="Footer Placeholder 5"/>
          <p:cNvSpPr>
            <a:spLocks noGrp="1"/>
          </p:cNvSpPr>
          <p:nvPr>
            <p:ph type="ftr" sz="quarter" idx="11"/>
          </p:nvPr>
        </p:nvSpPr>
        <p:spPr/>
        <p:txBody>
          <a:bodyPr/>
          <a:lstStyle/>
          <a:p>
            <a:r>
              <a:rPr lang="en-US"/>
              <a:t>CIE 2019</a:t>
            </a:r>
            <a:endParaRPr lang="el-GR" dirty="0"/>
          </a:p>
        </p:txBody>
      </p:sp>
      <p:sp>
        <p:nvSpPr>
          <p:cNvPr id="7" name="Slide Number Placeholder 6"/>
          <p:cNvSpPr>
            <a:spLocks noGrp="1"/>
          </p:cNvSpPr>
          <p:nvPr>
            <p:ph type="sldNum" sz="quarter" idx="12"/>
          </p:nvPr>
        </p:nvSpPr>
        <p:spPr/>
        <p:txBody>
          <a:bodyPr/>
          <a:lstStyle/>
          <a:p>
            <a:fld id="{0AE6FA8F-5445-4229-B36C-3298EF024F79}" type="slidenum">
              <a:rPr lang="el-GR" smtClean="0"/>
              <a:pPr/>
              <a:t>‹#›</a:t>
            </a:fld>
            <a:endParaRPr lang="el-GR"/>
          </a:p>
        </p:txBody>
      </p:sp>
    </p:spTree>
    <p:extLst>
      <p:ext uri="{BB962C8B-B14F-4D97-AF65-F5344CB8AC3E}">
        <p14:creationId xmlns:p14="http://schemas.microsoft.com/office/powerpoint/2010/main" val="3959303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l-GR"/>
              <a:t>pgrontas@gmail.com</a:t>
            </a:r>
          </a:p>
        </p:txBody>
      </p:sp>
      <p:sp>
        <p:nvSpPr>
          <p:cNvPr id="8" name="Footer Placeholder 7"/>
          <p:cNvSpPr>
            <a:spLocks noGrp="1"/>
          </p:cNvSpPr>
          <p:nvPr>
            <p:ph type="ftr" sz="quarter" idx="11"/>
          </p:nvPr>
        </p:nvSpPr>
        <p:spPr/>
        <p:txBody>
          <a:bodyPr/>
          <a:lstStyle/>
          <a:p>
            <a:r>
              <a:rPr lang="en-US"/>
              <a:t>CIE 2019</a:t>
            </a:r>
            <a:endParaRPr lang="el-GR"/>
          </a:p>
        </p:txBody>
      </p:sp>
      <p:sp>
        <p:nvSpPr>
          <p:cNvPr id="9" name="Slide Number Placeholder 8"/>
          <p:cNvSpPr>
            <a:spLocks noGrp="1"/>
          </p:cNvSpPr>
          <p:nvPr>
            <p:ph type="sldNum" sz="quarter" idx="12"/>
          </p:nvPr>
        </p:nvSpPr>
        <p:spPr/>
        <p:txBody>
          <a:bodyPr/>
          <a:lstStyle/>
          <a:p>
            <a:fld id="{0AE6FA8F-5445-4229-B36C-3298EF024F79}" type="slidenum">
              <a:rPr lang="el-GR" smtClean="0"/>
              <a:t>‹#›</a:t>
            </a:fld>
            <a:endParaRPr lang="el-GR"/>
          </a:p>
        </p:txBody>
      </p:sp>
    </p:spTree>
    <p:extLst>
      <p:ext uri="{BB962C8B-B14F-4D97-AF65-F5344CB8AC3E}">
        <p14:creationId xmlns:p14="http://schemas.microsoft.com/office/powerpoint/2010/main" val="1316276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l-GR"/>
              <a:t>pgrontas@gmail.com</a:t>
            </a:r>
          </a:p>
        </p:txBody>
      </p:sp>
      <p:sp>
        <p:nvSpPr>
          <p:cNvPr id="4" name="Footer Placeholder 3"/>
          <p:cNvSpPr>
            <a:spLocks noGrp="1"/>
          </p:cNvSpPr>
          <p:nvPr>
            <p:ph type="ftr" sz="quarter" idx="11"/>
          </p:nvPr>
        </p:nvSpPr>
        <p:spPr/>
        <p:txBody>
          <a:bodyPr/>
          <a:lstStyle/>
          <a:p>
            <a:r>
              <a:rPr lang="en-US"/>
              <a:t>CIE 2019</a:t>
            </a:r>
            <a:endParaRPr lang="el-GR"/>
          </a:p>
        </p:txBody>
      </p:sp>
      <p:sp>
        <p:nvSpPr>
          <p:cNvPr id="5" name="Slide Number Placeholder 4"/>
          <p:cNvSpPr>
            <a:spLocks noGrp="1"/>
          </p:cNvSpPr>
          <p:nvPr>
            <p:ph type="sldNum" sz="quarter" idx="12"/>
          </p:nvPr>
        </p:nvSpPr>
        <p:spPr/>
        <p:txBody>
          <a:bodyPr/>
          <a:lstStyle/>
          <a:p>
            <a:fld id="{0AE6FA8F-5445-4229-B36C-3298EF024F79}" type="slidenum">
              <a:rPr lang="el-GR" smtClean="0"/>
              <a:pPr/>
              <a:t>‹#›</a:t>
            </a:fld>
            <a:endParaRPr lang="el-GR"/>
          </a:p>
        </p:txBody>
      </p:sp>
    </p:spTree>
    <p:extLst>
      <p:ext uri="{BB962C8B-B14F-4D97-AF65-F5344CB8AC3E}">
        <p14:creationId xmlns:p14="http://schemas.microsoft.com/office/powerpoint/2010/main" val="3074383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l-GR"/>
              <a:t>pgrontas@gmail.com</a:t>
            </a:r>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CIE 2019</a:t>
            </a:r>
            <a:endParaRPr lang="el-GR"/>
          </a:p>
        </p:txBody>
      </p:sp>
      <p:sp>
        <p:nvSpPr>
          <p:cNvPr id="9" name="Slide Number Placeholder 8"/>
          <p:cNvSpPr>
            <a:spLocks noGrp="1"/>
          </p:cNvSpPr>
          <p:nvPr>
            <p:ph type="sldNum" sz="quarter" idx="12"/>
          </p:nvPr>
        </p:nvSpPr>
        <p:spPr/>
        <p:txBody>
          <a:bodyPr/>
          <a:lstStyle/>
          <a:p>
            <a:fld id="{0AE6FA8F-5445-4229-B36C-3298EF024F79}" type="slidenum">
              <a:rPr lang="el-GR" smtClean="0"/>
              <a:t>‹#›</a:t>
            </a:fld>
            <a:endParaRPr lang="el-GR"/>
          </a:p>
        </p:txBody>
      </p:sp>
    </p:spTree>
    <p:extLst>
      <p:ext uri="{BB962C8B-B14F-4D97-AF65-F5344CB8AC3E}">
        <p14:creationId xmlns:p14="http://schemas.microsoft.com/office/powerpoint/2010/main" val="138008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r>
              <a:rPr lang="el-GR"/>
              <a:t>pgrontas@gmail.com</a:t>
            </a: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CIE 2019</a:t>
            </a:r>
            <a:endParaRPr lang="el-G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AE6FA8F-5445-4229-B36C-3298EF024F79}" type="slidenum">
              <a:rPr lang="el-GR" smtClean="0"/>
              <a:t>‹#›</a:t>
            </a:fld>
            <a:endParaRPr lang="el-GR"/>
          </a:p>
        </p:txBody>
      </p:sp>
    </p:spTree>
    <p:extLst>
      <p:ext uri="{BB962C8B-B14F-4D97-AF65-F5344CB8AC3E}">
        <p14:creationId xmlns:p14="http://schemas.microsoft.com/office/powerpoint/2010/main" val="2315422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l-GR"/>
              <a:t>pgrontas@gmail.com</a:t>
            </a:r>
          </a:p>
        </p:txBody>
      </p:sp>
      <p:sp>
        <p:nvSpPr>
          <p:cNvPr id="6" name="Footer Placeholder 5"/>
          <p:cNvSpPr>
            <a:spLocks noGrp="1"/>
          </p:cNvSpPr>
          <p:nvPr>
            <p:ph type="ftr" sz="quarter" idx="11"/>
          </p:nvPr>
        </p:nvSpPr>
        <p:spPr/>
        <p:txBody>
          <a:bodyPr/>
          <a:lstStyle/>
          <a:p>
            <a:r>
              <a:rPr lang="en-US"/>
              <a:t>CIE 2019</a:t>
            </a:r>
            <a:endParaRPr lang="el-GR"/>
          </a:p>
        </p:txBody>
      </p:sp>
      <p:sp>
        <p:nvSpPr>
          <p:cNvPr id="7" name="Slide Number Placeholder 6"/>
          <p:cNvSpPr>
            <a:spLocks noGrp="1"/>
          </p:cNvSpPr>
          <p:nvPr>
            <p:ph type="sldNum" sz="quarter" idx="12"/>
          </p:nvPr>
        </p:nvSpPr>
        <p:spPr/>
        <p:txBody>
          <a:bodyPr/>
          <a:lstStyle/>
          <a:p>
            <a:fld id="{0AE6FA8F-5445-4229-B36C-3298EF024F79}" type="slidenum">
              <a:rPr lang="el-GR" smtClean="0"/>
              <a:t>‹#›</a:t>
            </a:fld>
            <a:endParaRPr lang="el-GR"/>
          </a:p>
        </p:txBody>
      </p:sp>
    </p:spTree>
    <p:extLst>
      <p:ext uri="{BB962C8B-B14F-4D97-AF65-F5344CB8AC3E}">
        <p14:creationId xmlns:p14="http://schemas.microsoft.com/office/powerpoint/2010/main" val="3572050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r>
              <a:rPr lang="el-GR" sz="1200"/>
              <a:t>pgrontas@gmail.com</a:t>
            </a:r>
            <a:endParaRPr lang="el-GR"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CIE 2019</a:t>
            </a:r>
            <a:endParaRPr lang="el-GR"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0AE6FA8F-5445-4229-B36C-3298EF024F79}" type="slidenum">
              <a:rPr lang="el-GR" smtClean="0"/>
              <a:pPr/>
              <a:t>‹#›</a:t>
            </a:fld>
            <a:endParaRPr lang="el-GR"/>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519688"/>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notesSlide" Target="../notesSlides/notesSlide11.xml" /><Relationship Id="rId1" Type="http://schemas.openxmlformats.org/officeDocument/2006/relationships/slideLayout" Target="../slideLayouts/slideLayout2.xml" /><Relationship Id="rId5" Type="http://schemas.microsoft.com/office/2007/relationships/hdphoto" Target="../media/hdphoto1.wdp" /><Relationship Id="rId4" Type="http://schemas.openxmlformats.org/officeDocument/2006/relationships/image" Target="../media/image8.png"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3.xml"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2.xml" /><Relationship Id="rId5" Type="http://schemas.openxmlformats.org/officeDocument/2006/relationships/image" Target="../media/image3.png" /><Relationship Id="rId4" Type="http://schemas.openxmlformats.org/officeDocument/2006/relationships/image" Target="../media/image2.png" /></Relationships>
</file>

<file path=ppt/slides/_rels/slide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7.xml" /><Relationship Id="rId1" Type="http://schemas.openxmlformats.org/officeDocument/2006/relationships/slideLayout" Target="../slideLayouts/slideLayout6.xml" /><Relationship Id="rId4" Type="http://schemas.openxmlformats.org/officeDocument/2006/relationships/image" Target="../media/image6.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6" name="Rectangle 10">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23900" y="643467"/>
            <a:ext cx="4691270" cy="5054008"/>
          </a:xfrm>
        </p:spPr>
        <p:txBody>
          <a:bodyPr anchor="ctr">
            <a:normAutofit/>
          </a:bodyPr>
          <a:lstStyle/>
          <a:p>
            <a:pPr algn="r"/>
            <a:r>
              <a:rPr lang="el-GR" sz="4400"/>
              <a:t>Η εύρεση μέγιστου στοιχείου ως ολοκληρωμένο παράδειγμα εφαρμογής υπολογιστικής σκέψης</a:t>
            </a:r>
          </a:p>
        </p:txBody>
      </p:sp>
      <p:sp>
        <p:nvSpPr>
          <p:cNvPr id="3" name="Subtitle 2"/>
          <p:cNvSpPr>
            <a:spLocks noGrp="1"/>
          </p:cNvSpPr>
          <p:nvPr>
            <p:ph type="subTitle" idx="1"/>
          </p:nvPr>
        </p:nvSpPr>
        <p:spPr>
          <a:xfrm>
            <a:off x="5903246" y="643467"/>
            <a:ext cx="2506116" cy="5054008"/>
          </a:xfrm>
        </p:spPr>
        <p:txBody>
          <a:bodyPr anchor="ctr">
            <a:normAutofit/>
          </a:bodyPr>
          <a:lstStyle/>
          <a:p>
            <a:r>
              <a:rPr lang="el-GR" b="1" cap="none" dirty="0"/>
              <a:t>Παναγιώτης Γροντάς</a:t>
            </a:r>
          </a:p>
          <a:p>
            <a:r>
              <a:rPr lang="el-GR" b="1" cap="none" dirty="0"/>
              <a:t>Καλλιτεχνικό Γυμνάσιο Γέρακα με ΛΤ</a:t>
            </a:r>
          </a:p>
        </p:txBody>
      </p:sp>
      <p:cxnSp>
        <p:nvCxnSpPr>
          <p:cNvPr id="57" name="Straight Connector 12">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0992"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8" name="Rectangle 14">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40942"/>
            <a:ext cx="914161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Rectangle 16">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a:xfrm>
            <a:off x="822960" y="6459785"/>
            <a:ext cx="1854203" cy="365125"/>
          </a:xfrm>
        </p:spPr>
        <p:txBody>
          <a:bodyPr>
            <a:normAutofit/>
          </a:bodyPr>
          <a:lstStyle/>
          <a:p>
            <a:pPr>
              <a:spcAft>
                <a:spcPts val="600"/>
              </a:spcAft>
            </a:pPr>
            <a:r>
              <a:rPr lang="el-GR"/>
              <a:t>pgrontas@gmail.com</a:t>
            </a:r>
          </a:p>
        </p:txBody>
      </p:sp>
      <p:sp>
        <p:nvSpPr>
          <p:cNvPr id="5" name="Footer Placeholder 4"/>
          <p:cNvSpPr>
            <a:spLocks noGrp="1"/>
          </p:cNvSpPr>
          <p:nvPr>
            <p:ph type="ftr" sz="quarter" idx="11"/>
          </p:nvPr>
        </p:nvSpPr>
        <p:spPr>
          <a:xfrm>
            <a:off x="2764638" y="6459785"/>
            <a:ext cx="3617103" cy="365125"/>
          </a:xfrm>
        </p:spPr>
        <p:txBody>
          <a:bodyPr>
            <a:normAutofit/>
          </a:bodyPr>
          <a:lstStyle/>
          <a:p>
            <a:pPr>
              <a:spcAft>
                <a:spcPts val="600"/>
              </a:spcAft>
            </a:pPr>
            <a:r>
              <a:rPr lang="en-US"/>
              <a:t>CIE 2019</a:t>
            </a:r>
            <a:endParaRPr lang="el-GR"/>
          </a:p>
        </p:txBody>
      </p:sp>
      <p:sp>
        <p:nvSpPr>
          <p:cNvPr id="6" name="Slide Number Placeholder 5"/>
          <p:cNvSpPr>
            <a:spLocks noGrp="1"/>
          </p:cNvSpPr>
          <p:nvPr>
            <p:ph type="sldNum" sz="quarter" idx="12"/>
          </p:nvPr>
        </p:nvSpPr>
        <p:spPr>
          <a:xfrm>
            <a:off x="7425343" y="6459785"/>
            <a:ext cx="984019" cy="365125"/>
          </a:xfrm>
        </p:spPr>
        <p:txBody>
          <a:bodyPr>
            <a:normAutofit/>
          </a:bodyPr>
          <a:lstStyle/>
          <a:p>
            <a:pPr>
              <a:spcAft>
                <a:spcPts val="600"/>
              </a:spcAft>
            </a:pPr>
            <a:fld id="{0AE6FA8F-5445-4229-B36C-3298EF024F79}" type="slidenum">
              <a:rPr lang="el-GR" smtClean="0"/>
              <a:pPr>
                <a:spcAft>
                  <a:spcPts val="600"/>
                </a:spcAft>
              </a:pPr>
              <a:t>1</a:t>
            </a:fld>
            <a:endParaRPr lang="el-GR"/>
          </a:p>
        </p:txBody>
      </p:sp>
    </p:spTree>
    <p:extLst>
      <p:ext uri="{BB962C8B-B14F-4D97-AF65-F5344CB8AC3E}">
        <p14:creationId xmlns:p14="http://schemas.microsoft.com/office/powerpoint/2010/main" val="484956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1086-CFA6-44A6-A3B5-527C9C5658D7}"/>
              </a:ext>
            </a:extLst>
          </p:cNvPr>
          <p:cNvSpPr>
            <a:spLocks noGrp="1"/>
          </p:cNvSpPr>
          <p:nvPr>
            <p:ph type="title"/>
          </p:nvPr>
        </p:nvSpPr>
        <p:spPr/>
        <p:txBody>
          <a:bodyPr/>
          <a:lstStyle/>
          <a:p>
            <a:r>
              <a:rPr lang="el-GR" dirty="0"/>
              <a:t>Κάτι πιο δύσκολο…</a:t>
            </a:r>
          </a:p>
        </p:txBody>
      </p:sp>
      <p:sp>
        <p:nvSpPr>
          <p:cNvPr id="7" name="Content Placeholder 6">
            <a:extLst>
              <a:ext uri="{FF2B5EF4-FFF2-40B4-BE49-F238E27FC236}">
                <a16:creationId xmlns:a16="http://schemas.microsoft.com/office/drawing/2014/main" id="{01683C9E-9001-4F36-A239-5EDD50551A70}"/>
              </a:ext>
            </a:extLst>
          </p:cNvPr>
          <p:cNvSpPr>
            <a:spLocks noGrp="1"/>
          </p:cNvSpPr>
          <p:nvPr>
            <p:ph sz="half" idx="1"/>
          </p:nvPr>
        </p:nvSpPr>
        <p:spPr>
          <a:xfrm>
            <a:off x="822960" y="1845734"/>
            <a:ext cx="3703320" cy="1064734"/>
          </a:xfrm>
        </p:spPr>
        <p:txBody>
          <a:bodyPr>
            <a:noAutofit/>
          </a:bodyPr>
          <a:lstStyle/>
          <a:p>
            <a:r>
              <a:rPr lang="el-GR" sz="2400" dirty="0"/>
              <a:t>Μέγιστο 2 αριθμών:</a:t>
            </a:r>
          </a:p>
          <a:p>
            <a:pPr lvl="1"/>
            <a:r>
              <a:rPr lang="el-GR" sz="2000" dirty="0"/>
              <a:t>Πειραματισμός (ξανά)</a:t>
            </a:r>
          </a:p>
          <a:p>
            <a:pPr lvl="1"/>
            <a:r>
              <a:rPr lang="el-GR" sz="2000" dirty="0"/>
              <a:t>Οι μαθητές ξεχνούν τη λύση</a:t>
            </a:r>
          </a:p>
          <a:p>
            <a:endParaRPr lang="el-GR" dirty="0"/>
          </a:p>
          <a:p>
            <a:pPr marL="0" lvl="0" indent="0" algn="just">
              <a:spcAft>
                <a:spcPts val="0"/>
              </a:spcAft>
              <a:buNone/>
            </a:pPr>
            <a:r>
              <a:rPr lang="el-GR" dirty="0">
                <a:solidFill>
                  <a:srgbClr val="000000"/>
                </a:solidFill>
                <a:latin typeface="Courier New" panose="02070309020205020404" pitchFamily="49" charset="0"/>
                <a:cs typeface="Times New Roman" panose="02020603050405020304" pitchFamily="18" charset="0"/>
              </a:rPr>
              <a:t> </a:t>
            </a:r>
            <a:endParaRPr lang="el-GR" dirty="0"/>
          </a:p>
        </p:txBody>
      </p:sp>
      <p:sp>
        <p:nvSpPr>
          <p:cNvPr id="8" name="Content Placeholder 7">
            <a:extLst>
              <a:ext uri="{FF2B5EF4-FFF2-40B4-BE49-F238E27FC236}">
                <a16:creationId xmlns:a16="http://schemas.microsoft.com/office/drawing/2014/main" id="{513B1AF1-7AF5-436E-8331-1DE02F2DB1EB}"/>
              </a:ext>
            </a:extLst>
          </p:cNvPr>
          <p:cNvSpPr>
            <a:spLocks noGrp="1"/>
          </p:cNvSpPr>
          <p:nvPr>
            <p:ph sz="half" idx="2"/>
          </p:nvPr>
        </p:nvSpPr>
        <p:spPr/>
        <p:txBody>
          <a:bodyPr>
            <a:normAutofit/>
          </a:bodyPr>
          <a:lstStyle/>
          <a:p>
            <a:r>
              <a:rPr lang="el-GR" sz="2400" dirty="0"/>
              <a:t>Χρήση λύσης</a:t>
            </a:r>
          </a:p>
          <a:p>
            <a:r>
              <a:rPr lang="el-GR" sz="2400" dirty="0"/>
              <a:t>Μεταβλητή: μέγιστο</a:t>
            </a:r>
          </a:p>
        </p:txBody>
      </p:sp>
      <p:sp>
        <p:nvSpPr>
          <p:cNvPr id="3" name="Date Placeholder 2">
            <a:extLst>
              <a:ext uri="{FF2B5EF4-FFF2-40B4-BE49-F238E27FC236}">
                <a16:creationId xmlns:a16="http://schemas.microsoft.com/office/drawing/2014/main" id="{0090AFCB-0B52-4254-875B-5F21A02FD01C}"/>
              </a:ext>
            </a:extLst>
          </p:cNvPr>
          <p:cNvSpPr>
            <a:spLocks noGrp="1"/>
          </p:cNvSpPr>
          <p:nvPr>
            <p:ph type="dt" sz="half" idx="10"/>
          </p:nvPr>
        </p:nvSpPr>
        <p:spPr/>
        <p:txBody>
          <a:bodyPr/>
          <a:lstStyle/>
          <a:p>
            <a:r>
              <a:rPr lang="el-GR"/>
              <a:t>pgrontas@gmail.com</a:t>
            </a:r>
          </a:p>
        </p:txBody>
      </p:sp>
      <p:sp>
        <p:nvSpPr>
          <p:cNvPr id="4" name="Footer Placeholder 3">
            <a:extLst>
              <a:ext uri="{FF2B5EF4-FFF2-40B4-BE49-F238E27FC236}">
                <a16:creationId xmlns:a16="http://schemas.microsoft.com/office/drawing/2014/main" id="{006CFC2C-37E3-4FFE-9454-8C2ECDA4D3ED}"/>
              </a:ext>
            </a:extLst>
          </p:cNvPr>
          <p:cNvSpPr>
            <a:spLocks noGrp="1"/>
          </p:cNvSpPr>
          <p:nvPr>
            <p:ph type="ftr" sz="quarter" idx="11"/>
          </p:nvPr>
        </p:nvSpPr>
        <p:spPr/>
        <p:txBody>
          <a:bodyPr/>
          <a:lstStyle/>
          <a:p>
            <a:r>
              <a:rPr lang="en-US"/>
              <a:t>CIE 2019</a:t>
            </a:r>
            <a:endParaRPr lang="el-GR"/>
          </a:p>
        </p:txBody>
      </p:sp>
      <p:sp>
        <p:nvSpPr>
          <p:cNvPr id="5" name="Slide Number Placeholder 4">
            <a:extLst>
              <a:ext uri="{FF2B5EF4-FFF2-40B4-BE49-F238E27FC236}">
                <a16:creationId xmlns:a16="http://schemas.microsoft.com/office/drawing/2014/main" id="{80F4A9E9-F72A-48D3-9006-BE7F8D837A5B}"/>
              </a:ext>
            </a:extLst>
          </p:cNvPr>
          <p:cNvSpPr>
            <a:spLocks noGrp="1"/>
          </p:cNvSpPr>
          <p:nvPr>
            <p:ph type="sldNum" sz="quarter" idx="12"/>
          </p:nvPr>
        </p:nvSpPr>
        <p:spPr/>
        <p:txBody>
          <a:bodyPr/>
          <a:lstStyle/>
          <a:p>
            <a:fld id="{0AE6FA8F-5445-4229-B36C-3298EF024F79}" type="slidenum">
              <a:rPr lang="el-GR" smtClean="0"/>
              <a:pPr/>
              <a:t>10</a:t>
            </a:fld>
            <a:endParaRPr lang="el-GR"/>
          </a:p>
        </p:txBody>
      </p:sp>
      <p:sp>
        <p:nvSpPr>
          <p:cNvPr id="9" name="TextBox 8">
            <a:extLst>
              <a:ext uri="{FF2B5EF4-FFF2-40B4-BE49-F238E27FC236}">
                <a16:creationId xmlns:a16="http://schemas.microsoft.com/office/drawing/2014/main" id="{EB71CE31-12A1-46EC-99FE-66DD77A4B3DC}"/>
              </a:ext>
            </a:extLst>
          </p:cNvPr>
          <p:cNvSpPr txBox="1"/>
          <p:nvPr/>
        </p:nvSpPr>
        <p:spPr>
          <a:xfrm>
            <a:off x="822960" y="3163021"/>
            <a:ext cx="3617103" cy="1846659"/>
          </a:xfrm>
          <a:prstGeom prst="rect">
            <a:avLst/>
          </a:prstGeom>
          <a:solidFill>
            <a:schemeClr val="accent3">
              <a:lumMod val="20000"/>
              <a:lumOff val="80000"/>
            </a:schemeClr>
          </a:solidFill>
        </p:spPr>
        <p:txBody>
          <a:bodyPr wrap="square" rtlCol="0">
            <a:spAutoFit/>
          </a:bodyPr>
          <a:lstStyle/>
          <a:p>
            <a:pPr lvl="0" algn="just"/>
            <a:r>
              <a:rPr lang="el-GR" dirty="0">
                <a:solidFill>
                  <a:srgbClr val="000000"/>
                </a:solidFill>
                <a:latin typeface="Courier New" panose="02070309020205020404" pitchFamily="49" charset="0"/>
                <a:cs typeface="Times New Roman" panose="02020603050405020304" pitchFamily="18" charset="0"/>
              </a:rPr>
              <a:t>Διάβασε α, β  </a:t>
            </a:r>
          </a:p>
          <a:p>
            <a:pPr lvl="0" algn="just"/>
            <a:r>
              <a:rPr lang="el-GR" dirty="0">
                <a:solidFill>
                  <a:srgbClr val="000000"/>
                </a:solidFill>
                <a:latin typeface="Courier New" panose="02070309020205020404" pitchFamily="49" charset="0"/>
                <a:cs typeface="Times New Roman" panose="02020603050405020304" pitchFamily="18" charset="0"/>
              </a:rPr>
              <a:t>Αν β &gt; α τότε</a:t>
            </a:r>
          </a:p>
          <a:p>
            <a:pPr lvl="1" algn="just"/>
            <a:r>
              <a:rPr lang="el-GR" sz="2000" dirty="0">
                <a:solidFill>
                  <a:srgbClr val="000000"/>
                </a:solidFill>
                <a:latin typeface="Courier New" panose="02070309020205020404" pitchFamily="49" charset="0"/>
                <a:cs typeface="Times New Roman" panose="02020603050405020304" pitchFamily="18" charset="0"/>
              </a:rPr>
              <a:t>	μέγιστο ← β</a:t>
            </a:r>
          </a:p>
          <a:p>
            <a:pPr algn="just"/>
            <a:r>
              <a:rPr lang="el-GR" sz="2000" dirty="0">
                <a:solidFill>
                  <a:srgbClr val="000000"/>
                </a:solidFill>
                <a:latin typeface="Courier New" panose="02070309020205020404" pitchFamily="49" charset="0"/>
                <a:cs typeface="Times New Roman" panose="02020603050405020304" pitchFamily="18" charset="0"/>
              </a:rPr>
              <a:t>Αλλιώς</a:t>
            </a:r>
          </a:p>
          <a:p>
            <a:pPr lvl="1" algn="just"/>
            <a:r>
              <a:rPr lang="el-GR" sz="2000" dirty="0">
                <a:solidFill>
                  <a:srgbClr val="000000"/>
                </a:solidFill>
                <a:latin typeface="Courier New" panose="02070309020205020404" pitchFamily="49" charset="0"/>
                <a:cs typeface="Times New Roman" panose="02020603050405020304" pitchFamily="18" charset="0"/>
              </a:rPr>
              <a:t>	μέγιστο ← α</a:t>
            </a:r>
          </a:p>
          <a:p>
            <a:pPr lvl="0" algn="just">
              <a:buSzPts val="1100"/>
            </a:pPr>
            <a:r>
              <a:rPr lang="el-GR" dirty="0">
                <a:solidFill>
                  <a:srgbClr val="000000"/>
                </a:solidFill>
                <a:latin typeface="Courier New" panose="02070309020205020404" pitchFamily="49" charset="0"/>
                <a:cs typeface="Times New Roman" panose="02020603050405020304" pitchFamily="18" charset="0"/>
              </a:rPr>
              <a:t>Τέλος_Αν</a:t>
            </a:r>
          </a:p>
        </p:txBody>
      </p:sp>
      <p:sp>
        <p:nvSpPr>
          <p:cNvPr id="11" name="Content Placeholder 6">
            <a:extLst>
              <a:ext uri="{FF2B5EF4-FFF2-40B4-BE49-F238E27FC236}">
                <a16:creationId xmlns:a16="http://schemas.microsoft.com/office/drawing/2014/main" id="{B6C14420-2716-4BC4-993E-4654E691A2DE}"/>
              </a:ext>
            </a:extLst>
          </p:cNvPr>
          <p:cNvSpPr txBox="1">
            <a:spLocks/>
          </p:cNvSpPr>
          <p:nvPr/>
        </p:nvSpPr>
        <p:spPr>
          <a:xfrm>
            <a:off x="4815840" y="3163022"/>
            <a:ext cx="3703320" cy="2123658"/>
          </a:xfrm>
          <a:prstGeom prst="rect">
            <a:avLst/>
          </a:prstGeom>
          <a:solidFill>
            <a:schemeClr val="accent3">
              <a:lumMod val="20000"/>
              <a:lumOff val="80000"/>
            </a:schemeClr>
          </a:solidFill>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spcAft>
                <a:spcPts val="0"/>
              </a:spcAft>
              <a:buFont typeface="Calibri" panose="020F0502020204030204" pitchFamily="34" charset="0"/>
              <a:buNone/>
            </a:pPr>
            <a:r>
              <a:rPr lang="el-GR"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l-GR" dirty="0">
                <a:solidFill>
                  <a:srgbClr val="000000"/>
                </a:solidFill>
                <a:latin typeface="Courier New" panose="02070309020205020404" pitchFamily="49" charset="0"/>
                <a:cs typeface="Times New Roman" panose="02020603050405020304" pitchFamily="18" charset="0"/>
              </a:rPr>
              <a:t>Διάβασε α</a:t>
            </a:r>
          </a:p>
          <a:p>
            <a:pPr marL="0" indent="0" algn="just">
              <a:spcAft>
                <a:spcPts val="0"/>
              </a:spcAft>
              <a:buFont typeface="Calibri" panose="020F0502020204030204" pitchFamily="34" charset="0"/>
              <a:buNone/>
            </a:pPr>
            <a:r>
              <a:rPr lang="el-GR" dirty="0">
                <a:solidFill>
                  <a:srgbClr val="000000"/>
                </a:solidFill>
                <a:latin typeface="Courier New" panose="02070309020205020404" pitchFamily="49" charset="0"/>
                <a:cs typeface="Times New Roman" panose="02020603050405020304" pitchFamily="18" charset="0"/>
              </a:rPr>
              <a:t> μέγιστο ← α</a:t>
            </a:r>
          </a:p>
          <a:p>
            <a:pPr marL="0" indent="0" algn="just">
              <a:spcAft>
                <a:spcPts val="0"/>
              </a:spcAft>
              <a:buFont typeface="Calibri" panose="020F0502020204030204" pitchFamily="34" charset="0"/>
              <a:buNone/>
            </a:pPr>
            <a:r>
              <a:rPr lang="el-GR" dirty="0">
                <a:solidFill>
                  <a:srgbClr val="000000"/>
                </a:solidFill>
                <a:latin typeface="Courier New" panose="02070309020205020404" pitchFamily="49" charset="0"/>
                <a:cs typeface="Times New Roman" panose="02020603050405020304" pitchFamily="18" charset="0"/>
              </a:rPr>
              <a:t> Διάβασε β</a:t>
            </a:r>
          </a:p>
          <a:p>
            <a:pPr marL="0" indent="0" algn="just">
              <a:spcAft>
                <a:spcPts val="0"/>
              </a:spcAft>
              <a:buFont typeface="Calibri" panose="020F0502020204030204" pitchFamily="34" charset="0"/>
              <a:buNone/>
            </a:pPr>
            <a:r>
              <a:rPr lang="el-GR" dirty="0">
                <a:solidFill>
                  <a:srgbClr val="000000"/>
                </a:solidFill>
                <a:latin typeface="Courier New" panose="02070309020205020404" pitchFamily="49" charset="0"/>
                <a:cs typeface="Times New Roman" panose="02020603050405020304" pitchFamily="18" charset="0"/>
              </a:rPr>
              <a:t> Αν β &gt; μέγιστο τότε</a:t>
            </a:r>
          </a:p>
          <a:p>
            <a:pPr marL="457200" lvl="1" indent="0" algn="just">
              <a:spcAft>
                <a:spcPts val="0"/>
              </a:spcAft>
              <a:buFont typeface="Calibri" pitchFamily="34" charset="0"/>
              <a:buNone/>
            </a:pPr>
            <a:r>
              <a:rPr lang="el-GR" sz="2000" dirty="0">
                <a:solidFill>
                  <a:srgbClr val="000000"/>
                </a:solidFill>
                <a:latin typeface="Courier New" panose="02070309020205020404" pitchFamily="49" charset="0"/>
                <a:cs typeface="Times New Roman" panose="02020603050405020304" pitchFamily="18" charset="0"/>
              </a:rPr>
              <a:t>	μέγιστο ← β</a:t>
            </a:r>
          </a:p>
          <a:p>
            <a:pPr marL="0" indent="0" algn="just">
              <a:spcAft>
                <a:spcPts val="0"/>
              </a:spcAft>
              <a:buSzPts val="1100"/>
              <a:buFont typeface="Calibri" panose="020F0502020204030204" pitchFamily="34" charset="0"/>
              <a:buNone/>
            </a:pPr>
            <a:r>
              <a:rPr lang="el-GR" dirty="0">
                <a:solidFill>
                  <a:srgbClr val="000000"/>
                </a:solidFill>
                <a:latin typeface="Courier New" panose="02070309020205020404" pitchFamily="49" charset="0"/>
                <a:cs typeface="Times New Roman" panose="02020603050405020304" pitchFamily="18" charset="0"/>
              </a:rPr>
              <a:t> Τέλος_Αν</a:t>
            </a:r>
          </a:p>
          <a:p>
            <a:pPr marL="0" indent="0">
              <a:buNone/>
            </a:pPr>
            <a:endParaRPr lang="el-GR" dirty="0"/>
          </a:p>
        </p:txBody>
      </p:sp>
      <p:sp>
        <p:nvSpPr>
          <p:cNvPr id="12" name="TextBox 11">
            <a:extLst>
              <a:ext uri="{FF2B5EF4-FFF2-40B4-BE49-F238E27FC236}">
                <a16:creationId xmlns:a16="http://schemas.microsoft.com/office/drawing/2014/main" id="{AF53E39C-609A-4B77-BA6C-8C40B1D4A3A0}"/>
              </a:ext>
            </a:extLst>
          </p:cNvPr>
          <p:cNvSpPr txBox="1"/>
          <p:nvPr/>
        </p:nvSpPr>
        <p:spPr>
          <a:xfrm>
            <a:off x="822960" y="5720576"/>
            <a:ext cx="7586403" cy="369332"/>
          </a:xfrm>
          <a:prstGeom prst="rect">
            <a:avLst/>
          </a:prstGeom>
          <a:solidFill>
            <a:schemeClr val="accent2">
              <a:lumMod val="20000"/>
              <a:lumOff val="80000"/>
            </a:schemeClr>
          </a:solidFill>
        </p:spPr>
        <p:txBody>
          <a:bodyPr wrap="square" rtlCol="0">
            <a:spAutoFit/>
          </a:bodyPr>
          <a:lstStyle/>
          <a:p>
            <a:r>
              <a:rPr lang="en-US" dirty="0"/>
              <a:t>HW: </a:t>
            </a:r>
            <a:r>
              <a:rPr lang="el-GR" dirty="0"/>
              <a:t>Μέγιστο τριών αριθμών </a:t>
            </a:r>
          </a:p>
        </p:txBody>
      </p:sp>
    </p:spTree>
    <p:extLst>
      <p:ext uri="{BB962C8B-B14F-4D97-AF65-F5344CB8AC3E}">
        <p14:creationId xmlns:p14="http://schemas.microsoft.com/office/powerpoint/2010/main" val="3879597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FC19A51-B5BE-47A0-9C55-AAC6E0A46871}"/>
              </a:ext>
            </a:extLst>
          </p:cNvPr>
          <p:cNvSpPr>
            <a:spLocks noGrp="1"/>
          </p:cNvSpPr>
          <p:nvPr>
            <p:ph type="title"/>
          </p:nvPr>
        </p:nvSpPr>
        <p:spPr/>
        <p:txBody>
          <a:bodyPr/>
          <a:lstStyle/>
          <a:p>
            <a:r>
              <a:rPr lang="el-GR" dirty="0"/>
              <a:t>Η χαρά του </a:t>
            </a:r>
            <a:r>
              <a:rPr lang="en-US" dirty="0"/>
              <a:t>debugging</a:t>
            </a:r>
            <a:endParaRPr lang="el-GR" dirty="0"/>
          </a:p>
        </p:txBody>
      </p:sp>
      <p:sp>
        <p:nvSpPr>
          <p:cNvPr id="5" name="Date Placeholder 4">
            <a:extLst>
              <a:ext uri="{FF2B5EF4-FFF2-40B4-BE49-F238E27FC236}">
                <a16:creationId xmlns:a16="http://schemas.microsoft.com/office/drawing/2014/main" id="{B7EE2328-0CE4-4992-AFA5-F260E74B1EFA}"/>
              </a:ext>
            </a:extLst>
          </p:cNvPr>
          <p:cNvSpPr>
            <a:spLocks noGrp="1"/>
          </p:cNvSpPr>
          <p:nvPr>
            <p:ph type="dt" sz="half" idx="10"/>
          </p:nvPr>
        </p:nvSpPr>
        <p:spPr/>
        <p:txBody>
          <a:bodyPr/>
          <a:lstStyle/>
          <a:p>
            <a:r>
              <a:rPr lang="el-GR"/>
              <a:t>pgrontas@gmail.com</a:t>
            </a:r>
          </a:p>
        </p:txBody>
      </p:sp>
      <p:sp>
        <p:nvSpPr>
          <p:cNvPr id="6" name="Footer Placeholder 5">
            <a:extLst>
              <a:ext uri="{FF2B5EF4-FFF2-40B4-BE49-F238E27FC236}">
                <a16:creationId xmlns:a16="http://schemas.microsoft.com/office/drawing/2014/main" id="{2065EB7B-1435-4814-88CA-5475E9EBDD34}"/>
              </a:ext>
            </a:extLst>
          </p:cNvPr>
          <p:cNvSpPr>
            <a:spLocks noGrp="1"/>
          </p:cNvSpPr>
          <p:nvPr>
            <p:ph type="ftr" sz="quarter" idx="11"/>
          </p:nvPr>
        </p:nvSpPr>
        <p:spPr/>
        <p:txBody>
          <a:bodyPr/>
          <a:lstStyle/>
          <a:p>
            <a:r>
              <a:rPr lang="en-US"/>
              <a:t>CIE 2019</a:t>
            </a:r>
            <a:endParaRPr lang="el-GR" dirty="0"/>
          </a:p>
        </p:txBody>
      </p:sp>
      <p:sp>
        <p:nvSpPr>
          <p:cNvPr id="7" name="Slide Number Placeholder 6">
            <a:extLst>
              <a:ext uri="{FF2B5EF4-FFF2-40B4-BE49-F238E27FC236}">
                <a16:creationId xmlns:a16="http://schemas.microsoft.com/office/drawing/2014/main" id="{A42BEDBE-3245-43C2-B0F2-F271060F5858}"/>
              </a:ext>
            </a:extLst>
          </p:cNvPr>
          <p:cNvSpPr>
            <a:spLocks noGrp="1"/>
          </p:cNvSpPr>
          <p:nvPr>
            <p:ph type="sldNum" sz="quarter" idx="12"/>
          </p:nvPr>
        </p:nvSpPr>
        <p:spPr/>
        <p:txBody>
          <a:bodyPr/>
          <a:lstStyle/>
          <a:p>
            <a:fld id="{0AE6FA8F-5445-4229-B36C-3298EF024F79}" type="slidenum">
              <a:rPr lang="el-GR" smtClean="0"/>
              <a:pPr/>
              <a:t>11</a:t>
            </a:fld>
            <a:endParaRPr lang="el-GR"/>
          </a:p>
        </p:txBody>
      </p:sp>
      <p:pic>
        <p:nvPicPr>
          <p:cNvPr id="10" name="Picture 9">
            <a:extLst>
              <a:ext uri="{FF2B5EF4-FFF2-40B4-BE49-F238E27FC236}">
                <a16:creationId xmlns:a16="http://schemas.microsoft.com/office/drawing/2014/main" id="{AB2D3DF8-B5C8-4BB5-AA88-DD5B15DF0EDB}"/>
              </a:ext>
            </a:extLst>
          </p:cNvPr>
          <p:cNvPicPr/>
          <p:nvPr/>
        </p:nvPicPr>
        <p:blipFill rotWithShape="1">
          <a:blip r:embed="rId3" cstate="print">
            <a:extLst>
              <a:ext uri="{28A0092B-C50C-407E-A947-70E740481C1C}">
                <a14:useLocalDpi xmlns:a14="http://schemas.microsoft.com/office/drawing/2010/main" val="0"/>
              </a:ext>
            </a:extLst>
          </a:blip>
          <a:srcRect l="12403" r="4440" b="6911"/>
          <a:stretch/>
        </p:blipFill>
        <p:spPr bwMode="auto">
          <a:xfrm>
            <a:off x="109281" y="1933473"/>
            <a:ext cx="3102269" cy="4088185"/>
          </a:xfrm>
          <a:prstGeom prst="rect">
            <a:avLst/>
          </a:prstGeom>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F3BFCE09-8D68-4509-A045-E54D7570774B}"/>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211550" y="1933472"/>
            <a:ext cx="2944681" cy="4088185"/>
          </a:xfrm>
          <a:prstGeom prst="rect">
            <a:avLst/>
          </a:prstGeom>
        </p:spPr>
      </p:pic>
      <p:sp>
        <p:nvSpPr>
          <p:cNvPr id="12" name="TextBox 11">
            <a:extLst>
              <a:ext uri="{FF2B5EF4-FFF2-40B4-BE49-F238E27FC236}">
                <a16:creationId xmlns:a16="http://schemas.microsoft.com/office/drawing/2014/main" id="{F53E1DFB-306E-4992-B08D-C939C9F469E6}"/>
              </a:ext>
            </a:extLst>
          </p:cNvPr>
          <p:cNvSpPr txBox="1"/>
          <p:nvPr/>
        </p:nvSpPr>
        <p:spPr>
          <a:xfrm>
            <a:off x="6313819" y="1933473"/>
            <a:ext cx="2601737" cy="2862322"/>
          </a:xfrm>
          <a:prstGeom prst="rect">
            <a:avLst/>
          </a:prstGeom>
          <a:noFill/>
        </p:spPr>
        <p:txBody>
          <a:bodyPr wrap="square" rtlCol="0">
            <a:spAutoFit/>
          </a:bodyPr>
          <a:lstStyle/>
          <a:p>
            <a:r>
              <a:rPr lang="el-GR" dirty="0"/>
              <a:t>Κριτήρια αξιολόγησης:</a:t>
            </a:r>
          </a:p>
          <a:p>
            <a:pPr marL="285750" indent="-285750">
              <a:buFont typeface="Arial" panose="020B0604020202020204" pitchFamily="34" charset="0"/>
              <a:buChar char="•"/>
            </a:pPr>
            <a:r>
              <a:rPr lang="el-GR" dirty="0"/>
              <a:t>Δουλεύει σωστά;</a:t>
            </a:r>
          </a:p>
          <a:p>
            <a:pPr marL="285750" indent="-285750">
              <a:buFont typeface="Arial" panose="020B0604020202020204" pitchFamily="34" charset="0"/>
              <a:buChar char="•"/>
            </a:pPr>
            <a:r>
              <a:rPr lang="el-GR" dirty="0"/>
              <a:t>Αναζήτηση αντιπαραδειγμάτων (αναγνώριση προτύπων)</a:t>
            </a:r>
          </a:p>
          <a:p>
            <a:pPr marL="285750" indent="-285750">
              <a:buFont typeface="Arial" panose="020B0604020202020204" pitchFamily="34" charset="0"/>
              <a:buChar char="•"/>
            </a:pPr>
            <a:r>
              <a:rPr lang="el-GR" dirty="0"/>
              <a:t>Γενικεύεται εύκολα;</a:t>
            </a:r>
          </a:p>
          <a:p>
            <a:pPr marL="285750" indent="-285750">
              <a:buFont typeface="Arial" panose="020B0604020202020204" pitchFamily="34" charset="0"/>
              <a:buChar char="•"/>
            </a:pPr>
            <a:r>
              <a:rPr lang="el-GR" dirty="0"/>
              <a:t>Βοήθεια: Χρησιμοποιεί τη λύση;</a:t>
            </a:r>
          </a:p>
          <a:p>
            <a:endParaRPr lang="el-GR" dirty="0"/>
          </a:p>
        </p:txBody>
      </p:sp>
    </p:spTree>
    <p:extLst>
      <p:ext uri="{BB962C8B-B14F-4D97-AF65-F5344CB8AC3E}">
        <p14:creationId xmlns:p14="http://schemas.microsoft.com/office/powerpoint/2010/main" val="3691420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24C4-1950-44CF-A4B4-60584D6BCBB2}"/>
              </a:ext>
            </a:extLst>
          </p:cNvPr>
          <p:cNvSpPr>
            <a:spLocks noGrp="1"/>
          </p:cNvSpPr>
          <p:nvPr>
            <p:ph type="title"/>
          </p:nvPr>
        </p:nvSpPr>
        <p:spPr/>
        <p:txBody>
          <a:bodyPr/>
          <a:lstStyle/>
          <a:p>
            <a:r>
              <a:rPr lang="el-GR" dirty="0"/>
              <a:t>Γενίκευση</a:t>
            </a:r>
          </a:p>
        </p:txBody>
      </p:sp>
      <p:sp>
        <p:nvSpPr>
          <p:cNvPr id="3" name="Content Placeholder 2">
            <a:extLst>
              <a:ext uri="{FF2B5EF4-FFF2-40B4-BE49-F238E27FC236}">
                <a16:creationId xmlns:a16="http://schemas.microsoft.com/office/drawing/2014/main" id="{371FE595-7EA0-480E-A951-08CBF9A8DBDD}"/>
              </a:ext>
            </a:extLst>
          </p:cNvPr>
          <p:cNvSpPr>
            <a:spLocks noGrp="1"/>
          </p:cNvSpPr>
          <p:nvPr>
            <p:ph sz="half" idx="1"/>
          </p:nvPr>
        </p:nvSpPr>
        <p:spPr>
          <a:xfrm>
            <a:off x="822960" y="1845734"/>
            <a:ext cx="4210870" cy="4023360"/>
          </a:xfrm>
        </p:spPr>
        <p:txBody>
          <a:bodyPr>
            <a:normAutofit/>
          </a:bodyPr>
          <a:lstStyle/>
          <a:p>
            <a:r>
              <a:rPr lang="el-GR" sz="2400" dirty="0"/>
              <a:t>Εύρεση του μέγιστου 4 αριθμών</a:t>
            </a:r>
          </a:p>
          <a:p>
            <a:pPr lvl="1"/>
            <a:r>
              <a:rPr lang="el-GR" sz="2000" dirty="0"/>
              <a:t>Έλεγχος κατανόησης</a:t>
            </a:r>
          </a:p>
          <a:p>
            <a:r>
              <a:rPr lang="el-GR" sz="2400" dirty="0"/>
              <a:t>Εύρεση του μέγιστου περισσότερων αριθμών</a:t>
            </a:r>
          </a:p>
          <a:p>
            <a:pPr lvl="1"/>
            <a:r>
              <a:rPr lang="el-GR" sz="2000" dirty="0"/>
              <a:t> χωρίς </a:t>
            </a:r>
            <a:r>
              <a:rPr lang="en-US" sz="2000" dirty="0"/>
              <a:t>copy-paste</a:t>
            </a:r>
            <a:r>
              <a:rPr lang="el-GR" sz="2000" dirty="0"/>
              <a:t> (Η</a:t>
            </a:r>
            <a:r>
              <a:rPr lang="en-US" sz="2000" dirty="0"/>
              <a:t>W)</a:t>
            </a:r>
            <a:r>
              <a:rPr lang="el-GR" sz="2000" dirty="0"/>
              <a:t> </a:t>
            </a:r>
          </a:p>
          <a:p>
            <a:pPr lvl="1"/>
            <a:r>
              <a:rPr lang="el-GR" sz="2000" dirty="0"/>
              <a:t>Πόσες μεταβλητές πραγματικά χρησιμοποιούνται κάθε φορά;</a:t>
            </a:r>
          </a:p>
          <a:p>
            <a:r>
              <a:rPr lang="el-GR" sz="2400" dirty="0"/>
              <a:t>Εφαρμογή σε άλλες περιπτώσεις (σε μεγαλύτερες τάξεις)</a:t>
            </a:r>
          </a:p>
          <a:p>
            <a:pPr lvl="1"/>
            <a:r>
              <a:rPr lang="el-GR" sz="2000" dirty="0"/>
              <a:t>Πχ. Ανάλυση αριθμού σε ψηφία</a:t>
            </a:r>
          </a:p>
        </p:txBody>
      </p:sp>
      <p:sp>
        <p:nvSpPr>
          <p:cNvPr id="7" name="Content Placeholder 6">
            <a:extLst>
              <a:ext uri="{FF2B5EF4-FFF2-40B4-BE49-F238E27FC236}">
                <a16:creationId xmlns:a16="http://schemas.microsoft.com/office/drawing/2014/main" id="{1752A659-EFED-40BB-90D6-E374E99FEB4B}"/>
              </a:ext>
            </a:extLst>
          </p:cNvPr>
          <p:cNvSpPr>
            <a:spLocks noGrp="1"/>
          </p:cNvSpPr>
          <p:nvPr>
            <p:ph sz="half" idx="2"/>
          </p:nvPr>
        </p:nvSpPr>
        <p:spPr>
          <a:xfrm>
            <a:off x="5283970" y="1845734"/>
            <a:ext cx="3617103" cy="3506850"/>
          </a:xfrm>
          <a:solidFill>
            <a:schemeClr val="accent3">
              <a:lumMod val="20000"/>
              <a:lumOff val="80000"/>
            </a:schemeClr>
          </a:solidFill>
        </p:spPr>
        <p:txBody>
          <a:bodyPr/>
          <a:lstStyle/>
          <a:p>
            <a:pPr marL="0" indent="0" algn="just">
              <a:spcAft>
                <a:spcPts val="0"/>
              </a:spcAft>
              <a:buNone/>
            </a:pPr>
            <a:r>
              <a:rPr lang="el-GR"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Διάβασε α</a:t>
            </a:r>
            <a:endParaRPr lang="el-GR" sz="2800" b="1" i="1" dirty="0">
              <a:solidFill>
                <a:srgbClr val="000000"/>
              </a:solidFill>
              <a:latin typeface="Palatino Linotype" panose="02040502050505030304" pitchFamily="18" charset="0"/>
              <a:ea typeface="Times New Roman" panose="02020603050405020304" pitchFamily="18" charset="0"/>
              <a:cs typeface="Times New Roman" panose="02020603050405020304" pitchFamily="18" charset="0"/>
            </a:endParaRPr>
          </a:p>
          <a:p>
            <a:pPr marL="0" indent="0" algn="just">
              <a:spcAft>
                <a:spcPts val="0"/>
              </a:spcAft>
              <a:buNone/>
            </a:pPr>
            <a:r>
              <a:rPr lang="el-GR"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μέγιστο ← α</a:t>
            </a:r>
            <a:endParaRPr lang="el-GR" sz="2800" b="1" i="1" dirty="0">
              <a:solidFill>
                <a:srgbClr val="000000"/>
              </a:solidFill>
              <a:latin typeface="Palatino Linotype" panose="02040502050505030304" pitchFamily="18" charset="0"/>
              <a:ea typeface="Times New Roman" panose="02020603050405020304" pitchFamily="18" charset="0"/>
              <a:cs typeface="Times New Roman" panose="02020603050405020304" pitchFamily="18" charset="0"/>
            </a:endParaRPr>
          </a:p>
          <a:p>
            <a:pPr marL="0" indent="0" algn="just">
              <a:spcAft>
                <a:spcPts val="0"/>
              </a:spcAft>
              <a:buNone/>
            </a:pPr>
            <a:r>
              <a:rPr lang="el-GR"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Για ι από 2 μέχρι Ν</a:t>
            </a:r>
            <a:endParaRPr lang="el-GR" sz="2800" b="1" i="1" dirty="0">
              <a:solidFill>
                <a:srgbClr val="000000"/>
              </a:solidFill>
              <a:latin typeface="Palatino Linotype" panose="02040502050505030304" pitchFamily="18" charset="0"/>
              <a:ea typeface="Times New Roman" panose="02020603050405020304" pitchFamily="18" charset="0"/>
              <a:cs typeface="Times New Roman" panose="02020603050405020304" pitchFamily="18" charset="0"/>
            </a:endParaRPr>
          </a:p>
          <a:p>
            <a:pPr marL="0" indent="0" algn="just" defTabSz="531813">
              <a:spcAft>
                <a:spcPts val="0"/>
              </a:spcAft>
              <a:buNone/>
            </a:pPr>
            <a:r>
              <a:rPr lang="el-GR"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Διάβασε α</a:t>
            </a:r>
            <a:endParaRPr lang="el-GR" sz="2800" b="1" i="1" dirty="0">
              <a:solidFill>
                <a:srgbClr val="000000"/>
              </a:solidFill>
              <a:latin typeface="Palatino Linotype" panose="02040502050505030304" pitchFamily="18" charset="0"/>
              <a:ea typeface="Times New Roman" panose="02020603050405020304" pitchFamily="18" charset="0"/>
              <a:cs typeface="Times New Roman" panose="02020603050405020304" pitchFamily="18" charset="0"/>
            </a:endParaRPr>
          </a:p>
          <a:p>
            <a:pPr marL="0" indent="0" algn="just" defTabSz="531813">
              <a:spcAft>
                <a:spcPts val="0"/>
              </a:spcAft>
              <a:buNone/>
            </a:pPr>
            <a:r>
              <a:rPr lang="el-GR"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Αν α &gt; μέγιστο τότε</a:t>
            </a:r>
            <a:endParaRPr lang="el-GR" sz="2800" b="1" i="1" dirty="0">
              <a:solidFill>
                <a:srgbClr val="000000"/>
              </a:solidFill>
              <a:latin typeface="Palatino Linotype" panose="02040502050505030304" pitchFamily="18" charset="0"/>
              <a:ea typeface="Times New Roman" panose="02020603050405020304" pitchFamily="18" charset="0"/>
              <a:cs typeface="Times New Roman" panose="02020603050405020304" pitchFamily="18" charset="0"/>
            </a:endParaRPr>
          </a:p>
          <a:p>
            <a:pPr marL="0" indent="0" algn="just" defTabSz="531813">
              <a:spcAft>
                <a:spcPts val="0"/>
              </a:spcAft>
              <a:buNone/>
            </a:pPr>
            <a:r>
              <a:rPr lang="el-GR"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μέγιστο ← α</a:t>
            </a:r>
            <a:endParaRPr lang="el-GR" sz="2800" b="1" i="1" dirty="0">
              <a:solidFill>
                <a:srgbClr val="000000"/>
              </a:solidFill>
              <a:latin typeface="Palatino Linotype" panose="02040502050505030304" pitchFamily="18" charset="0"/>
              <a:ea typeface="Times New Roman" panose="02020603050405020304" pitchFamily="18" charset="0"/>
              <a:cs typeface="Times New Roman" panose="02020603050405020304" pitchFamily="18" charset="0"/>
            </a:endParaRPr>
          </a:p>
          <a:p>
            <a:pPr marL="0" indent="0" algn="just" defTabSz="531813">
              <a:spcAft>
                <a:spcPts val="0"/>
              </a:spcAft>
              <a:buNone/>
            </a:pPr>
            <a:r>
              <a:rPr lang="el-GR"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Τέλος_αν</a:t>
            </a:r>
            <a:endParaRPr lang="el-GR" sz="2800" b="1" i="1" dirty="0">
              <a:solidFill>
                <a:srgbClr val="000000"/>
              </a:solidFill>
              <a:latin typeface="Palatino Linotype" panose="02040502050505030304" pitchFamily="18" charset="0"/>
              <a:ea typeface="Times New Roman" panose="02020603050405020304" pitchFamily="18" charset="0"/>
              <a:cs typeface="Times New Roman" panose="02020603050405020304" pitchFamily="18" charset="0"/>
            </a:endParaRPr>
          </a:p>
          <a:p>
            <a:pPr marL="0" indent="0" algn="just">
              <a:spcAft>
                <a:spcPts val="0"/>
              </a:spcAft>
              <a:buNone/>
            </a:pPr>
            <a:r>
              <a:rPr lang="el-GR"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Τέλος_επανάληψης</a:t>
            </a:r>
            <a:endParaRPr lang="el-GR" sz="2800" b="1" i="1" dirty="0">
              <a:solidFill>
                <a:srgbClr val="000000"/>
              </a:solidFill>
              <a:latin typeface="Palatino Linotype" panose="02040502050505030304" pitchFamily="18" charset="0"/>
              <a:ea typeface="Times New Roman" panose="02020603050405020304" pitchFamily="18" charset="0"/>
              <a:cs typeface="Times New Roman" panose="02020603050405020304" pitchFamily="18" charset="0"/>
            </a:endParaRPr>
          </a:p>
          <a:p>
            <a:endParaRPr lang="el-GR" dirty="0"/>
          </a:p>
        </p:txBody>
      </p:sp>
      <p:sp>
        <p:nvSpPr>
          <p:cNvPr id="4" name="Date Placeholder 3">
            <a:extLst>
              <a:ext uri="{FF2B5EF4-FFF2-40B4-BE49-F238E27FC236}">
                <a16:creationId xmlns:a16="http://schemas.microsoft.com/office/drawing/2014/main" id="{B724543B-CEF2-4D9C-9D67-E129CD3AB613}"/>
              </a:ext>
            </a:extLst>
          </p:cNvPr>
          <p:cNvSpPr>
            <a:spLocks noGrp="1"/>
          </p:cNvSpPr>
          <p:nvPr>
            <p:ph type="dt" sz="half" idx="10"/>
          </p:nvPr>
        </p:nvSpPr>
        <p:spPr/>
        <p:txBody>
          <a:bodyPr/>
          <a:lstStyle/>
          <a:p>
            <a:r>
              <a:rPr lang="el-GR"/>
              <a:t>pgrontas@gmail.com</a:t>
            </a:r>
          </a:p>
        </p:txBody>
      </p:sp>
      <p:sp>
        <p:nvSpPr>
          <p:cNvPr id="5" name="Footer Placeholder 4">
            <a:extLst>
              <a:ext uri="{FF2B5EF4-FFF2-40B4-BE49-F238E27FC236}">
                <a16:creationId xmlns:a16="http://schemas.microsoft.com/office/drawing/2014/main" id="{D42604DB-2BB7-4B45-83F9-7AF547B898B9}"/>
              </a:ext>
            </a:extLst>
          </p:cNvPr>
          <p:cNvSpPr>
            <a:spLocks noGrp="1"/>
          </p:cNvSpPr>
          <p:nvPr>
            <p:ph type="ftr" sz="quarter" idx="11"/>
          </p:nvPr>
        </p:nvSpPr>
        <p:spPr/>
        <p:txBody>
          <a:bodyPr/>
          <a:lstStyle/>
          <a:p>
            <a:r>
              <a:rPr lang="en-US"/>
              <a:t>CIE 2019</a:t>
            </a:r>
            <a:endParaRPr lang="el-GR"/>
          </a:p>
        </p:txBody>
      </p:sp>
      <p:sp>
        <p:nvSpPr>
          <p:cNvPr id="6" name="Slide Number Placeholder 5">
            <a:extLst>
              <a:ext uri="{FF2B5EF4-FFF2-40B4-BE49-F238E27FC236}">
                <a16:creationId xmlns:a16="http://schemas.microsoft.com/office/drawing/2014/main" id="{5456AF7E-13A6-460C-ACFC-525260BB7C16}"/>
              </a:ext>
            </a:extLst>
          </p:cNvPr>
          <p:cNvSpPr>
            <a:spLocks noGrp="1"/>
          </p:cNvSpPr>
          <p:nvPr>
            <p:ph type="sldNum" sz="quarter" idx="12"/>
          </p:nvPr>
        </p:nvSpPr>
        <p:spPr/>
        <p:txBody>
          <a:bodyPr/>
          <a:lstStyle/>
          <a:p>
            <a:fld id="{0AE6FA8F-5445-4229-B36C-3298EF024F79}" type="slidenum">
              <a:rPr lang="el-GR" smtClean="0"/>
              <a:pPr/>
              <a:t>12</a:t>
            </a:fld>
            <a:endParaRPr lang="el-GR"/>
          </a:p>
        </p:txBody>
      </p:sp>
    </p:spTree>
    <p:extLst>
      <p:ext uri="{BB962C8B-B14F-4D97-AF65-F5344CB8AC3E}">
        <p14:creationId xmlns:p14="http://schemas.microsoft.com/office/powerpoint/2010/main" val="1039282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l-GR" dirty="0"/>
              <a:t>Συζήτηση</a:t>
            </a:r>
          </a:p>
        </p:txBody>
      </p:sp>
      <p:sp>
        <p:nvSpPr>
          <p:cNvPr id="4" name="Date Placeholder 3"/>
          <p:cNvSpPr>
            <a:spLocks noGrp="1"/>
          </p:cNvSpPr>
          <p:nvPr>
            <p:ph type="dt" sz="half" idx="10"/>
          </p:nvPr>
        </p:nvSpPr>
        <p:spPr/>
        <p:txBody>
          <a:bodyPr/>
          <a:lstStyle/>
          <a:p>
            <a:r>
              <a:rPr lang="el-GR"/>
              <a:t>pgrontas@gmail.com</a:t>
            </a:r>
            <a:endParaRPr lang="el-GR" dirty="0"/>
          </a:p>
        </p:txBody>
      </p:sp>
      <p:sp>
        <p:nvSpPr>
          <p:cNvPr id="5" name="Footer Placeholder 4"/>
          <p:cNvSpPr>
            <a:spLocks noGrp="1"/>
          </p:cNvSpPr>
          <p:nvPr>
            <p:ph type="ftr" sz="quarter" idx="11"/>
          </p:nvPr>
        </p:nvSpPr>
        <p:spPr/>
        <p:txBody>
          <a:bodyPr/>
          <a:lstStyle/>
          <a:p>
            <a:r>
              <a:rPr lang="en-US"/>
              <a:t>CIE 2019</a:t>
            </a:r>
            <a:endParaRPr lang="el-GR"/>
          </a:p>
        </p:txBody>
      </p:sp>
      <p:sp>
        <p:nvSpPr>
          <p:cNvPr id="6" name="Slide Number Placeholder 5"/>
          <p:cNvSpPr>
            <a:spLocks noGrp="1"/>
          </p:cNvSpPr>
          <p:nvPr>
            <p:ph type="sldNum" sz="quarter" idx="12"/>
          </p:nvPr>
        </p:nvSpPr>
        <p:spPr/>
        <p:txBody>
          <a:bodyPr/>
          <a:lstStyle/>
          <a:p>
            <a:fld id="{0AE6FA8F-5445-4229-B36C-3298EF024F79}" type="slidenum">
              <a:rPr lang="el-GR" smtClean="0"/>
              <a:pPr/>
              <a:t>13</a:t>
            </a:fld>
            <a:endParaRPr lang="el-G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6506" y="2068985"/>
            <a:ext cx="3045287" cy="2947584"/>
          </a:xfrm>
          <a:prstGeom prst="rect">
            <a:avLst/>
          </a:prstGeom>
        </p:spPr>
      </p:pic>
    </p:spTree>
    <p:extLst>
      <p:ext uri="{BB962C8B-B14F-4D97-AF65-F5344CB8AC3E}">
        <p14:creationId xmlns:p14="http://schemas.microsoft.com/office/powerpoint/2010/main" val="1251198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257C8-3C95-4A8F-A562-7781145EAD1E}"/>
              </a:ext>
            </a:extLst>
          </p:cNvPr>
          <p:cNvSpPr>
            <a:spLocks noGrp="1"/>
          </p:cNvSpPr>
          <p:nvPr>
            <p:ph type="title"/>
          </p:nvPr>
        </p:nvSpPr>
        <p:spPr/>
        <p:txBody>
          <a:bodyPr/>
          <a:lstStyle/>
          <a:p>
            <a:r>
              <a:rPr lang="en-US" dirty="0"/>
              <a:t>TL</a:t>
            </a:r>
            <a:r>
              <a:rPr lang="el-GR" dirty="0"/>
              <a:t>;</a:t>
            </a:r>
            <a:r>
              <a:rPr lang="en-US" dirty="0"/>
              <a:t>DR</a:t>
            </a:r>
            <a:endParaRPr lang="el-GR" dirty="0"/>
          </a:p>
        </p:txBody>
      </p:sp>
      <p:sp>
        <p:nvSpPr>
          <p:cNvPr id="3" name="Content Placeholder 2">
            <a:extLst>
              <a:ext uri="{FF2B5EF4-FFF2-40B4-BE49-F238E27FC236}">
                <a16:creationId xmlns:a16="http://schemas.microsoft.com/office/drawing/2014/main" id="{9C780739-FCF9-40C2-BF5D-986C75E8641A}"/>
              </a:ext>
            </a:extLst>
          </p:cNvPr>
          <p:cNvSpPr>
            <a:spLocks noGrp="1"/>
          </p:cNvSpPr>
          <p:nvPr>
            <p:ph idx="1"/>
          </p:nvPr>
        </p:nvSpPr>
        <p:spPr>
          <a:xfrm>
            <a:off x="822959" y="1845733"/>
            <a:ext cx="7543801" cy="4230975"/>
          </a:xfrm>
        </p:spPr>
        <p:txBody>
          <a:bodyPr>
            <a:normAutofit/>
          </a:bodyPr>
          <a:lstStyle/>
          <a:p>
            <a:pPr marL="0" indent="0">
              <a:buNone/>
            </a:pPr>
            <a:r>
              <a:rPr lang="el-GR" dirty="0"/>
              <a:t>  Έμφαση στην περίπτωση τριών αριθμών</a:t>
            </a:r>
          </a:p>
          <a:p>
            <a:r>
              <a:rPr lang="el-GR" dirty="0"/>
              <a:t>Με χρήση αρχών υπολογιστικής σκέψης</a:t>
            </a:r>
          </a:p>
          <a:p>
            <a:pPr lvl="1"/>
            <a:r>
              <a:rPr lang="el-GR" dirty="0"/>
              <a:t>Διαίρει &amp; </a:t>
            </a:r>
            <a:r>
              <a:rPr lang="en-US" dirty="0"/>
              <a:t>βασίλευε για δημιουργία </a:t>
            </a:r>
            <a:endParaRPr lang="el-GR" dirty="0"/>
          </a:p>
          <a:p>
            <a:pPr lvl="1"/>
            <a:r>
              <a:rPr lang="el-GR" dirty="0"/>
              <a:t>Αναγνώριση </a:t>
            </a:r>
            <a:r>
              <a:rPr lang="en-US" dirty="0"/>
              <a:t>προτύπων για ελεγχο</a:t>
            </a:r>
            <a:endParaRPr lang="el-GR" dirty="0"/>
          </a:p>
          <a:p>
            <a:r>
              <a:rPr lang="el-GR" dirty="0"/>
              <a:t>Χαρακτηριστικά λύσης:</a:t>
            </a:r>
          </a:p>
          <a:p>
            <a:pPr lvl="1"/>
            <a:r>
              <a:rPr lang="el-GR" dirty="0"/>
              <a:t>Ορθότητα σε όλες τις περιπτώσεις</a:t>
            </a:r>
          </a:p>
          <a:p>
            <a:pPr lvl="1"/>
            <a:r>
              <a:rPr lang="el-GR" dirty="0"/>
              <a:t>Ευκολία γενίκευσης</a:t>
            </a:r>
          </a:p>
          <a:p>
            <a:r>
              <a:rPr lang="el-GR" dirty="0"/>
              <a:t>Εφαρμογή στη Γ Γυμνασίου και Β, Γ Λυκείου </a:t>
            </a:r>
          </a:p>
          <a:p>
            <a:r>
              <a:rPr lang="el-GR" dirty="0"/>
              <a:t>Και για άλλα </a:t>
            </a:r>
            <a:r>
              <a:rPr lang="en-US" dirty="0"/>
              <a:t>προβλήματα με ίδια δομή </a:t>
            </a:r>
            <a:endParaRPr lang="el-GR" dirty="0"/>
          </a:p>
          <a:p>
            <a:endParaRPr lang="el-GR" dirty="0"/>
          </a:p>
          <a:p>
            <a:endParaRPr lang="el-GR" dirty="0"/>
          </a:p>
        </p:txBody>
      </p:sp>
      <p:sp>
        <p:nvSpPr>
          <p:cNvPr id="4" name="Date Placeholder 3">
            <a:extLst>
              <a:ext uri="{FF2B5EF4-FFF2-40B4-BE49-F238E27FC236}">
                <a16:creationId xmlns:a16="http://schemas.microsoft.com/office/drawing/2014/main" id="{9E519E95-7BF8-41F3-880F-806908ECB372}"/>
              </a:ext>
            </a:extLst>
          </p:cNvPr>
          <p:cNvSpPr>
            <a:spLocks noGrp="1"/>
          </p:cNvSpPr>
          <p:nvPr>
            <p:ph type="dt" sz="half" idx="10"/>
          </p:nvPr>
        </p:nvSpPr>
        <p:spPr/>
        <p:txBody>
          <a:bodyPr/>
          <a:lstStyle/>
          <a:p>
            <a:r>
              <a:rPr lang="el-GR"/>
              <a:t>pgrontas@gmail.com</a:t>
            </a:r>
          </a:p>
        </p:txBody>
      </p:sp>
      <p:sp>
        <p:nvSpPr>
          <p:cNvPr id="5" name="Footer Placeholder 4">
            <a:extLst>
              <a:ext uri="{FF2B5EF4-FFF2-40B4-BE49-F238E27FC236}">
                <a16:creationId xmlns:a16="http://schemas.microsoft.com/office/drawing/2014/main" id="{7D9E8511-BA26-4EB5-856F-7EE592EE549E}"/>
              </a:ext>
            </a:extLst>
          </p:cNvPr>
          <p:cNvSpPr>
            <a:spLocks noGrp="1"/>
          </p:cNvSpPr>
          <p:nvPr>
            <p:ph type="ftr" sz="quarter" idx="11"/>
          </p:nvPr>
        </p:nvSpPr>
        <p:spPr/>
        <p:txBody>
          <a:bodyPr/>
          <a:lstStyle/>
          <a:p>
            <a:r>
              <a:rPr lang="en-US"/>
              <a:t>CIE 2019</a:t>
            </a:r>
            <a:endParaRPr lang="el-GR"/>
          </a:p>
        </p:txBody>
      </p:sp>
      <p:sp>
        <p:nvSpPr>
          <p:cNvPr id="6" name="Slide Number Placeholder 5">
            <a:extLst>
              <a:ext uri="{FF2B5EF4-FFF2-40B4-BE49-F238E27FC236}">
                <a16:creationId xmlns:a16="http://schemas.microsoft.com/office/drawing/2014/main" id="{D8AEDBAA-911D-4D11-9907-CC1E4D754A54}"/>
              </a:ext>
            </a:extLst>
          </p:cNvPr>
          <p:cNvSpPr>
            <a:spLocks noGrp="1"/>
          </p:cNvSpPr>
          <p:nvPr>
            <p:ph type="sldNum" sz="quarter" idx="12"/>
          </p:nvPr>
        </p:nvSpPr>
        <p:spPr/>
        <p:txBody>
          <a:bodyPr/>
          <a:lstStyle/>
          <a:p>
            <a:fld id="{0AE6FA8F-5445-4229-B36C-3298EF024F79}" type="slidenum">
              <a:rPr lang="el-GR" smtClean="0"/>
              <a:pPr/>
              <a:t>2</a:t>
            </a:fld>
            <a:endParaRPr lang="el-GR"/>
          </a:p>
        </p:txBody>
      </p:sp>
    </p:spTree>
    <p:extLst>
      <p:ext uri="{BB962C8B-B14F-4D97-AF65-F5344CB8AC3E}">
        <p14:creationId xmlns:p14="http://schemas.microsoft.com/office/powerpoint/2010/main" val="751043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3248B-4543-42E1-AED8-8BCDCFD1920C}"/>
              </a:ext>
            </a:extLst>
          </p:cNvPr>
          <p:cNvSpPr>
            <a:spLocks noGrp="1"/>
          </p:cNvSpPr>
          <p:nvPr>
            <p:ph type="title"/>
          </p:nvPr>
        </p:nvSpPr>
        <p:spPr/>
        <p:txBody>
          <a:bodyPr/>
          <a:lstStyle/>
          <a:p>
            <a:r>
              <a:rPr lang="el-GR" dirty="0"/>
              <a:t>Γιατί;</a:t>
            </a:r>
          </a:p>
        </p:txBody>
      </p:sp>
      <p:sp>
        <p:nvSpPr>
          <p:cNvPr id="3" name="Content Placeholder 2">
            <a:extLst>
              <a:ext uri="{FF2B5EF4-FFF2-40B4-BE49-F238E27FC236}">
                <a16:creationId xmlns:a16="http://schemas.microsoft.com/office/drawing/2014/main" id="{E384499F-142D-484A-B694-7C6A8F9E384E}"/>
              </a:ext>
            </a:extLst>
          </p:cNvPr>
          <p:cNvSpPr>
            <a:spLocks noGrp="1"/>
          </p:cNvSpPr>
          <p:nvPr>
            <p:ph sz="half" idx="1"/>
          </p:nvPr>
        </p:nvSpPr>
        <p:spPr>
          <a:xfrm>
            <a:off x="822960" y="2848921"/>
            <a:ext cx="3270409" cy="3166117"/>
          </a:xfrm>
        </p:spPr>
        <p:txBody>
          <a:bodyPr>
            <a:normAutofit/>
          </a:bodyPr>
          <a:lstStyle/>
          <a:p>
            <a:r>
              <a:rPr lang="el-GR" dirty="0"/>
              <a:t>Λύσεις Γραπτών Πανελληνίων (πχ. 2010, 2019)</a:t>
            </a:r>
          </a:p>
          <a:p>
            <a:r>
              <a:rPr lang="el-GR" dirty="0"/>
              <a:t>Τι πρόβλημα υπάρχει;</a:t>
            </a:r>
          </a:p>
          <a:p>
            <a:pPr marL="457200" indent="-457200">
              <a:buFont typeface="+mj-lt"/>
              <a:buAutoNum type="arabicPeriod"/>
            </a:pPr>
            <a:r>
              <a:rPr lang="el-GR" dirty="0"/>
              <a:t>Ο αλγόριθμος δεν είναι </a:t>
            </a:r>
            <a:r>
              <a:rPr lang="el-GR" dirty="0">
                <a:solidFill>
                  <a:schemeClr val="accent2">
                    <a:lumMod val="75000"/>
                  </a:schemeClr>
                </a:solidFill>
              </a:rPr>
              <a:t>σωστός σε όλες </a:t>
            </a:r>
            <a:r>
              <a:rPr lang="el-GR" dirty="0">
                <a:solidFill>
                  <a:schemeClr val="tx1"/>
                </a:solidFill>
              </a:rPr>
              <a:t>τις περιπτώσεις (πχ. 8,8,2)</a:t>
            </a:r>
          </a:p>
          <a:p>
            <a:pPr marL="457200" indent="-457200">
              <a:buFont typeface="+mj-lt"/>
              <a:buAutoNum type="arabicPeriod"/>
            </a:pPr>
            <a:r>
              <a:rPr lang="el-GR" dirty="0">
                <a:solidFill>
                  <a:schemeClr val="accent2">
                    <a:lumMod val="75000"/>
                  </a:schemeClr>
                </a:solidFill>
              </a:rPr>
              <a:t>Δεν γενικεύεται εύκολα για περισσότερους αριθμούς</a:t>
            </a:r>
          </a:p>
          <a:p>
            <a:endParaRPr lang="el-GR" dirty="0">
              <a:solidFill>
                <a:schemeClr val="accent2">
                  <a:lumMod val="75000"/>
                </a:schemeClr>
              </a:solidFill>
            </a:endParaRPr>
          </a:p>
        </p:txBody>
      </p:sp>
      <p:sp>
        <p:nvSpPr>
          <p:cNvPr id="7" name="Content Placeholder 6">
            <a:extLst>
              <a:ext uri="{FF2B5EF4-FFF2-40B4-BE49-F238E27FC236}">
                <a16:creationId xmlns:a16="http://schemas.microsoft.com/office/drawing/2014/main" id="{3133BDE4-A52E-4629-B38D-695C48FC1A16}"/>
              </a:ext>
            </a:extLst>
          </p:cNvPr>
          <p:cNvSpPr>
            <a:spLocks noGrp="1"/>
          </p:cNvSpPr>
          <p:nvPr>
            <p:ph sz="half" idx="2"/>
          </p:nvPr>
        </p:nvSpPr>
        <p:spPr>
          <a:xfrm>
            <a:off x="4200526" y="2848922"/>
            <a:ext cx="4800600" cy="2880602"/>
          </a:xfrm>
          <a:solidFill>
            <a:schemeClr val="accent6">
              <a:lumMod val="20000"/>
              <a:lumOff val="80000"/>
            </a:schemeClr>
          </a:solidFill>
        </p:spPr>
        <p:txBody>
          <a:bodyPr>
            <a:normAutofit/>
          </a:bodyPr>
          <a:lstStyle/>
          <a:p>
            <a:pPr marL="0" algn="just">
              <a:lnSpc>
                <a:spcPct val="100000"/>
              </a:lnSpc>
              <a:spcBef>
                <a:spcPts val="0"/>
              </a:spcBef>
              <a:spcAft>
                <a:spcPts val="0"/>
              </a:spcAft>
            </a:pPr>
            <a:r>
              <a:rPr lang="el-GR"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Διάβασε </a:t>
            </a:r>
            <a:r>
              <a:rPr lang="el-GR"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α,β,γ</a:t>
            </a:r>
            <a:endParaRPr lang="el-GR" sz="2800" b="1" i="1" dirty="0">
              <a:solidFill>
                <a:srgbClr val="000000"/>
              </a:solidFill>
              <a:latin typeface="Palatino Linotype" panose="02040502050505030304" pitchFamily="18" charset="0"/>
              <a:ea typeface="Times New Roman" panose="02020603050405020304" pitchFamily="18" charset="0"/>
              <a:cs typeface="Times New Roman" panose="02020603050405020304" pitchFamily="18" charset="0"/>
            </a:endParaRPr>
          </a:p>
          <a:p>
            <a:pPr marL="0" algn="just">
              <a:lnSpc>
                <a:spcPct val="100000"/>
              </a:lnSpc>
              <a:spcBef>
                <a:spcPts val="0"/>
              </a:spcBef>
              <a:spcAft>
                <a:spcPts val="0"/>
              </a:spcAft>
            </a:pPr>
            <a:r>
              <a:rPr lang="el-GR"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Αν α &gt; β και α &gt; γ τότε</a:t>
            </a:r>
            <a:endParaRPr lang="el-GR" sz="2800" b="1" i="1" dirty="0">
              <a:solidFill>
                <a:srgbClr val="000000"/>
              </a:solidFill>
              <a:latin typeface="Palatino Linotype" panose="02040502050505030304" pitchFamily="18" charset="0"/>
              <a:ea typeface="Times New Roman" panose="02020603050405020304" pitchFamily="18" charset="0"/>
              <a:cs typeface="Times New Roman" panose="02020603050405020304" pitchFamily="18" charset="0"/>
            </a:endParaRPr>
          </a:p>
          <a:p>
            <a:pPr marL="0" indent="457200" algn="just">
              <a:lnSpc>
                <a:spcPct val="100000"/>
              </a:lnSpc>
              <a:spcBef>
                <a:spcPts val="0"/>
              </a:spcBef>
              <a:spcAft>
                <a:spcPts val="0"/>
              </a:spcAft>
            </a:pPr>
            <a:r>
              <a:rPr lang="el-GR"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μέγιστο ← α</a:t>
            </a:r>
            <a:endParaRPr lang="el-GR" sz="2800" b="1" i="1" dirty="0">
              <a:solidFill>
                <a:srgbClr val="000000"/>
              </a:solidFill>
              <a:latin typeface="Palatino Linotype" panose="02040502050505030304" pitchFamily="18" charset="0"/>
              <a:ea typeface="Times New Roman" panose="02020603050405020304" pitchFamily="18" charset="0"/>
              <a:cs typeface="Times New Roman" panose="02020603050405020304" pitchFamily="18" charset="0"/>
            </a:endParaRPr>
          </a:p>
          <a:p>
            <a:pPr marL="0" algn="just">
              <a:lnSpc>
                <a:spcPct val="100000"/>
              </a:lnSpc>
              <a:spcBef>
                <a:spcPts val="0"/>
              </a:spcBef>
              <a:spcAft>
                <a:spcPts val="0"/>
              </a:spcAft>
            </a:pPr>
            <a:r>
              <a:rPr lang="el-GR"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Αλλιώς_αν</a:t>
            </a:r>
            <a:r>
              <a:rPr lang="el-GR"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β &gt; α και β &gt; γ τότε </a:t>
            </a:r>
            <a:endParaRPr lang="el-GR" sz="2800" b="1" i="1" dirty="0">
              <a:solidFill>
                <a:srgbClr val="000000"/>
              </a:solidFill>
              <a:latin typeface="Palatino Linotype" panose="02040502050505030304" pitchFamily="18" charset="0"/>
              <a:ea typeface="Times New Roman" panose="02020603050405020304" pitchFamily="18" charset="0"/>
              <a:cs typeface="Times New Roman" panose="02020603050405020304" pitchFamily="18" charset="0"/>
            </a:endParaRPr>
          </a:p>
          <a:p>
            <a:pPr marL="0" indent="457200" algn="just">
              <a:lnSpc>
                <a:spcPct val="100000"/>
              </a:lnSpc>
              <a:spcBef>
                <a:spcPts val="0"/>
              </a:spcBef>
              <a:spcAft>
                <a:spcPts val="0"/>
              </a:spcAft>
            </a:pPr>
            <a:r>
              <a:rPr lang="el-GR"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μέγιστο ← β</a:t>
            </a:r>
            <a:endParaRPr lang="el-GR" sz="2800" b="1" i="1" dirty="0">
              <a:solidFill>
                <a:srgbClr val="000000"/>
              </a:solidFill>
              <a:latin typeface="Palatino Linotype" panose="02040502050505030304" pitchFamily="18" charset="0"/>
              <a:ea typeface="Times New Roman" panose="02020603050405020304" pitchFamily="18" charset="0"/>
              <a:cs typeface="Times New Roman" panose="02020603050405020304" pitchFamily="18" charset="0"/>
            </a:endParaRPr>
          </a:p>
          <a:p>
            <a:pPr marL="0" algn="just">
              <a:lnSpc>
                <a:spcPct val="100000"/>
              </a:lnSpc>
              <a:spcBef>
                <a:spcPts val="0"/>
              </a:spcBef>
              <a:spcAft>
                <a:spcPts val="0"/>
              </a:spcAft>
            </a:pPr>
            <a:r>
              <a:rPr lang="el-GR"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Αλλιώς</a:t>
            </a:r>
            <a:endParaRPr lang="el-GR" sz="2800" b="1" i="1" dirty="0">
              <a:solidFill>
                <a:srgbClr val="000000"/>
              </a:solidFill>
              <a:latin typeface="Palatino Linotype" panose="02040502050505030304" pitchFamily="18" charset="0"/>
              <a:ea typeface="Times New Roman" panose="02020603050405020304" pitchFamily="18" charset="0"/>
              <a:cs typeface="Times New Roman" panose="02020603050405020304" pitchFamily="18" charset="0"/>
            </a:endParaRPr>
          </a:p>
          <a:p>
            <a:pPr marL="0" algn="just">
              <a:lnSpc>
                <a:spcPct val="100000"/>
              </a:lnSpc>
              <a:spcBef>
                <a:spcPts val="0"/>
              </a:spcBef>
              <a:spcAft>
                <a:spcPts val="0"/>
              </a:spcAf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l-GR"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μέγιστο ← γ</a:t>
            </a:r>
            <a:endParaRPr lang="el-GR" sz="2800" b="1" i="1" dirty="0">
              <a:solidFill>
                <a:srgbClr val="000000"/>
              </a:solidFill>
              <a:latin typeface="Palatino Linotype" panose="02040502050505030304" pitchFamily="18" charset="0"/>
              <a:ea typeface="Times New Roman" panose="02020603050405020304" pitchFamily="18" charset="0"/>
              <a:cs typeface="Times New Roman" panose="02020603050405020304" pitchFamily="18" charset="0"/>
            </a:endParaRPr>
          </a:p>
          <a:p>
            <a:pPr marL="0" algn="just">
              <a:lnSpc>
                <a:spcPct val="100000"/>
              </a:lnSpc>
              <a:spcBef>
                <a:spcPts val="0"/>
              </a:spcBef>
              <a:spcAft>
                <a:spcPts val="0"/>
              </a:spcAft>
            </a:pPr>
            <a:r>
              <a:rPr lang="el-GR"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Τέλος_Αν</a:t>
            </a:r>
            <a:endParaRPr lang="el-GR" dirty="0"/>
          </a:p>
        </p:txBody>
      </p:sp>
      <p:sp>
        <p:nvSpPr>
          <p:cNvPr id="4" name="Date Placeholder 3">
            <a:extLst>
              <a:ext uri="{FF2B5EF4-FFF2-40B4-BE49-F238E27FC236}">
                <a16:creationId xmlns:a16="http://schemas.microsoft.com/office/drawing/2014/main" id="{21EEC073-56BD-493D-B008-55BC9C30BD0F}"/>
              </a:ext>
            </a:extLst>
          </p:cNvPr>
          <p:cNvSpPr>
            <a:spLocks noGrp="1"/>
          </p:cNvSpPr>
          <p:nvPr>
            <p:ph type="dt" sz="half" idx="10"/>
          </p:nvPr>
        </p:nvSpPr>
        <p:spPr/>
        <p:txBody>
          <a:bodyPr/>
          <a:lstStyle/>
          <a:p>
            <a:r>
              <a:rPr lang="el-GR"/>
              <a:t>pgrontas@gmail.com</a:t>
            </a:r>
          </a:p>
        </p:txBody>
      </p:sp>
      <p:sp>
        <p:nvSpPr>
          <p:cNvPr id="5" name="Footer Placeholder 4">
            <a:extLst>
              <a:ext uri="{FF2B5EF4-FFF2-40B4-BE49-F238E27FC236}">
                <a16:creationId xmlns:a16="http://schemas.microsoft.com/office/drawing/2014/main" id="{AE49411C-8D11-498A-B066-A236EC83D437}"/>
              </a:ext>
            </a:extLst>
          </p:cNvPr>
          <p:cNvSpPr>
            <a:spLocks noGrp="1"/>
          </p:cNvSpPr>
          <p:nvPr>
            <p:ph type="ftr" sz="quarter" idx="11"/>
          </p:nvPr>
        </p:nvSpPr>
        <p:spPr/>
        <p:txBody>
          <a:bodyPr/>
          <a:lstStyle/>
          <a:p>
            <a:r>
              <a:rPr lang="en-US"/>
              <a:t>CIE 2019</a:t>
            </a:r>
            <a:endParaRPr lang="el-GR"/>
          </a:p>
        </p:txBody>
      </p:sp>
      <p:sp>
        <p:nvSpPr>
          <p:cNvPr id="6" name="Slide Number Placeholder 5">
            <a:extLst>
              <a:ext uri="{FF2B5EF4-FFF2-40B4-BE49-F238E27FC236}">
                <a16:creationId xmlns:a16="http://schemas.microsoft.com/office/drawing/2014/main" id="{4E04D0E3-66D3-4BED-9510-4B9103E16B1B}"/>
              </a:ext>
            </a:extLst>
          </p:cNvPr>
          <p:cNvSpPr>
            <a:spLocks noGrp="1"/>
          </p:cNvSpPr>
          <p:nvPr>
            <p:ph type="sldNum" sz="quarter" idx="12"/>
          </p:nvPr>
        </p:nvSpPr>
        <p:spPr/>
        <p:txBody>
          <a:bodyPr/>
          <a:lstStyle/>
          <a:p>
            <a:fld id="{0AE6FA8F-5445-4229-B36C-3298EF024F79}" type="slidenum">
              <a:rPr lang="el-GR" smtClean="0"/>
              <a:pPr/>
              <a:t>3</a:t>
            </a:fld>
            <a:endParaRPr lang="el-GR"/>
          </a:p>
        </p:txBody>
      </p:sp>
      <p:sp>
        <p:nvSpPr>
          <p:cNvPr id="8" name="TextBox 7">
            <a:extLst>
              <a:ext uri="{FF2B5EF4-FFF2-40B4-BE49-F238E27FC236}">
                <a16:creationId xmlns:a16="http://schemas.microsoft.com/office/drawing/2014/main" id="{5B6FD536-CB67-440B-AE9E-EC44DC12480C}"/>
              </a:ext>
            </a:extLst>
          </p:cNvPr>
          <p:cNvSpPr txBox="1"/>
          <p:nvPr/>
        </p:nvSpPr>
        <p:spPr>
          <a:xfrm>
            <a:off x="822960" y="1736300"/>
            <a:ext cx="7586403" cy="1015663"/>
          </a:xfrm>
          <a:prstGeom prst="rect">
            <a:avLst/>
          </a:prstGeom>
          <a:noFill/>
        </p:spPr>
        <p:txBody>
          <a:bodyPr wrap="square" rtlCol="0">
            <a:spAutoFit/>
          </a:bodyPr>
          <a:lstStyle/>
          <a:p>
            <a:r>
              <a:rPr lang="el-GR" sz="2000" dirty="0"/>
              <a:t>Μέγιστο στοιχείο 3 αριθμών – Οδηγίες Διδασκαλίας Γ Γυμνασίου</a:t>
            </a:r>
            <a:endParaRPr lang="en-US" sz="2000" dirty="0"/>
          </a:p>
          <a:p>
            <a:r>
              <a:rPr lang="en-US" sz="2000" dirty="0"/>
              <a:t>Θα έπρεπε να είναι γνωστό και σε μεγαλύτερες ταξεις</a:t>
            </a:r>
            <a:endParaRPr lang="el-GR" sz="2000" dirty="0"/>
          </a:p>
          <a:p>
            <a:r>
              <a:rPr lang="el-GR" sz="2000" dirty="0"/>
              <a:t>Είναι όλοι οι πιθανοί αλγόριθμοι αποδεκτοί;</a:t>
            </a:r>
          </a:p>
        </p:txBody>
      </p:sp>
      <p:cxnSp>
        <p:nvCxnSpPr>
          <p:cNvPr id="9" name="Straight Arrow Connector 8">
            <a:extLst>
              <a:ext uri="{FF2B5EF4-FFF2-40B4-BE49-F238E27FC236}">
                <a16:creationId xmlns:a16="http://schemas.microsoft.com/office/drawing/2014/main" id="{50E925C6-73AC-426F-AF7B-5EC2AC601EEB}"/>
              </a:ext>
            </a:extLst>
          </p:cNvPr>
          <p:cNvCxnSpPr/>
          <p:nvPr/>
        </p:nvCxnSpPr>
        <p:spPr>
          <a:xfrm>
            <a:off x="2677164" y="3302852"/>
            <a:ext cx="1416205"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06732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268EB68-F20E-40ED-A480-79E75ABE9E10}"/>
              </a:ext>
            </a:extLst>
          </p:cNvPr>
          <p:cNvSpPr>
            <a:spLocks noGrp="1"/>
          </p:cNvSpPr>
          <p:nvPr>
            <p:ph type="title"/>
          </p:nvPr>
        </p:nvSpPr>
        <p:spPr>
          <a:xfrm>
            <a:off x="822960" y="286605"/>
            <a:ext cx="7543800" cy="1370746"/>
          </a:xfrm>
        </p:spPr>
        <p:txBody>
          <a:bodyPr/>
          <a:lstStyle/>
          <a:p>
            <a:r>
              <a:rPr lang="el-GR" dirty="0"/>
              <a:t>Υπολογιστική Σκέψη</a:t>
            </a:r>
          </a:p>
        </p:txBody>
      </p:sp>
      <p:sp>
        <p:nvSpPr>
          <p:cNvPr id="9" name="Content Placeholder 8">
            <a:extLst>
              <a:ext uri="{FF2B5EF4-FFF2-40B4-BE49-F238E27FC236}">
                <a16:creationId xmlns:a16="http://schemas.microsoft.com/office/drawing/2014/main" id="{06B2371A-4868-4666-A36B-1CE3A44E3B1D}"/>
              </a:ext>
            </a:extLst>
          </p:cNvPr>
          <p:cNvSpPr>
            <a:spLocks noGrp="1"/>
          </p:cNvSpPr>
          <p:nvPr>
            <p:ph idx="1"/>
          </p:nvPr>
        </p:nvSpPr>
        <p:spPr>
          <a:xfrm>
            <a:off x="822960" y="1657351"/>
            <a:ext cx="7543801" cy="1207150"/>
          </a:xfrm>
          <a:solidFill>
            <a:schemeClr val="accent5">
              <a:lumMod val="40000"/>
              <a:lumOff val="60000"/>
            </a:schemeClr>
          </a:solidFill>
        </p:spPr>
        <p:txBody>
          <a:bodyPr>
            <a:normAutofit fontScale="92500"/>
          </a:bodyPr>
          <a:lstStyle/>
          <a:p>
            <a:r>
              <a:rPr lang="el-GR" sz="2400" dirty="0"/>
              <a:t>Μέθοδος επίλυσης προβλημάτων, σχεδιασμού συστημάτων και κατανόησης της ανθρώπινης συμπεριφοράς που χρησιμοποιεί έννοιες από την επιστήμη των υπολογιστών </a:t>
            </a:r>
            <a:r>
              <a:rPr lang="en-US" sz="2400" b="1" dirty="0"/>
              <a:t>(Wing, 2006) </a:t>
            </a:r>
            <a:endParaRPr lang="el-GR" sz="2400" b="1" dirty="0"/>
          </a:p>
          <a:p>
            <a:endParaRPr lang="el-GR" dirty="0"/>
          </a:p>
        </p:txBody>
      </p:sp>
      <p:sp>
        <p:nvSpPr>
          <p:cNvPr id="5" name="Date Placeholder 4">
            <a:extLst>
              <a:ext uri="{FF2B5EF4-FFF2-40B4-BE49-F238E27FC236}">
                <a16:creationId xmlns:a16="http://schemas.microsoft.com/office/drawing/2014/main" id="{D7DB0319-51D1-495C-8F2C-D89F52A7AA9F}"/>
              </a:ext>
            </a:extLst>
          </p:cNvPr>
          <p:cNvSpPr>
            <a:spLocks noGrp="1"/>
          </p:cNvSpPr>
          <p:nvPr>
            <p:ph type="dt" sz="half" idx="10"/>
          </p:nvPr>
        </p:nvSpPr>
        <p:spPr/>
        <p:txBody>
          <a:bodyPr/>
          <a:lstStyle/>
          <a:p>
            <a:r>
              <a:rPr lang="el-GR"/>
              <a:t>pgrontas@gmail.com</a:t>
            </a:r>
          </a:p>
        </p:txBody>
      </p:sp>
      <p:sp>
        <p:nvSpPr>
          <p:cNvPr id="6" name="Footer Placeholder 5">
            <a:extLst>
              <a:ext uri="{FF2B5EF4-FFF2-40B4-BE49-F238E27FC236}">
                <a16:creationId xmlns:a16="http://schemas.microsoft.com/office/drawing/2014/main" id="{19D134F2-F176-42FC-815D-16A26DA8CB07}"/>
              </a:ext>
            </a:extLst>
          </p:cNvPr>
          <p:cNvSpPr>
            <a:spLocks noGrp="1"/>
          </p:cNvSpPr>
          <p:nvPr>
            <p:ph type="ftr" sz="quarter" idx="11"/>
          </p:nvPr>
        </p:nvSpPr>
        <p:spPr/>
        <p:txBody>
          <a:bodyPr/>
          <a:lstStyle/>
          <a:p>
            <a:r>
              <a:rPr lang="en-US"/>
              <a:t>CIE 2019</a:t>
            </a:r>
            <a:endParaRPr lang="el-GR" dirty="0"/>
          </a:p>
        </p:txBody>
      </p:sp>
      <p:sp>
        <p:nvSpPr>
          <p:cNvPr id="7" name="Slide Number Placeholder 6">
            <a:extLst>
              <a:ext uri="{FF2B5EF4-FFF2-40B4-BE49-F238E27FC236}">
                <a16:creationId xmlns:a16="http://schemas.microsoft.com/office/drawing/2014/main" id="{F5E5CA3A-05BA-43E8-9753-C601D8B09E2A}"/>
              </a:ext>
            </a:extLst>
          </p:cNvPr>
          <p:cNvSpPr>
            <a:spLocks noGrp="1"/>
          </p:cNvSpPr>
          <p:nvPr>
            <p:ph type="sldNum" sz="quarter" idx="12"/>
          </p:nvPr>
        </p:nvSpPr>
        <p:spPr/>
        <p:txBody>
          <a:bodyPr/>
          <a:lstStyle/>
          <a:p>
            <a:fld id="{0AE6FA8F-5445-4229-B36C-3298EF024F79}" type="slidenum">
              <a:rPr lang="el-GR" smtClean="0"/>
              <a:pPr/>
              <a:t>4</a:t>
            </a:fld>
            <a:endParaRPr lang="el-GR"/>
          </a:p>
        </p:txBody>
      </p:sp>
      <p:sp>
        <p:nvSpPr>
          <p:cNvPr id="10" name="TextBox 9">
            <a:extLst>
              <a:ext uri="{FF2B5EF4-FFF2-40B4-BE49-F238E27FC236}">
                <a16:creationId xmlns:a16="http://schemas.microsoft.com/office/drawing/2014/main" id="{CC93C9DD-8671-47D9-B827-A752B9FAABB9}"/>
              </a:ext>
            </a:extLst>
          </p:cNvPr>
          <p:cNvSpPr txBox="1"/>
          <p:nvPr/>
        </p:nvSpPr>
        <p:spPr>
          <a:xfrm>
            <a:off x="401479" y="2864501"/>
            <a:ext cx="8386762" cy="3416320"/>
          </a:xfrm>
          <a:prstGeom prst="rect">
            <a:avLst/>
          </a:prstGeom>
          <a:noFill/>
        </p:spPr>
        <p:txBody>
          <a:bodyPr wrap="square" rtlCol="0">
            <a:spAutoFit/>
          </a:bodyPr>
          <a:lstStyle/>
          <a:p>
            <a:pPr indent="-285750">
              <a:buFont typeface="Arial" panose="020B0604020202020204" pitchFamily="34" charset="0"/>
              <a:buChar char="•"/>
            </a:pPr>
            <a:r>
              <a:rPr lang="el-GR" sz="2400" dirty="0"/>
              <a:t>Διάσπαση και σύνθεση</a:t>
            </a:r>
          </a:p>
          <a:p>
            <a:pPr marL="457200" lvl="2" indent="-285750">
              <a:buFont typeface="Arial" panose="020B0604020202020204" pitchFamily="34" charset="0"/>
              <a:buChar char="•"/>
            </a:pPr>
            <a:r>
              <a:rPr lang="el-GR" sz="2400" dirty="0"/>
              <a:t>Ανάλυση σε διαφορετικά </a:t>
            </a:r>
            <a:r>
              <a:rPr lang="el-GR" sz="2400" dirty="0" err="1"/>
              <a:t>υποπροβλήματα</a:t>
            </a:r>
            <a:endParaRPr lang="el-GR" sz="2400" dirty="0"/>
          </a:p>
          <a:p>
            <a:pPr marL="457200" lvl="2" indent="-285750">
              <a:buFont typeface="Arial" panose="020B0604020202020204" pitchFamily="34" charset="0"/>
              <a:buChar char="•"/>
            </a:pPr>
            <a:r>
              <a:rPr lang="el-GR" sz="2400" dirty="0"/>
              <a:t>Ανάλυση σε μικρότερα στιγμιότυπα του ίδιου προβλήματος (Διαίρει &amp; Βασίλευε ή Αναδρομική σκέψη)</a:t>
            </a:r>
          </a:p>
          <a:p>
            <a:pPr marL="0" lvl="1" indent="-285750">
              <a:buFont typeface="Arial" panose="020B0604020202020204" pitchFamily="34" charset="0"/>
              <a:buChar char="•"/>
            </a:pPr>
            <a:r>
              <a:rPr lang="el-GR" sz="2400" dirty="0"/>
              <a:t>Γενίκευση</a:t>
            </a:r>
          </a:p>
          <a:p>
            <a:pPr marL="0" lvl="1" indent="-285750">
              <a:buFont typeface="Arial" panose="020B0604020202020204" pitchFamily="34" charset="0"/>
              <a:buChar char="•"/>
            </a:pPr>
            <a:r>
              <a:rPr lang="el-GR" sz="2400" dirty="0"/>
              <a:t>Δημιουργία μοντέλων</a:t>
            </a:r>
          </a:p>
          <a:p>
            <a:pPr marL="0" lvl="1" indent="-285750">
              <a:buFont typeface="Arial" panose="020B0604020202020204" pitchFamily="34" charset="0"/>
              <a:buChar char="•"/>
            </a:pPr>
            <a:r>
              <a:rPr lang="el-GR" sz="2400" dirty="0"/>
              <a:t>Αναγνώριση προτύπων</a:t>
            </a:r>
          </a:p>
          <a:p>
            <a:pPr marL="0" lvl="1" indent="-285750">
              <a:buFont typeface="Arial" panose="020B0604020202020204" pitchFamily="34" charset="0"/>
              <a:buChar char="•"/>
            </a:pPr>
            <a:r>
              <a:rPr lang="el-GR" sz="2400" dirty="0"/>
              <a:t>…</a:t>
            </a:r>
          </a:p>
          <a:p>
            <a:pPr marL="0" lvl="1" algn="ctr"/>
            <a:r>
              <a:rPr lang="el-GR" sz="2400" dirty="0">
                <a:solidFill>
                  <a:schemeClr val="accent2">
                    <a:lumMod val="75000"/>
                  </a:schemeClr>
                </a:solidFill>
              </a:rPr>
              <a:t>Πώς διδάσκουμε τις παραπάνω αρχές;</a:t>
            </a:r>
          </a:p>
        </p:txBody>
      </p:sp>
    </p:spTree>
    <p:extLst>
      <p:ext uri="{BB962C8B-B14F-4D97-AF65-F5344CB8AC3E}">
        <p14:creationId xmlns:p14="http://schemas.microsoft.com/office/powerpoint/2010/main" val="2484653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E3110BF-1508-4B22-A98F-7D9122D27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07D811-5693-4A69-A64C-3DABF0B42D78}"/>
              </a:ext>
            </a:extLst>
          </p:cNvPr>
          <p:cNvSpPr>
            <a:spLocks noGrp="1"/>
          </p:cNvSpPr>
          <p:nvPr>
            <p:ph type="title"/>
          </p:nvPr>
        </p:nvSpPr>
        <p:spPr>
          <a:xfrm>
            <a:off x="3527682" y="634946"/>
            <a:ext cx="5134625" cy="1450757"/>
          </a:xfrm>
        </p:spPr>
        <p:txBody>
          <a:bodyPr>
            <a:normAutofit/>
          </a:bodyPr>
          <a:lstStyle/>
          <a:p>
            <a:r>
              <a:rPr lang="el-GR"/>
              <a:t>Υπολογιστική Σκέψη στα σχολικά βιβλία</a:t>
            </a:r>
            <a:endParaRPr lang="el-GR" dirty="0"/>
          </a:p>
        </p:txBody>
      </p:sp>
      <p:pic>
        <p:nvPicPr>
          <p:cNvPr id="9" name="Picture 8">
            <a:extLst>
              <a:ext uri="{FF2B5EF4-FFF2-40B4-BE49-F238E27FC236}">
                <a16:creationId xmlns:a16="http://schemas.microsoft.com/office/drawing/2014/main" id="{29B59C67-15B7-4816-ABC3-60F6F1C5E285}"/>
              </a:ext>
            </a:extLst>
          </p:cNvPr>
          <p:cNvPicPr>
            <a:picLocks noChangeAspect="1"/>
          </p:cNvPicPr>
          <p:nvPr/>
        </p:nvPicPr>
        <p:blipFill>
          <a:blip r:embed="rId3"/>
          <a:stretch>
            <a:fillRect/>
          </a:stretch>
        </p:blipFill>
        <p:spPr>
          <a:xfrm>
            <a:off x="533132" y="2198428"/>
            <a:ext cx="2993178" cy="1761228"/>
          </a:xfrm>
          <a:prstGeom prst="rect">
            <a:avLst/>
          </a:prstGeom>
        </p:spPr>
      </p:pic>
      <p:cxnSp>
        <p:nvCxnSpPr>
          <p:cNvPr id="16" name="Straight Connector 15">
            <a:extLst>
              <a:ext uri="{FF2B5EF4-FFF2-40B4-BE49-F238E27FC236}">
                <a16:creationId xmlns:a16="http://schemas.microsoft.com/office/drawing/2014/main" id="{D421D832-FCE6-4026-A5B1-954692E1A2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7329" y="2086188"/>
            <a:ext cx="438912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D48FFAA-215E-47B3-849A-E3253DC7E585}"/>
              </a:ext>
            </a:extLst>
          </p:cNvPr>
          <p:cNvPicPr>
            <a:picLocks noChangeAspect="1"/>
          </p:cNvPicPr>
          <p:nvPr/>
        </p:nvPicPr>
        <p:blipFill>
          <a:blip r:embed="rId4"/>
          <a:stretch>
            <a:fillRect/>
          </a:stretch>
        </p:blipFill>
        <p:spPr>
          <a:xfrm>
            <a:off x="533131" y="4058702"/>
            <a:ext cx="2993178" cy="1923118"/>
          </a:xfrm>
          <a:prstGeom prst="rect">
            <a:avLst/>
          </a:prstGeom>
        </p:spPr>
      </p:pic>
      <p:pic>
        <p:nvPicPr>
          <p:cNvPr id="7" name="Picture 6">
            <a:extLst>
              <a:ext uri="{FF2B5EF4-FFF2-40B4-BE49-F238E27FC236}">
                <a16:creationId xmlns:a16="http://schemas.microsoft.com/office/drawing/2014/main" id="{579AD18C-0C8C-4120-A82B-CBBE0AF0357A}"/>
              </a:ext>
            </a:extLst>
          </p:cNvPr>
          <p:cNvPicPr>
            <a:picLocks noChangeAspect="1"/>
          </p:cNvPicPr>
          <p:nvPr/>
        </p:nvPicPr>
        <p:blipFill>
          <a:blip r:embed="rId5"/>
          <a:stretch>
            <a:fillRect/>
          </a:stretch>
        </p:blipFill>
        <p:spPr>
          <a:xfrm>
            <a:off x="3796729" y="4553845"/>
            <a:ext cx="4865577" cy="1427974"/>
          </a:xfrm>
          <a:prstGeom prst="rect">
            <a:avLst/>
          </a:prstGeom>
        </p:spPr>
      </p:pic>
      <p:sp>
        <p:nvSpPr>
          <p:cNvPr id="3" name="Content Placeholder 2">
            <a:extLst>
              <a:ext uri="{FF2B5EF4-FFF2-40B4-BE49-F238E27FC236}">
                <a16:creationId xmlns:a16="http://schemas.microsoft.com/office/drawing/2014/main" id="{6E04FD6C-3367-4173-874D-4A85EBDFE608}"/>
              </a:ext>
            </a:extLst>
          </p:cNvPr>
          <p:cNvSpPr>
            <a:spLocks noGrp="1"/>
          </p:cNvSpPr>
          <p:nvPr>
            <p:ph idx="1"/>
          </p:nvPr>
        </p:nvSpPr>
        <p:spPr>
          <a:xfrm>
            <a:off x="3526310" y="2198914"/>
            <a:ext cx="5135997" cy="3670180"/>
          </a:xfrm>
        </p:spPr>
        <p:txBody>
          <a:bodyPr>
            <a:normAutofit/>
          </a:bodyPr>
          <a:lstStyle/>
          <a:p>
            <a:pPr lvl="1"/>
            <a:r>
              <a:rPr lang="el-GR" sz="2400" dirty="0"/>
              <a:t>Έμφαση στην ανάλυση σε διαφορετικά </a:t>
            </a:r>
            <a:r>
              <a:rPr lang="el-GR" sz="2400" dirty="0" err="1"/>
              <a:t>υποπροβλήματα</a:t>
            </a:r>
            <a:r>
              <a:rPr lang="el-GR" sz="2400" dirty="0"/>
              <a:t> (με βάση το πεδίο αναφοράς)</a:t>
            </a:r>
            <a:endParaRPr lang="en-US" sz="2400" dirty="0"/>
          </a:p>
          <a:p>
            <a:pPr lvl="1"/>
            <a:r>
              <a:rPr lang="en-US" sz="2400" dirty="0"/>
              <a:t>M</a:t>
            </a:r>
            <a:r>
              <a:rPr lang="el-GR" sz="2400" dirty="0"/>
              <a:t>όνο θεωρία</a:t>
            </a:r>
          </a:p>
          <a:p>
            <a:pPr lvl="1"/>
            <a:r>
              <a:rPr lang="el-GR" sz="2400" dirty="0"/>
              <a:t>Δεν υπάρχει </a:t>
            </a:r>
            <a:r>
              <a:rPr lang="en-US" sz="2400" dirty="0"/>
              <a:t>follow up</a:t>
            </a:r>
            <a:r>
              <a:rPr lang="el-GR" sz="2400" dirty="0"/>
              <a:t> </a:t>
            </a:r>
            <a:endParaRPr lang="en-US" sz="2400" dirty="0"/>
          </a:p>
          <a:p>
            <a:pPr lvl="2"/>
            <a:r>
              <a:rPr lang="el-GR" sz="2400" dirty="0"/>
              <a:t>Π.χ. με ανάπτυξη προγράμματος</a:t>
            </a:r>
            <a:endParaRPr lang="en-US" sz="2400" dirty="0"/>
          </a:p>
          <a:p>
            <a:pPr lvl="1"/>
            <a:endParaRPr lang="el-GR" dirty="0"/>
          </a:p>
          <a:p>
            <a:endParaRPr lang="el-GR" dirty="0"/>
          </a:p>
        </p:txBody>
      </p:sp>
      <p:sp>
        <p:nvSpPr>
          <p:cNvPr id="18" name="Rectangle 17">
            <a:extLst>
              <a:ext uri="{FF2B5EF4-FFF2-40B4-BE49-F238E27FC236}">
                <a16:creationId xmlns:a16="http://schemas.microsoft.com/office/drawing/2014/main" id="{62DEEBA4-0B42-4DCA-852F-4D86CE964B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9F90379A-EF95-4E00-8695-906F14374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a:extLst>
              <a:ext uri="{FF2B5EF4-FFF2-40B4-BE49-F238E27FC236}">
                <a16:creationId xmlns:a16="http://schemas.microsoft.com/office/drawing/2014/main" id="{4DBD6FB0-55E6-499D-9221-44A9A9264E8C}"/>
              </a:ext>
            </a:extLst>
          </p:cNvPr>
          <p:cNvSpPr>
            <a:spLocks noGrp="1"/>
          </p:cNvSpPr>
          <p:nvPr>
            <p:ph type="dt" sz="half" idx="10"/>
          </p:nvPr>
        </p:nvSpPr>
        <p:spPr>
          <a:xfrm>
            <a:off x="822960" y="6459785"/>
            <a:ext cx="1854203" cy="365125"/>
          </a:xfrm>
        </p:spPr>
        <p:txBody>
          <a:bodyPr>
            <a:normAutofit/>
          </a:bodyPr>
          <a:lstStyle/>
          <a:p>
            <a:pPr>
              <a:spcAft>
                <a:spcPts val="600"/>
              </a:spcAft>
            </a:pPr>
            <a:r>
              <a:rPr lang="el-GR"/>
              <a:t>pgrontas@gmail.com</a:t>
            </a:r>
          </a:p>
        </p:txBody>
      </p:sp>
      <p:sp>
        <p:nvSpPr>
          <p:cNvPr id="5" name="Footer Placeholder 4">
            <a:extLst>
              <a:ext uri="{FF2B5EF4-FFF2-40B4-BE49-F238E27FC236}">
                <a16:creationId xmlns:a16="http://schemas.microsoft.com/office/drawing/2014/main" id="{EE6A82D2-E7FC-45AE-B394-567D926E5F9C}"/>
              </a:ext>
            </a:extLst>
          </p:cNvPr>
          <p:cNvSpPr>
            <a:spLocks noGrp="1"/>
          </p:cNvSpPr>
          <p:nvPr>
            <p:ph type="ftr" sz="quarter" idx="11"/>
          </p:nvPr>
        </p:nvSpPr>
        <p:spPr>
          <a:xfrm>
            <a:off x="2764638" y="6459785"/>
            <a:ext cx="3617103" cy="365125"/>
          </a:xfrm>
        </p:spPr>
        <p:txBody>
          <a:bodyPr>
            <a:normAutofit/>
          </a:bodyPr>
          <a:lstStyle/>
          <a:p>
            <a:pPr>
              <a:spcAft>
                <a:spcPts val="600"/>
              </a:spcAft>
            </a:pPr>
            <a:r>
              <a:rPr lang="en-US"/>
              <a:t>CIE 2019</a:t>
            </a:r>
            <a:endParaRPr lang="el-GR"/>
          </a:p>
        </p:txBody>
      </p:sp>
      <p:sp>
        <p:nvSpPr>
          <p:cNvPr id="6" name="Slide Number Placeholder 5">
            <a:extLst>
              <a:ext uri="{FF2B5EF4-FFF2-40B4-BE49-F238E27FC236}">
                <a16:creationId xmlns:a16="http://schemas.microsoft.com/office/drawing/2014/main" id="{7C83025A-B285-48E6-B206-E9E2F7EA2613}"/>
              </a:ext>
            </a:extLst>
          </p:cNvPr>
          <p:cNvSpPr>
            <a:spLocks noGrp="1"/>
          </p:cNvSpPr>
          <p:nvPr>
            <p:ph type="sldNum" sz="quarter" idx="12"/>
          </p:nvPr>
        </p:nvSpPr>
        <p:spPr>
          <a:xfrm>
            <a:off x="7425343" y="6459785"/>
            <a:ext cx="984019" cy="365125"/>
          </a:xfrm>
        </p:spPr>
        <p:txBody>
          <a:bodyPr>
            <a:normAutofit/>
          </a:bodyPr>
          <a:lstStyle/>
          <a:p>
            <a:pPr>
              <a:spcAft>
                <a:spcPts val="600"/>
              </a:spcAft>
            </a:pPr>
            <a:fld id="{0AE6FA8F-5445-4229-B36C-3298EF024F79}" type="slidenum">
              <a:rPr lang="el-GR" smtClean="0"/>
              <a:pPr>
                <a:spcAft>
                  <a:spcPts val="600"/>
                </a:spcAft>
              </a:pPr>
              <a:t>5</a:t>
            </a:fld>
            <a:endParaRPr lang="el-GR"/>
          </a:p>
        </p:txBody>
      </p:sp>
    </p:spTree>
    <p:extLst>
      <p:ext uri="{BB962C8B-B14F-4D97-AF65-F5344CB8AC3E}">
        <p14:creationId xmlns:p14="http://schemas.microsoft.com/office/powerpoint/2010/main" val="244422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07F6C-E4AD-4182-83C6-716EEE35AA1B}"/>
              </a:ext>
            </a:extLst>
          </p:cNvPr>
          <p:cNvSpPr>
            <a:spLocks noGrp="1"/>
          </p:cNvSpPr>
          <p:nvPr>
            <p:ph type="title"/>
          </p:nvPr>
        </p:nvSpPr>
        <p:spPr/>
        <p:txBody>
          <a:bodyPr>
            <a:normAutofit/>
          </a:bodyPr>
          <a:lstStyle/>
          <a:p>
            <a:r>
              <a:rPr lang="el-GR" sz="4000" dirty="0"/>
              <a:t>Υπολογιστική Σκέψη στα σχολικά βιβλία (2)</a:t>
            </a:r>
          </a:p>
        </p:txBody>
      </p:sp>
      <p:sp>
        <p:nvSpPr>
          <p:cNvPr id="3" name="Content Placeholder 2">
            <a:extLst>
              <a:ext uri="{FF2B5EF4-FFF2-40B4-BE49-F238E27FC236}">
                <a16:creationId xmlns:a16="http://schemas.microsoft.com/office/drawing/2014/main" id="{D5FE49B8-6CCB-48CC-908E-F185A3CF364E}"/>
              </a:ext>
            </a:extLst>
          </p:cNvPr>
          <p:cNvSpPr>
            <a:spLocks noGrp="1"/>
          </p:cNvSpPr>
          <p:nvPr>
            <p:ph idx="1"/>
          </p:nvPr>
        </p:nvSpPr>
        <p:spPr>
          <a:xfrm>
            <a:off x="822959" y="1845734"/>
            <a:ext cx="7543801" cy="473720"/>
          </a:xfrm>
        </p:spPr>
        <p:txBody>
          <a:bodyPr/>
          <a:lstStyle/>
          <a:p>
            <a:r>
              <a:rPr lang="el-GR" dirty="0"/>
              <a:t>Δυαδική Αναζήτηση: Διαίρει &amp; Βασίλευε </a:t>
            </a:r>
          </a:p>
          <a:p>
            <a:endParaRPr lang="el-GR" dirty="0"/>
          </a:p>
        </p:txBody>
      </p:sp>
      <p:sp>
        <p:nvSpPr>
          <p:cNvPr id="4" name="Date Placeholder 3">
            <a:extLst>
              <a:ext uri="{FF2B5EF4-FFF2-40B4-BE49-F238E27FC236}">
                <a16:creationId xmlns:a16="http://schemas.microsoft.com/office/drawing/2014/main" id="{AC0AACEE-702F-4953-B695-1CE2988AB24A}"/>
              </a:ext>
            </a:extLst>
          </p:cNvPr>
          <p:cNvSpPr>
            <a:spLocks noGrp="1"/>
          </p:cNvSpPr>
          <p:nvPr>
            <p:ph type="dt" sz="half" idx="10"/>
          </p:nvPr>
        </p:nvSpPr>
        <p:spPr/>
        <p:txBody>
          <a:bodyPr/>
          <a:lstStyle/>
          <a:p>
            <a:r>
              <a:rPr lang="el-GR"/>
              <a:t>pgrontas@gmail.com</a:t>
            </a:r>
          </a:p>
        </p:txBody>
      </p:sp>
      <p:sp>
        <p:nvSpPr>
          <p:cNvPr id="5" name="Footer Placeholder 4">
            <a:extLst>
              <a:ext uri="{FF2B5EF4-FFF2-40B4-BE49-F238E27FC236}">
                <a16:creationId xmlns:a16="http://schemas.microsoft.com/office/drawing/2014/main" id="{4793D2B1-4EDF-4433-89E9-DF3E864BB40D}"/>
              </a:ext>
            </a:extLst>
          </p:cNvPr>
          <p:cNvSpPr>
            <a:spLocks noGrp="1"/>
          </p:cNvSpPr>
          <p:nvPr>
            <p:ph type="ftr" sz="quarter" idx="11"/>
          </p:nvPr>
        </p:nvSpPr>
        <p:spPr/>
        <p:txBody>
          <a:bodyPr/>
          <a:lstStyle/>
          <a:p>
            <a:r>
              <a:rPr lang="en-US"/>
              <a:t>CIE 2019</a:t>
            </a:r>
            <a:endParaRPr lang="el-GR"/>
          </a:p>
        </p:txBody>
      </p:sp>
      <p:sp>
        <p:nvSpPr>
          <p:cNvPr id="6" name="Slide Number Placeholder 5">
            <a:extLst>
              <a:ext uri="{FF2B5EF4-FFF2-40B4-BE49-F238E27FC236}">
                <a16:creationId xmlns:a16="http://schemas.microsoft.com/office/drawing/2014/main" id="{28715164-5877-4A0C-B3D0-EC7571259C27}"/>
              </a:ext>
            </a:extLst>
          </p:cNvPr>
          <p:cNvSpPr>
            <a:spLocks noGrp="1"/>
          </p:cNvSpPr>
          <p:nvPr>
            <p:ph type="sldNum" sz="quarter" idx="12"/>
          </p:nvPr>
        </p:nvSpPr>
        <p:spPr/>
        <p:txBody>
          <a:bodyPr/>
          <a:lstStyle/>
          <a:p>
            <a:fld id="{0AE6FA8F-5445-4229-B36C-3298EF024F79}" type="slidenum">
              <a:rPr lang="el-GR" smtClean="0"/>
              <a:pPr/>
              <a:t>6</a:t>
            </a:fld>
            <a:endParaRPr lang="el-GR"/>
          </a:p>
        </p:txBody>
      </p:sp>
      <p:pic>
        <p:nvPicPr>
          <p:cNvPr id="8" name="Picture 7">
            <a:extLst>
              <a:ext uri="{FF2B5EF4-FFF2-40B4-BE49-F238E27FC236}">
                <a16:creationId xmlns:a16="http://schemas.microsoft.com/office/drawing/2014/main" id="{33D32191-2AE2-4CD3-9C24-D323A4A202EC}"/>
              </a:ext>
            </a:extLst>
          </p:cNvPr>
          <p:cNvPicPr>
            <a:picLocks noChangeAspect="1"/>
          </p:cNvPicPr>
          <p:nvPr/>
        </p:nvPicPr>
        <p:blipFill>
          <a:blip r:embed="rId3"/>
          <a:stretch>
            <a:fillRect/>
          </a:stretch>
        </p:blipFill>
        <p:spPr>
          <a:xfrm>
            <a:off x="822959" y="2427827"/>
            <a:ext cx="4327690" cy="2769206"/>
          </a:xfrm>
          <a:prstGeom prst="rect">
            <a:avLst/>
          </a:prstGeom>
        </p:spPr>
      </p:pic>
      <p:sp>
        <p:nvSpPr>
          <p:cNvPr id="9" name="TextBox 8">
            <a:extLst>
              <a:ext uri="{FF2B5EF4-FFF2-40B4-BE49-F238E27FC236}">
                <a16:creationId xmlns:a16="http://schemas.microsoft.com/office/drawing/2014/main" id="{A036F432-3268-46D5-BD04-572F7E78838E}"/>
              </a:ext>
            </a:extLst>
          </p:cNvPr>
          <p:cNvSpPr txBox="1"/>
          <p:nvPr/>
        </p:nvSpPr>
        <p:spPr>
          <a:xfrm>
            <a:off x="5301205" y="2427827"/>
            <a:ext cx="3434407" cy="1600438"/>
          </a:xfrm>
          <a:prstGeom prst="rect">
            <a:avLst/>
          </a:prstGeom>
          <a:noFill/>
        </p:spPr>
        <p:txBody>
          <a:bodyPr wrap="square" rtlCol="0">
            <a:spAutoFit/>
          </a:bodyPr>
          <a:lstStyle/>
          <a:p>
            <a:r>
              <a:rPr lang="el-GR" sz="2000" u="sng" dirty="0"/>
              <a:t>Αναδρομική προσέγγιση:</a:t>
            </a:r>
          </a:p>
          <a:p>
            <a:r>
              <a:rPr lang="el-GR" sz="2000" dirty="0"/>
              <a:t>Λύνουμε το ίδιο πρόβλημα με τον ίδιο τρόπο σε μικρότερο στιγμιότυπο</a:t>
            </a:r>
          </a:p>
          <a:p>
            <a:endParaRPr lang="el-GR" dirty="0"/>
          </a:p>
        </p:txBody>
      </p:sp>
      <p:sp>
        <p:nvSpPr>
          <p:cNvPr id="12" name="TextBox 11">
            <a:extLst>
              <a:ext uri="{FF2B5EF4-FFF2-40B4-BE49-F238E27FC236}">
                <a16:creationId xmlns:a16="http://schemas.microsoft.com/office/drawing/2014/main" id="{4A209147-46FE-408A-83E9-7806E0B64353}"/>
              </a:ext>
            </a:extLst>
          </p:cNvPr>
          <p:cNvSpPr txBox="1"/>
          <p:nvPr/>
        </p:nvSpPr>
        <p:spPr>
          <a:xfrm>
            <a:off x="5301206" y="4135422"/>
            <a:ext cx="3358452" cy="707886"/>
          </a:xfrm>
          <a:prstGeom prst="rect">
            <a:avLst/>
          </a:prstGeom>
          <a:solidFill>
            <a:schemeClr val="accent6">
              <a:lumMod val="20000"/>
              <a:lumOff val="80000"/>
            </a:schemeClr>
          </a:solidFill>
        </p:spPr>
        <p:txBody>
          <a:bodyPr wrap="square" rtlCol="0">
            <a:spAutoFit/>
          </a:bodyPr>
          <a:lstStyle/>
          <a:p>
            <a:r>
              <a:rPr lang="el-GR" sz="2000" dirty="0"/>
              <a:t>Υλοποίηση με επαναληπτικό αλγόριθμο</a:t>
            </a:r>
          </a:p>
        </p:txBody>
      </p:sp>
    </p:spTree>
    <p:extLst>
      <p:ext uri="{BB962C8B-B14F-4D97-AF65-F5344CB8AC3E}">
        <p14:creationId xmlns:p14="http://schemas.microsoft.com/office/powerpoint/2010/main" val="1337980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E1801-34D0-48D4-8109-A0AB0D3C3A29}"/>
              </a:ext>
            </a:extLst>
          </p:cNvPr>
          <p:cNvSpPr>
            <a:spLocks noGrp="1"/>
          </p:cNvSpPr>
          <p:nvPr>
            <p:ph type="title"/>
          </p:nvPr>
        </p:nvSpPr>
        <p:spPr>
          <a:xfrm>
            <a:off x="822961" y="230002"/>
            <a:ext cx="7543800" cy="815412"/>
          </a:xfrm>
        </p:spPr>
        <p:txBody>
          <a:bodyPr/>
          <a:lstStyle/>
          <a:p>
            <a:r>
              <a:rPr lang="el-GR" dirty="0"/>
              <a:t>Άλλες προτάσεις</a:t>
            </a:r>
          </a:p>
        </p:txBody>
      </p:sp>
      <p:sp>
        <p:nvSpPr>
          <p:cNvPr id="4" name="Date Placeholder 3">
            <a:extLst>
              <a:ext uri="{FF2B5EF4-FFF2-40B4-BE49-F238E27FC236}">
                <a16:creationId xmlns:a16="http://schemas.microsoft.com/office/drawing/2014/main" id="{A561CB37-D354-4075-9E02-BF2C0EDFDCFF}"/>
              </a:ext>
            </a:extLst>
          </p:cNvPr>
          <p:cNvSpPr>
            <a:spLocks noGrp="1"/>
          </p:cNvSpPr>
          <p:nvPr>
            <p:ph type="dt" sz="half" idx="10"/>
          </p:nvPr>
        </p:nvSpPr>
        <p:spPr/>
        <p:txBody>
          <a:bodyPr/>
          <a:lstStyle/>
          <a:p>
            <a:r>
              <a:rPr lang="el-GR"/>
              <a:t>pgrontas@gmail.com</a:t>
            </a:r>
          </a:p>
        </p:txBody>
      </p:sp>
      <p:sp>
        <p:nvSpPr>
          <p:cNvPr id="5" name="Footer Placeholder 4">
            <a:extLst>
              <a:ext uri="{FF2B5EF4-FFF2-40B4-BE49-F238E27FC236}">
                <a16:creationId xmlns:a16="http://schemas.microsoft.com/office/drawing/2014/main" id="{4661B568-AC76-4391-B729-0883F47A92B0}"/>
              </a:ext>
            </a:extLst>
          </p:cNvPr>
          <p:cNvSpPr>
            <a:spLocks noGrp="1"/>
          </p:cNvSpPr>
          <p:nvPr>
            <p:ph type="ftr" sz="quarter" idx="11"/>
          </p:nvPr>
        </p:nvSpPr>
        <p:spPr/>
        <p:txBody>
          <a:bodyPr/>
          <a:lstStyle/>
          <a:p>
            <a:r>
              <a:rPr lang="en-US"/>
              <a:t>CIE 2019</a:t>
            </a:r>
            <a:endParaRPr lang="el-GR"/>
          </a:p>
        </p:txBody>
      </p:sp>
      <p:sp>
        <p:nvSpPr>
          <p:cNvPr id="6" name="Slide Number Placeholder 5">
            <a:extLst>
              <a:ext uri="{FF2B5EF4-FFF2-40B4-BE49-F238E27FC236}">
                <a16:creationId xmlns:a16="http://schemas.microsoft.com/office/drawing/2014/main" id="{77C74B86-706F-42E0-AF4B-B8DE02F56AA7}"/>
              </a:ext>
            </a:extLst>
          </p:cNvPr>
          <p:cNvSpPr>
            <a:spLocks noGrp="1"/>
          </p:cNvSpPr>
          <p:nvPr>
            <p:ph type="sldNum" sz="quarter" idx="12"/>
          </p:nvPr>
        </p:nvSpPr>
        <p:spPr/>
        <p:txBody>
          <a:bodyPr/>
          <a:lstStyle/>
          <a:p>
            <a:fld id="{0AE6FA8F-5445-4229-B36C-3298EF024F79}" type="slidenum">
              <a:rPr lang="el-GR" smtClean="0"/>
              <a:pPr/>
              <a:t>7</a:t>
            </a:fld>
            <a:endParaRPr lang="el-GR"/>
          </a:p>
        </p:txBody>
      </p:sp>
      <p:pic>
        <p:nvPicPr>
          <p:cNvPr id="9" name="Content Placeholder 8">
            <a:extLst>
              <a:ext uri="{FF2B5EF4-FFF2-40B4-BE49-F238E27FC236}">
                <a16:creationId xmlns:a16="http://schemas.microsoft.com/office/drawing/2014/main" id="{F7303020-55A1-4299-A19D-C0215A0F4E93}"/>
              </a:ext>
            </a:extLst>
          </p:cNvPr>
          <p:cNvPicPr>
            <a:picLocks noGrp="1" noChangeAspect="1"/>
          </p:cNvPicPr>
          <p:nvPr>
            <p:ph idx="4294967295"/>
          </p:nvPr>
        </p:nvPicPr>
        <p:blipFill>
          <a:blip r:embed="rId3"/>
          <a:stretch>
            <a:fillRect/>
          </a:stretch>
        </p:blipFill>
        <p:spPr>
          <a:xfrm>
            <a:off x="907806" y="1042266"/>
            <a:ext cx="2333625" cy="1806575"/>
          </a:xfrm>
          <a:prstGeom prst="rect">
            <a:avLst/>
          </a:prstGeom>
        </p:spPr>
      </p:pic>
      <p:pic>
        <p:nvPicPr>
          <p:cNvPr id="10" name="Picture 9">
            <a:extLst>
              <a:ext uri="{FF2B5EF4-FFF2-40B4-BE49-F238E27FC236}">
                <a16:creationId xmlns:a16="http://schemas.microsoft.com/office/drawing/2014/main" id="{67D82B46-C523-4968-BEF3-B74C170F763A}"/>
              </a:ext>
            </a:extLst>
          </p:cNvPr>
          <p:cNvPicPr>
            <a:picLocks noChangeAspect="1"/>
          </p:cNvPicPr>
          <p:nvPr/>
        </p:nvPicPr>
        <p:blipFill>
          <a:blip r:embed="rId4"/>
          <a:stretch>
            <a:fillRect/>
          </a:stretch>
        </p:blipFill>
        <p:spPr>
          <a:xfrm>
            <a:off x="3241431" y="1330376"/>
            <a:ext cx="5167931" cy="1132817"/>
          </a:xfrm>
          <a:prstGeom prst="rect">
            <a:avLst/>
          </a:prstGeom>
        </p:spPr>
      </p:pic>
      <p:sp>
        <p:nvSpPr>
          <p:cNvPr id="11" name="TextBox 10">
            <a:extLst>
              <a:ext uri="{FF2B5EF4-FFF2-40B4-BE49-F238E27FC236}">
                <a16:creationId xmlns:a16="http://schemas.microsoft.com/office/drawing/2014/main" id="{687EA825-A9CA-4D3B-B248-9F811889B257}"/>
              </a:ext>
            </a:extLst>
          </p:cNvPr>
          <p:cNvSpPr txBox="1"/>
          <p:nvPr/>
        </p:nvSpPr>
        <p:spPr>
          <a:xfrm>
            <a:off x="289367" y="2845692"/>
            <a:ext cx="5023412" cy="3416320"/>
          </a:xfrm>
          <a:prstGeom prst="rect">
            <a:avLst/>
          </a:prstGeom>
          <a:noFill/>
        </p:spPr>
        <p:txBody>
          <a:bodyPr wrap="square" rtlCol="0">
            <a:spAutoFit/>
          </a:bodyPr>
          <a:lstStyle/>
          <a:p>
            <a:r>
              <a:rPr lang="el-GR" sz="2200" dirty="0">
                <a:solidFill>
                  <a:srgbClr val="00B050"/>
                </a:solidFill>
              </a:rPr>
              <a:t>Εισάγουν θεμελιώδεις έννοιες της πληροφορικής</a:t>
            </a:r>
          </a:p>
          <a:p>
            <a:r>
              <a:rPr lang="el-GR" sz="2200" dirty="0">
                <a:solidFill>
                  <a:srgbClr val="00B050"/>
                </a:solidFill>
              </a:rPr>
              <a:t>Προσέλκυση ενδιαφέροντος μαθητών</a:t>
            </a:r>
          </a:p>
          <a:p>
            <a:r>
              <a:rPr lang="el-GR" sz="2200" dirty="0">
                <a:solidFill>
                  <a:srgbClr val="FF0000"/>
                </a:solidFill>
              </a:rPr>
              <a:t>Όμως: </a:t>
            </a:r>
            <a:r>
              <a:rPr lang="el-GR" sz="2200" dirty="0"/>
              <a:t>Γρίφοι</a:t>
            </a:r>
          </a:p>
          <a:p>
            <a:r>
              <a:rPr lang="el-GR" sz="2200" dirty="0">
                <a:solidFill>
                  <a:srgbClr val="FF0000"/>
                </a:solidFill>
              </a:rPr>
              <a:t>Ασαφής Μεθοδολογία Επίλυσης</a:t>
            </a:r>
          </a:p>
          <a:p>
            <a:r>
              <a:rPr lang="el-GR" sz="2200" dirty="0">
                <a:solidFill>
                  <a:srgbClr val="FF0000"/>
                </a:solidFill>
              </a:rPr>
              <a:t>Πώς γίνονται ολοκληρωμένα παραδείγματα;</a:t>
            </a:r>
          </a:p>
          <a:p>
            <a:r>
              <a:rPr lang="el-GR" sz="2200" dirty="0">
                <a:solidFill>
                  <a:srgbClr val="FF0000"/>
                </a:solidFill>
              </a:rPr>
              <a:t>Πώς εντάσσονται στο πρόγραμμα σπουδών;</a:t>
            </a:r>
          </a:p>
          <a:p>
            <a:endParaRPr lang="el-GR" dirty="0"/>
          </a:p>
        </p:txBody>
      </p:sp>
      <p:sp>
        <p:nvSpPr>
          <p:cNvPr id="12" name="TextBox 11">
            <a:extLst>
              <a:ext uri="{FF2B5EF4-FFF2-40B4-BE49-F238E27FC236}">
                <a16:creationId xmlns:a16="http://schemas.microsoft.com/office/drawing/2014/main" id="{59300A5C-0536-48CA-8459-E6916010AF10}"/>
              </a:ext>
            </a:extLst>
          </p:cNvPr>
          <p:cNvSpPr txBox="1"/>
          <p:nvPr/>
        </p:nvSpPr>
        <p:spPr>
          <a:xfrm>
            <a:off x="5312779" y="2963647"/>
            <a:ext cx="3345084" cy="2862322"/>
          </a:xfrm>
          <a:prstGeom prst="rect">
            <a:avLst/>
          </a:prstGeom>
          <a:solidFill>
            <a:schemeClr val="accent6">
              <a:lumMod val="40000"/>
              <a:lumOff val="60000"/>
            </a:schemeClr>
          </a:solidFill>
        </p:spPr>
        <p:txBody>
          <a:bodyPr wrap="square" rtlCol="0">
            <a:spAutoFit/>
          </a:bodyPr>
          <a:lstStyle/>
          <a:p>
            <a:pPr algn="just"/>
            <a:r>
              <a:rPr lang="el-GR" sz="2000" dirty="0"/>
              <a:t>Ανάγκη για απλά παραδείγματα που να μπορούν να εφαρμοστούν τόσο στη θεωρία όσο και στην πράξη</a:t>
            </a:r>
          </a:p>
          <a:p>
            <a:pPr algn="just"/>
            <a:r>
              <a:rPr lang="el-GR" sz="2000" dirty="0"/>
              <a:t>Η προσέγγιση μέσω υπολογιστικής σκέψης να έχει εμφανές αποτέλεσμα για τους μαθητές</a:t>
            </a:r>
          </a:p>
        </p:txBody>
      </p:sp>
    </p:spTree>
    <p:extLst>
      <p:ext uri="{BB962C8B-B14F-4D97-AF65-F5344CB8AC3E}">
        <p14:creationId xmlns:p14="http://schemas.microsoft.com/office/powerpoint/2010/main" val="1623911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FDD82-E63C-4EAD-8FFD-825F553B9824}"/>
              </a:ext>
            </a:extLst>
          </p:cNvPr>
          <p:cNvSpPr>
            <a:spLocks noGrp="1"/>
          </p:cNvSpPr>
          <p:nvPr>
            <p:ph type="title"/>
          </p:nvPr>
        </p:nvSpPr>
        <p:spPr/>
        <p:txBody>
          <a:bodyPr/>
          <a:lstStyle/>
          <a:p>
            <a:r>
              <a:rPr lang="el-GR" dirty="0"/>
              <a:t>Η πρόταση</a:t>
            </a:r>
          </a:p>
        </p:txBody>
      </p:sp>
      <p:sp>
        <p:nvSpPr>
          <p:cNvPr id="6" name="Content Placeholder 5">
            <a:extLst>
              <a:ext uri="{FF2B5EF4-FFF2-40B4-BE49-F238E27FC236}">
                <a16:creationId xmlns:a16="http://schemas.microsoft.com/office/drawing/2014/main" id="{9A8EF9B9-3ED0-4A9C-B351-21D79CD6208C}"/>
              </a:ext>
            </a:extLst>
          </p:cNvPr>
          <p:cNvSpPr>
            <a:spLocks noGrp="1"/>
          </p:cNvSpPr>
          <p:nvPr>
            <p:ph sz="half" idx="1"/>
          </p:nvPr>
        </p:nvSpPr>
        <p:spPr>
          <a:xfrm>
            <a:off x="822960" y="1845734"/>
            <a:ext cx="4524544" cy="4346722"/>
          </a:xfrm>
        </p:spPr>
        <p:txBody>
          <a:bodyPr>
            <a:normAutofit fontScale="85000" lnSpcReduction="10000"/>
          </a:bodyPr>
          <a:lstStyle/>
          <a:p>
            <a:r>
              <a:rPr lang="el-GR" sz="2600" dirty="0"/>
              <a:t>Εφαρμογή του Διαίρει &amp; Βασίλευε στην εύρεση του μέγιστου 3+ αριθμών</a:t>
            </a:r>
          </a:p>
          <a:p>
            <a:r>
              <a:rPr lang="el-GR" sz="2600" dirty="0"/>
              <a:t>Πλεονεκτήματα:</a:t>
            </a:r>
          </a:p>
          <a:p>
            <a:pPr lvl="1"/>
            <a:r>
              <a:rPr lang="el-GR" sz="2200" dirty="0"/>
              <a:t>Ορθός αλγόριθμος</a:t>
            </a:r>
          </a:p>
          <a:p>
            <a:pPr lvl="1"/>
            <a:r>
              <a:rPr lang="el-GR" sz="2200" dirty="0"/>
              <a:t>Εύκολη γενίκευση</a:t>
            </a:r>
          </a:p>
          <a:p>
            <a:r>
              <a:rPr lang="el-GR" sz="2600" dirty="0"/>
              <a:t>Διάρκεια: 2-3 διδακτικές ώρες</a:t>
            </a:r>
          </a:p>
          <a:p>
            <a:r>
              <a:rPr lang="el-GR" sz="2600" dirty="0"/>
              <a:t>Μαθητές σε ζεύγη ανά ΗΥ και πίνακας</a:t>
            </a:r>
          </a:p>
          <a:p>
            <a:r>
              <a:rPr lang="el-GR" sz="2600" dirty="0" err="1"/>
              <a:t>Προαπαιτούμενα</a:t>
            </a:r>
            <a:r>
              <a:rPr lang="el-GR" sz="2600" dirty="0"/>
              <a:t>:</a:t>
            </a:r>
          </a:p>
          <a:p>
            <a:pPr lvl="1"/>
            <a:r>
              <a:rPr lang="el-GR" sz="2200" dirty="0"/>
              <a:t>Ανάλυση προβλήματος</a:t>
            </a:r>
          </a:p>
          <a:p>
            <a:pPr lvl="1"/>
            <a:r>
              <a:rPr lang="el-GR" sz="2200" dirty="0"/>
              <a:t>Είσοδος/Έξοδος - Μεταβλητές</a:t>
            </a:r>
          </a:p>
          <a:p>
            <a:pPr lvl="1"/>
            <a:r>
              <a:rPr lang="el-GR" sz="2200" dirty="0"/>
              <a:t>Δομή επιλογής &amp; Συγκριτικοί τελεστές</a:t>
            </a:r>
          </a:p>
          <a:p>
            <a:pPr lvl="1"/>
            <a:r>
              <a:rPr lang="el-GR" sz="2200" dirty="0"/>
              <a:t>Δομή επανάληψης για γενίκευση</a:t>
            </a:r>
          </a:p>
          <a:p>
            <a:endParaRPr lang="el-GR" dirty="0"/>
          </a:p>
        </p:txBody>
      </p:sp>
      <p:sp>
        <p:nvSpPr>
          <p:cNvPr id="7" name="Content Placeholder 6">
            <a:extLst>
              <a:ext uri="{FF2B5EF4-FFF2-40B4-BE49-F238E27FC236}">
                <a16:creationId xmlns:a16="http://schemas.microsoft.com/office/drawing/2014/main" id="{8667D8C9-8943-4DF2-A7DE-473D902EE76B}"/>
              </a:ext>
            </a:extLst>
          </p:cNvPr>
          <p:cNvSpPr>
            <a:spLocks noGrp="1"/>
          </p:cNvSpPr>
          <p:nvPr>
            <p:ph sz="half" idx="2"/>
          </p:nvPr>
        </p:nvSpPr>
        <p:spPr>
          <a:xfrm>
            <a:off x="5347503" y="1845735"/>
            <a:ext cx="3617103" cy="4023360"/>
          </a:xfrm>
          <a:solidFill>
            <a:schemeClr val="accent3">
              <a:lumMod val="20000"/>
              <a:lumOff val="80000"/>
            </a:schemeClr>
          </a:solidFill>
        </p:spPr>
        <p:txBody>
          <a:bodyPr>
            <a:normAutofit fontScale="85000" lnSpcReduction="10000"/>
          </a:bodyPr>
          <a:lstStyle/>
          <a:p>
            <a:pPr marL="0" lvl="0" indent="0" algn="just">
              <a:spcAft>
                <a:spcPts val="0"/>
              </a:spcAft>
              <a:buNone/>
            </a:pPr>
            <a:r>
              <a:rPr lang="el-GR"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l-GR" sz="2600" dirty="0">
                <a:solidFill>
                  <a:srgbClr val="000000"/>
                </a:solidFill>
                <a:latin typeface="Courier New" panose="02070309020205020404" pitchFamily="49" charset="0"/>
                <a:cs typeface="Times New Roman" panose="02020603050405020304" pitchFamily="18" charset="0"/>
              </a:rPr>
              <a:t>Διάβασε α</a:t>
            </a:r>
          </a:p>
          <a:p>
            <a:pPr marL="0" lvl="0" indent="0" algn="just">
              <a:spcAft>
                <a:spcPts val="0"/>
              </a:spcAft>
              <a:buNone/>
            </a:pPr>
            <a:r>
              <a:rPr lang="el-GR" sz="2600" dirty="0">
                <a:solidFill>
                  <a:srgbClr val="000000"/>
                </a:solidFill>
                <a:latin typeface="Courier New" panose="02070309020205020404" pitchFamily="49" charset="0"/>
                <a:cs typeface="Times New Roman" panose="02020603050405020304" pitchFamily="18" charset="0"/>
              </a:rPr>
              <a:t> μέγιστο ← α</a:t>
            </a:r>
          </a:p>
          <a:p>
            <a:pPr marL="0" lvl="0" indent="0" algn="just">
              <a:spcAft>
                <a:spcPts val="0"/>
              </a:spcAft>
              <a:buNone/>
            </a:pPr>
            <a:r>
              <a:rPr lang="el-GR" sz="2600" dirty="0">
                <a:solidFill>
                  <a:srgbClr val="000000"/>
                </a:solidFill>
                <a:latin typeface="Courier New" panose="02070309020205020404" pitchFamily="49" charset="0"/>
                <a:cs typeface="Times New Roman" panose="02020603050405020304" pitchFamily="18" charset="0"/>
              </a:rPr>
              <a:t> Διάβασε β</a:t>
            </a:r>
          </a:p>
          <a:p>
            <a:pPr marL="0" lvl="0" indent="0" algn="just">
              <a:spcAft>
                <a:spcPts val="0"/>
              </a:spcAft>
              <a:buNone/>
            </a:pPr>
            <a:r>
              <a:rPr lang="el-GR" sz="2600" dirty="0">
                <a:solidFill>
                  <a:srgbClr val="000000"/>
                </a:solidFill>
                <a:latin typeface="Courier New" panose="02070309020205020404" pitchFamily="49" charset="0"/>
                <a:cs typeface="Times New Roman" panose="02020603050405020304" pitchFamily="18" charset="0"/>
              </a:rPr>
              <a:t> Αν β &gt; μέγιστο τότε</a:t>
            </a:r>
          </a:p>
          <a:p>
            <a:pPr marL="457200" lvl="1" indent="0" algn="just">
              <a:spcAft>
                <a:spcPts val="0"/>
              </a:spcAft>
              <a:buNone/>
            </a:pPr>
            <a:r>
              <a:rPr lang="el-GR" sz="2600" dirty="0">
                <a:solidFill>
                  <a:srgbClr val="000000"/>
                </a:solidFill>
                <a:latin typeface="Courier New" panose="02070309020205020404" pitchFamily="49" charset="0"/>
                <a:cs typeface="Times New Roman" panose="02020603050405020304" pitchFamily="18" charset="0"/>
              </a:rPr>
              <a:t>	μέγιστο ← β</a:t>
            </a:r>
          </a:p>
          <a:p>
            <a:pPr marL="0" lvl="0" indent="0" algn="just">
              <a:spcAft>
                <a:spcPts val="0"/>
              </a:spcAft>
              <a:buSzPts val="1100"/>
              <a:buNone/>
            </a:pPr>
            <a:r>
              <a:rPr lang="el-GR" sz="2600" dirty="0">
                <a:solidFill>
                  <a:srgbClr val="000000"/>
                </a:solidFill>
                <a:latin typeface="Courier New" panose="02070309020205020404" pitchFamily="49" charset="0"/>
                <a:cs typeface="Times New Roman" panose="02020603050405020304" pitchFamily="18" charset="0"/>
              </a:rPr>
              <a:t> Τέλος_Αν</a:t>
            </a:r>
          </a:p>
          <a:p>
            <a:pPr marL="0" lvl="0" indent="0" algn="just">
              <a:spcAft>
                <a:spcPts val="0"/>
              </a:spcAft>
              <a:buSzPts val="1100"/>
              <a:buNone/>
            </a:pPr>
            <a:r>
              <a:rPr lang="el-GR" sz="2600" dirty="0">
                <a:solidFill>
                  <a:srgbClr val="000000"/>
                </a:solidFill>
                <a:latin typeface="Courier New" panose="02070309020205020404" pitchFamily="49" charset="0"/>
                <a:cs typeface="Times New Roman" panose="02020603050405020304" pitchFamily="18" charset="0"/>
              </a:rPr>
              <a:t> Διάβασε γ</a:t>
            </a:r>
          </a:p>
          <a:p>
            <a:pPr marL="0" lvl="0" indent="0" algn="just">
              <a:spcAft>
                <a:spcPts val="0"/>
              </a:spcAft>
              <a:buSzPts val="1100"/>
              <a:buNone/>
            </a:pPr>
            <a:r>
              <a:rPr lang="el-GR" sz="2600" dirty="0">
                <a:solidFill>
                  <a:srgbClr val="000000"/>
                </a:solidFill>
                <a:latin typeface="Courier New" panose="02070309020205020404" pitchFamily="49" charset="0"/>
                <a:cs typeface="Times New Roman" panose="02020603050405020304" pitchFamily="18" charset="0"/>
              </a:rPr>
              <a:t> Αν γ &gt; μέγιστο τότε</a:t>
            </a:r>
          </a:p>
          <a:p>
            <a:pPr marL="0" lvl="0" indent="0" algn="just">
              <a:spcAft>
                <a:spcPts val="0"/>
              </a:spcAft>
              <a:buNone/>
            </a:pPr>
            <a:r>
              <a:rPr lang="el-GR" sz="2600" dirty="0">
                <a:solidFill>
                  <a:srgbClr val="000000"/>
                </a:solidFill>
                <a:latin typeface="Courier New" panose="02070309020205020404" pitchFamily="49" charset="0"/>
                <a:cs typeface="Times New Roman" panose="02020603050405020304" pitchFamily="18" charset="0"/>
              </a:rPr>
              <a:t>	μέγιστο ← γ</a:t>
            </a:r>
          </a:p>
          <a:p>
            <a:pPr marL="0" lvl="0" indent="0" algn="just">
              <a:spcAft>
                <a:spcPts val="0"/>
              </a:spcAft>
              <a:buNone/>
            </a:pPr>
            <a:r>
              <a:rPr lang="el-GR" sz="2600" dirty="0">
                <a:solidFill>
                  <a:srgbClr val="000000"/>
                </a:solidFill>
                <a:latin typeface="Courier New" panose="02070309020205020404" pitchFamily="49" charset="0"/>
                <a:cs typeface="Times New Roman" panose="02020603050405020304" pitchFamily="18" charset="0"/>
              </a:rPr>
              <a:t> Τέλος_Αν</a:t>
            </a:r>
          </a:p>
          <a:p>
            <a:endParaRPr lang="el-GR" dirty="0"/>
          </a:p>
        </p:txBody>
      </p:sp>
      <p:sp>
        <p:nvSpPr>
          <p:cNvPr id="3" name="Date Placeholder 2">
            <a:extLst>
              <a:ext uri="{FF2B5EF4-FFF2-40B4-BE49-F238E27FC236}">
                <a16:creationId xmlns:a16="http://schemas.microsoft.com/office/drawing/2014/main" id="{0EE5CC35-3DC0-4CBC-8332-FA2AC4924B2C}"/>
              </a:ext>
            </a:extLst>
          </p:cNvPr>
          <p:cNvSpPr>
            <a:spLocks noGrp="1"/>
          </p:cNvSpPr>
          <p:nvPr>
            <p:ph type="dt" sz="half" idx="10"/>
          </p:nvPr>
        </p:nvSpPr>
        <p:spPr/>
        <p:txBody>
          <a:bodyPr/>
          <a:lstStyle/>
          <a:p>
            <a:r>
              <a:rPr lang="el-GR"/>
              <a:t>pgrontas@gmail.com</a:t>
            </a:r>
          </a:p>
        </p:txBody>
      </p:sp>
      <p:sp>
        <p:nvSpPr>
          <p:cNvPr id="4" name="Footer Placeholder 3">
            <a:extLst>
              <a:ext uri="{FF2B5EF4-FFF2-40B4-BE49-F238E27FC236}">
                <a16:creationId xmlns:a16="http://schemas.microsoft.com/office/drawing/2014/main" id="{E1335F20-FCBF-470B-8C34-BAF13BEAE0D4}"/>
              </a:ext>
            </a:extLst>
          </p:cNvPr>
          <p:cNvSpPr>
            <a:spLocks noGrp="1"/>
          </p:cNvSpPr>
          <p:nvPr>
            <p:ph type="ftr" sz="quarter" idx="11"/>
          </p:nvPr>
        </p:nvSpPr>
        <p:spPr/>
        <p:txBody>
          <a:bodyPr/>
          <a:lstStyle/>
          <a:p>
            <a:r>
              <a:rPr lang="en-US"/>
              <a:t>CIE 2019</a:t>
            </a:r>
            <a:endParaRPr lang="el-GR"/>
          </a:p>
        </p:txBody>
      </p:sp>
      <p:sp>
        <p:nvSpPr>
          <p:cNvPr id="5" name="Slide Number Placeholder 4">
            <a:extLst>
              <a:ext uri="{FF2B5EF4-FFF2-40B4-BE49-F238E27FC236}">
                <a16:creationId xmlns:a16="http://schemas.microsoft.com/office/drawing/2014/main" id="{45AA2B1C-FB9C-4E06-8971-C94858118728}"/>
              </a:ext>
            </a:extLst>
          </p:cNvPr>
          <p:cNvSpPr>
            <a:spLocks noGrp="1"/>
          </p:cNvSpPr>
          <p:nvPr>
            <p:ph type="sldNum" sz="quarter" idx="12"/>
          </p:nvPr>
        </p:nvSpPr>
        <p:spPr/>
        <p:txBody>
          <a:bodyPr/>
          <a:lstStyle/>
          <a:p>
            <a:fld id="{0AE6FA8F-5445-4229-B36C-3298EF024F79}" type="slidenum">
              <a:rPr lang="el-GR" smtClean="0"/>
              <a:pPr/>
              <a:t>8</a:t>
            </a:fld>
            <a:endParaRPr lang="el-GR"/>
          </a:p>
        </p:txBody>
      </p:sp>
      <p:cxnSp>
        <p:nvCxnSpPr>
          <p:cNvPr id="9" name="Straight Arrow Connector 8">
            <a:extLst>
              <a:ext uri="{FF2B5EF4-FFF2-40B4-BE49-F238E27FC236}">
                <a16:creationId xmlns:a16="http://schemas.microsoft.com/office/drawing/2014/main" id="{50F677B9-6B24-4687-A816-843B8340660D}"/>
              </a:ext>
            </a:extLst>
          </p:cNvPr>
          <p:cNvCxnSpPr>
            <a:cxnSpLocks/>
          </p:cNvCxnSpPr>
          <p:nvPr/>
        </p:nvCxnSpPr>
        <p:spPr>
          <a:xfrm>
            <a:off x="3155795" y="3031390"/>
            <a:ext cx="2016280"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796330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D8A4F6B-560D-4325-BBEA-D63180F79E12}"/>
              </a:ext>
            </a:extLst>
          </p:cNvPr>
          <p:cNvSpPr>
            <a:spLocks noGrp="1"/>
          </p:cNvSpPr>
          <p:nvPr>
            <p:ph type="title"/>
          </p:nvPr>
        </p:nvSpPr>
        <p:spPr/>
        <p:txBody>
          <a:bodyPr/>
          <a:lstStyle/>
          <a:p>
            <a:r>
              <a:rPr lang="el-GR" dirty="0"/>
              <a:t>Εισαγωγικό Μάθημα</a:t>
            </a:r>
          </a:p>
        </p:txBody>
      </p:sp>
      <p:sp>
        <p:nvSpPr>
          <p:cNvPr id="9" name="Content Placeholder 8">
            <a:extLst>
              <a:ext uri="{FF2B5EF4-FFF2-40B4-BE49-F238E27FC236}">
                <a16:creationId xmlns:a16="http://schemas.microsoft.com/office/drawing/2014/main" id="{737B5D8A-77FB-4559-954E-5651A57451DF}"/>
              </a:ext>
            </a:extLst>
          </p:cNvPr>
          <p:cNvSpPr>
            <a:spLocks noGrp="1"/>
          </p:cNvSpPr>
          <p:nvPr>
            <p:ph idx="1"/>
          </p:nvPr>
        </p:nvSpPr>
        <p:spPr>
          <a:xfrm>
            <a:off x="822959" y="1845733"/>
            <a:ext cx="7586404" cy="4309739"/>
          </a:xfrm>
        </p:spPr>
        <p:txBody>
          <a:bodyPr>
            <a:noAutofit/>
          </a:bodyPr>
          <a:lstStyle/>
          <a:p>
            <a:r>
              <a:rPr lang="el-GR" sz="2800" dirty="0"/>
              <a:t>Διατύπωση προβλήματος</a:t>
            </a:r>
          </a:p>
          <a:p>
            <a:r>
              <a:rPr lang="el-GR" sz="2800" dirty="0"/>
              <a:t>Ελεύθερος πειραματισμός μαθητών στον ΗΥ</a:t>
            </a:r>
          </a:p>
          <a:p>
            <a:pPr lvl="1"/>
            <a:r>
              <a:rPr lang="el-GR" sz="2400" dirty="0"/>
              <a:t>Στόχος: να πειστούν για τη δυσκολία</a:t>
            </a:r>
          </a:p>
          <a:p>
            <a:r>
              <a:rPr lang="el-GR" sz="2800" dirty="0"/>
              <a:t>Τι είναι πιο εύκολο;</a:t>
            </a:r>
          </a:p>
          <a:p>
            <a:pPr lvl="1"/>
            <a:r>
              <a:rPr lang="el-GR" sz="2400" dirty="0"/>
              <a:t>Μέγιστο 2 αριθμών</a:t>
            </a:r>
          </a:p>
          <a:p>
            <a:pPr lvl="2"/>
            <a:r>
              <a:rPr lang="el-GR" sz="2000" dirty="0"/>
              <a:t>Μήπως έχει και αυτό κάποια δυσκολία;</a:t>
            </a:r>
            <a:endParaRPr lang="el-GR" sz="1800" dirty="0"/>
          </a:p>
          <a:p>
            <a:pPr lvl="1"/>
            <a:r>
              <a:rPr lang="el-GR" sz="2400" dirty="0"/>
              <a:t>Μέγιστο 1 αριθμών</a:t>
            </a:r>
          </a:p>
          <a:p>
            <a:pPr lvl="2"/>
            <a:r>
              <a:rPr lang="el-GR" sz="1800" dirty="0"/>
              <a:t>Έχει νόημα;</a:t>
            </a:r>
          </a:p>
          <a:p>
            <a:pPr lvl="2"/>
            <a:r>
              <a:rPr lang="el-GR" sz="1800" dirty="0"/>
              <a:t>Παραδείγματα από την καθημερινή ζωή</a:t>
            </a:r>
          </a:p>
          <a:p>
            <a:pPr lvl="1"/>
            <a:r>
              <a:rPr lang="el-GR" sz="2200" dirty="0"/>
              <a:t>Ερώτηση προβληματισμού: </a:t>
            </a:r>
            <a:r>
              <a:rPr lang="el-GR" sz="2200" dirty="0">
                <a:solidFill>
                  <a:schemeClr val="accent2">
                    <a:lumMod val="75000"/>
                  </a:schemeClr>
                </a:solidFill>
              </a:rPr>
              <a:t>Πού βρίσκεται η λύση;</a:t>
            </a:r>
          </a:p>
          <a:p>
            <a:endParaRPr lang="el-GR" dirty="0"/>
          </a:p>
        </p:txBody>
      </p:sp>
      <p:sp>
        <p:nvSpPr>
          <p:cNvPr id="5" name="Date Placeholder 4">
            <a:extLst>
              <a:ext uri="{FF2B5EF4-FFF2-40B4-BE49-F238E27FC236}">
                <a16:creationId xmlns:a16="http://schemas.microsoft.com/office/drawing/2014/main" id="{34022AFC-D1A5-4D43-882A-0B771635B4F8}"/>
              </a:ext>
            </a:extLst>
          </p:cNvPr>
          <p:cNvSpPr>
            <a:spLocks noGrp="1"/>
          </p:cNvSpPr>
          <p:nvPr>
            <p:ph type="dt" sz="half" idx="10"/>
          </p:nvPr>
        </p:nvSpPr>
        <p:spPr/>
        <p:txBody>
          <a:bodyPr/>
          <a:lstStyle/>
          <a:p>
            <a:r>
              <a:rPr lang="el-GR"/>
              <a:t>pgrontas@gmail.com</a:t>
            </a:r>
          </a:p>
        </p:txBody>
      </p:sp>
      <p:sp>
        <p:nvSpPr>
          <p:cNvPr id="6" name="Footer Placeholder 5">
            <a:extLst>
              <a:ext uri="{FF2B5EF4-FFF2-40B4-BE49-F238E27FC236}">
                <a16:creationId xmlns:a16="http://schemas.microsoft.com/office/drawing/2014/main" id="{5944F439-E74A-48BF-86C9-20B2BB551B40}"/>
              </a:ext>
            </a:extLst>
          </p:cNvPr>
          <p:cNvSpPr>
            <a:spLocks noGrp="1"/>
          </p:cNvSpPr>
          <p:nvPr>
            <p:ph type="ftr" sz="quarter" idx="11"/>
          </p:nvPr>
        </p:nvSpPr>
        <p:spPr/>
        <p:txBody>
          <a:bodyPr/>
          <a:lstStyle/>
          <a:p>
            <a:r>
              <a:rPr lang="en-US"/>
              <a:t>CIE 2019</a:t>
            </a:r>
            <a:endParaRPr lang="el-GR" dirty="0"/>
          </a:p>
        </p:txBody>
      </p:sp>
      <p:sp>
        <p:nvSpPr>
          <p:cNvPr id="7" name="Slide Number Placeholder 6">
            <a:extLst>
              <a:ext uri="{FF2B5EF4-FFF2-40B4-BE49-F238E27FC236}">
                <a16:creationId xmlns:a16="http://schemas.microsoft.com/office/drawing/2014/main" id="{5264E2B3-42B9-457E-A9DA-4D081F902D10}"/>
              </a:ext>
            </a:extLst>
          </p:cNvPr>
          <p:cNvSpPr>
            <a:spLocks noGrp="1"/>
          </p:cNvSpPr>
          <p:nvPr>
            <p:ph type="sldNum" sz="quarter" idx="12"/>
          </p:nvPr>
        </p:nvSpPr>
        <p:spPr/>
        <p:txBody>
          <a:bodyPr/>
          <a:lstStyle/>
          <a:p>
            <a:fld id="{0AE6FA8F-5445-4229-B36C-3298EF024F79}" type="slidenum">
              <a:rPr lang="el-GR" smtClean="0"/>
              <a:pPr/>
              <a:t>9</a:t>
            </a:fld>
            <a:endParaRPr lang="el-GR"/>
          </a:p>
        </p:txBody>
      </p:sp>
      <p:sp>
        <p:nvSpPr>
          <p:cNvPr id="10" name="TextBox 9">
            <a:extLst>
              <a:ext uri="{FF2B5EF4-FFF2-40B4-BE49-F238E27FC236}">
                <a16:creationId xmlns:a16="http://schemas.microsoft.com/office/drawing/2014/main" id="{3834C54D-2434-4057-907C-0A823185C1FA}"/>
              </a:ext>
            </a:extLst>
          </p:cNvPr>
          <p:cNvSpPr txBox="1"/>
          <p:nvPr/>
        </p:nvSpPr>
        <p:spPr>
          <a:xfrm>
            <a:off x="5545388" y="4792532"/>
            <a:ext cx="2352907" cy="646331"/>
          </a:xfrm>
          <a:prstGeom prst="rect">
            <a:avLst/>
          </a:prstGeom>
          <a:solidFill>
            <a:schemeClr val="accent3">
              <a:lumMod val="20000"/>
              <a:lumOff val="80000"/>
            </a:schemeClr>
          </a:solidFill>
        </p:spPr>
        <p:txBody>
          <a:bodyPr wrap="square" rtlCol="0">
            <a:spAutoFit/>
          </a:bodyPr>
          <a:lstStyle/>
          <a:p>
            <a:pPr lvl="0" algn="just"/>
            <a:r>
              <a:rPr lang="el-GR" dirty="0">
                <a:solidFill>
                  <a:srgbClr val="000000"/>
                </a:solidFill>
                <a:latin typeface="Courier New" panose="02070309020205020404" pitchFamily="49" charset="0"/>
                <a:cs typeface="Times New Roman" panose="02020603050405020304" pitchFamily="18" charset="0"/>
              </a:rPr>
              <a:t>Διάβασε α</a:t>
            </a:r>
          </a:p>
          <a:p>
            <a:pPr lvl="0" algn="just"/>
            <a:r>
              <a:rPr lang="el-GR" dirty="0">
                <a:solidFill>
                  <a:srgbClr val="000000"/>
                </a:solidFill>
                <a:latin typeface="Courier New" panose="02070309020205020404" pitchFamily="49" charset="0"/>
                <a:cs typeface="Times New Roman" panose="02020603050405020304" pitchFamily="18" charset="0"/>
              </a:rPr>
              <a:t>μέγιστο ← α</a:t>
            </a:r>
          </a:p>
        </p:txBody>
      </p:sp>
    </p:spTree>
    <p:extLst>
      <p:ext uri="{BB962C8B-B14F-4D97-AF65-F5344CB8AC3E}">
        <p14:creationId xmlns:p14="http://schemas.microsoft.com/office/powerpoint/2010/main" val="84316991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1975</Words>
  <Application>Microsoft Office PowerPoint</Application>
  <PresentationFormat>On-screen Show (4:3)</PresentationFormat>
  <Paragraphs>217</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Retrospect</vt:lpstr>
      <vt:lpstr>Η εύρεση μέγιστου στοιχείου ως ολοκληρωμένο παράδειγμα εφαρμογής υπολογιστικής σκέψης</vt:lpstr>
      <vt:lpstr>TL;DR</vt:lpstr>
      <vt:lpstr>Γιατί;</vt:lpstr>
      <vt:lpstr>Υπολογιστική Σκέψη</vt:lpstr>
      <vt:lpstr>Υπολογιστική Σκέψη στα σχολικά βιβλία</vt:lpstr>
      <vt:lpstr>Υπολογιστική Σκέψη στα σχολικά βιβλία (2)</vt:lpstr>
      <vt:lpstr>Άλλες προτάσεις</vt:lpstr>
      <vt:lpstr>Η πρόταση</vt:lpstr>
      <vt:lpstr>Εισαγωγικό Μάθημα</vt:lpstr>
      <vt:lpstr>Κάτι πιο δύσκολο…</vt:lpstr>
      <vt:lpstr>Η χαρά του debugging</vt:lpstr>
      <vt:lpstr>Γενίκευση</vt:lpstr>
      <vt:lpstr>Συζήτηση</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Η εύρεση μέγιστου στοιχείου ως ολοκληρωμένο παράδειγμα εφαρμογής υπολογιστικής σκέψης</dc:title>
  <dc:creator>Panagiotis Grontas</dc:creator>
  <cp:lastModifiedBy>Panagiotis Grontas</cp:lastModifiedBy>
  <cp:revision>2</cp:revision>
  <dcterms:created xsi:type="dcterms:W3CDTF">2019-10-10T15:31:59Z</dcterms:created>
  <dcterms:modified xsi:type="dcterms:W3CDTF">2019-10-11T16:39:40Z</dcterms:modified>
</cp:coreProperties>
</file>