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2980"/>
  </p:normalViewPr>
  <p:slideViewPr>
    <p:cSldViewPr snapToGrid="0" snapToObjects="1" showGuides="1">
      <p:cViewPr varScale="1">
        <p:scale>
          <a:sx n="91" d="100"/>
          <a:sy n="91" d="100"/>
        </p:scale>
        <p:origin x="21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7B0F-ABCE-7345-810A-3BF11E189D77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B0A4-6CDF-DD46-B829-BF682325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1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7B0F-ABCE-7345-810A-3BF11E189D77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B0A4-6CDF-DD46-B829-BF682325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7B0F-ABCE-7345-810A-3BF11E189D77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B0A4-6CDF-DD46-B829-BF682325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2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7B0F-ABCE-7345-810A-3BF11E189D77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B0A4-6CDF-DD46-B829-BF682325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0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7B0F-ABCE-7345-810A-3BF11E189D77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B0A4-6CDF-DD46-B829-BF682325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7B0F-ABCE-7345-810A-3BF11E189D77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B0A4-6CDF-DD46-B829-BF682325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7B0F-ABCE-7345-810A-3BF11E189D77}" type="datetimeFigureOut">
              <a:rPr lang="en-US" smtClean="0"/>
              <a:t>6/1/16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B0A4-6CDF-DD46-B829-BF682325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8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7B0F-ABCE-7345-810A-3BF11E189D77}" type="datetimeFigureOut">
              <a:rPr lang="en-US" smtClean="0"/>
              <a:t>6/1/16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B0A4-6CDF-DD46-B829-BF682325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0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7B0F-ABCE-7345-810A-3BF11E189D77}" type="datetimeFigureOut">
              <a:rPr lang="en-US" smtClean="0"/>
              <a:t>6/1/16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B0A4-6CDF-DD46-B829-BF682325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6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7B0F-ABCE-7345-810A-3BF11E189D77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B0A4-6CDF-DD46-B829-BF682325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4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7B0F-ABCE-7345-810A-3BF11E189D77}" type="datetimeFigureOut">
              <a:rPr lang="en-US" smtClean="0"/>
              <a:t>6/1/16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3B0A4-6CDF-DD46-B829-BF682325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2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37B0F-ABCE-7345-810A-3BF11E189D77}" type="datetimeFigureOut">
              <a:rPr lang="en-US" smtClean="0"/>
              <a:t>6/1/16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3B0A4-6CDF-DD46-B829-BF682325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dlaundromat.org/" TargetMode="External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701" y="35178"/>
            <a:ext cx="6084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Measuring Provenance on the Web of Data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01" y="49684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Paul Groth (@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pgroth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		</a:t>
            </a:r>
          </a:p>
          <a:p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Elsevier Labs</a:t>
            </a: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86" y="6565671"/>
            <a:ext cx="3725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Arial" charset="0"/>
                <a:ea typeface="Arial" charset="0"/>
                <a:cs typeface="Arial" charset="0"/>
              </a:rPr>
              <a:t>Source: https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github.com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pgroth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prov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-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wod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-analysis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392" y="1016308"/>
            <a:ext cx="7935543" cy="49030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41392" y="2676340"/>
            <a:ext cx="125226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283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134159" y="2018093"/>
            <a:ext cx="160813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1214</a:t>
            </a:r>
            <a:endParaRPr lang="en-US" sz="50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402952" y="5349015"/>
            <a:ext cx="125226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dirty="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641</a:t>
            </a:r>
            <a:endParaRPr lang="en-US" sz="50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223415" y="402633"/>
            <a:ext cx="16113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23088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64992" y="496843"/>
            <a:ext cx="21263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Wouter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Beek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	(@</a:t>
            </a:r>
            <a:r>
              <a:rPr lang="en-US" sz="1200" dirty="0" err="1" smtClean="0">
                <a:latin typeface="Arial" charset="0"/>
                <a:ea typeface="Arial" charset="0"/>
                <a:cs typeface="Arial" charset="0"/>
              </a:rPr>
              <a:t>WGJBeek</a:t>
            </a:r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) VU University Amsterdam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70734" y="3699067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lang="en-US" sz="40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64039" y="3467824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lang="en-US" sz="40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68269" y="2275330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lang="en-US" sz="40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07787" y="5071016"/>
            <a:ext cx="4700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smtClean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lang="en-US" sz="40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03625" y="1633366"/>
            <a:ext cx="2079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  <a:hlinkClick r:id="rId3"/>
              </a:rPr>
              <a:t>lodlaundromat.org</a:t>
            </a:r>
            <a:endParaRPr lang="en-US" sz="16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38 billion triples</a:t>
            </a: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650 k documents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18" y="1481180"/>
            <a:ext cx="1135368" cy="113536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51914" y="2813980"/>
            <a:ext cx="36784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1159 documents use PROV</a:t>
            </a:r>
          </a:p>
          <a:p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Ontologies Extending PROV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Visual Strategies in RDF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Provenance Vocabulary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Marl Opinion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Ontology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Organization Ontology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P-Plan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Open Provenance Model for Workflows </a:t>
            </a:r>
          </a:p>
          <a:p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1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58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Groth, Paul (ELS-AMS)</dc:creator>
  <cp:lastModifiedBy>Groth, Paul (ELS-AMS)</cp:lastModifiedBy>
  <cp:revision>5</cp:revision>
  <dcterms:created xsi:type="dcterms:W3CDTF">2016-06-01T09:31:43Z</dcterms:created>
  <dcterms:modified xsi:type="dcterms:W3CDTF">2016-06-01T13:41:09Z</dcterms:modified>
</cp:coreProperties>
</file>