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87A0-B6E8-5A47-8242-A7F62B572933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05725-E103-8D48-9267-63C4240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3F585-FCFF-43BB-972D-0D1165F557FC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40386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6002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40386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27" y="154312"/>
            <a:ext cx="8914026" cy="6599824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PROV Data Model - RDF Interoperability –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200" dirty="0" smtClean="0"/>
              <a:t>Data </a:t>
            </a:r>
            <a:r>
              <a:rPr lang="en-US" sz="2200" dirty="0"/>
              <a:t>Properties, Object Properties, UML Attributes, UML Associations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Luc Moreau</a:t>
            </a:r>
            <a:endParaRPr lang="en-US" sz="2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10769" b="-10769"/>
          <a:stretch>
            <a:fillRect/>
          </a:stretch>
        </p:blipFill>
        <p:spPr/>
      </p:pic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entity(</a:t>
            </a:r>
            <a:r>
              <a:rPr lang="en-US" sz="1400" dirty="0" err="1">
                <a:latin typeface="Courier"/>
                <a:cs typeface="Courier"/>
              </a:rPr>
              <a:t>ex:MonaLisa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[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prov:location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”Paris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, 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</a:t>
            </a:r>
            <a:r>
              <a:rPr lang="en-US" sz="1400" dirty="0" err="1" smtClean="0">
                <a:solidFill>
                  <a:srgbClr val="3366FF"/>
                </a:solidFill>
                <a:latin typeface="Courier"/>
                <a:cs typeface="Courier"/>
              </a:rPr>
              <a:t>prov:type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StillImage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 </a:t>
            </a:r>
            <a:r>
              <a:rPr lang="en-US" sz="1400" dirty="0" smtClean="0">
                <a:latin typeface="Courier"/>
                <a:cs typeface="Courier"/>
              </a:rPr>
              <a:t>])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cs typeface="Courier"/>
              </a:rPr>
              <a:t>In PROV-DM/PROV-N: </a:t>
            </a:r>
            <a:r>
              <a:rPr lang="en-US" sz="1400" dirty="0" err="1">
                <a:cs typeface="Courier"/>
              </a:rPr>
              <a:t>p</a:t>
            </a:r>
            <a:r>
              <a:rPr lang="en-US" sz="1400" dirty="0" err="1" smtClean="0">
                <a:cs typeface="Courier"/>
              </a:rPr>
              <a:t>rov:location</a:t>
            </a:r>
            <a:r>
              <a:rPr lang="en-US" sz="1400" dirty="0" smtClean="0">
                <a:cs typeface="Courier"/>
              </a:rPr>
              <a:t>, </a:t>
            </a:r>
            <a:r>
              <a:rPr lang="en-US" sz="1400" dirty="0" err="1" smtClean="0">
                <a:cs typeface="Courier"/>
              </a:rPr>
              <a:t>prov:type</a:t>
            </a:r>
            <a:r>
              <a:rPr lang="en-US" sz="1400" dirty="0" smtClean="0">
                <a:cs typeface="Courier"/>
              </a:rPr>
              <a:t>, </a:t>
            </a:r>
            <a:r>
              <a:rPr lang="en-US" sz="1400" dirty="0" err="1" smtClean="0">
                <a:cs typeface="Courier"/>
              </a:rPr>
              <a:t>prov:role</a:t>
            </a:r>
            <a:r>
              <a:rPr lang="en-US" sz="1400" dirty="0" smtClean="0">
                <a:cs typeface="Courier"/>
              </a:rPr>
              <a:t>:</a:t>
            </a:r>
          </a:p>
          <a:p>
            <a:r>
              <a:rPr lang="en-US" sz="1400" dirty="0">
                <a:cs typeface="Courier"/>
              </a:rPr>
              <a:t>a</a:t>
            </a:r>
            <a:r>
              <a:rPr lang="en-US" sz="1400" dirty="0" smtClean="0">
                <a:cs typeface="Courier"/>
              </a:rPr>
              <a:t>re defined as attributes</a:t>
            </a:r>
          </a:p>
          <a:p>
            <a:r>
              <a:rPr lang="en-US" sz="1400" dirty="0">
                <a:cs typeface="Courier"/>
              </a:rPr>
              <a:t>a</a:t>
            </a:r>
            <a:r>
              <a:rPr lang="en-US" sz="1400" dirty="0" smtClean="0">
                <a:cs typeface="Courier"/>
              </a:rPr>
              <a:t>re not association between top-level classes</a:t>
            </a:r>
          </a:p>
          <a:p>
            <a:r>
              <a:rPr lang="en-US" sz="1400" dirty="0">
                <a:cs typeface="Courier"/>
              </a:rPr>
              <a:t>a</a:t>
            </a:r>
            <a:r>
              <a:rPr lang="en-US" sz="1400" dirty="0" smtClean="0">
                <a:cs typeface="Courier"/>
              </a:rPr>
              <a:t>llow for strings as values. </a:t>
            </a:r>
            <a:endParaRPr lang="en-US" sz="1400" dirty="0">
              <a:cs typeface="Courier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In PROV-O, </a:t>
            </a:r>
            <a:r>
              <a:rPr lang="en-US" sz="2400" dirty="0" err="1" smtClean="0"/>
              <a:t>prov:atLocation</a:t>
            </a:r>
            <a:r>
              <a:rPr lang="en-US" sz="2400" dirty="0" smtClean="0"/>
              <a:t>, </a:t>
            </a:r>
            <a:r>
              <a:rPr lang="en-US" sz="2400" dirty="0" err="1" smtClean="0"/>
              <a:t>rdf:type</a:t>
            </a:r>
            <a:r>
              <a:rPr lang="en-US" sz="2400" dirty="0" smtClean="0"/>
              <a:t>, </a:t>
            </a:r>
            <a:r>
              <a:rPr lang="en-US" sz="2400" dirty="0" err="1" smtClean="0"/>
              <a:t>prov:hadRole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re object properties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re not data properties</a:t>
            </a:r>
          </a:p>
          <a:p>
            <a:r>
              <a:rPr lang="en-US" sz="2400" dirty="0" smtClean="0"/>
              <a:t>expect an URI </a:t>
            </a:r>
            <a:r>
              <a:rPr lang="en-US" sz="2400" smtClean="0"/>
              <a:t>as object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ex:Monalisa</a:t>
            </a:r>
            <a:r>
              <a:rPr lang="en-US" sz="2400" dirty="0" smtClean="0">
                <a:latin typeface="Courier"/>
                <a:cs typeface="Courier"/>
              </a:rPr>
              <a:t> a </a:t>
            </a:r>
            <a:r>
              <a:rPr lang="en-US" sz="2400" dirty="0" err="1" smtClean="0">
                <a:latin typeface="Courier"/>
                <a:cs typeface="Courier"/>
              </a:rPr>
              <a:t>prov:Entity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ex:StillImage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prov:hadLocation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ex:Paris</a:t>
            </a:r>
            <a:r>
              <a:rPr lang="en-US" sz="2400" dirty="0" smtClean="0">
                <a:latin typeface="Courier"/>
                <a:cs typeface="Courier"/>
              </a:rPr>
              <a:t>.</a:t>
            </a: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2"/>
          </p:nvPr>
        </p:nvSpPr>
        <p:spPr>
          <a:xfrm>
            <a:off x="4648200" y="4038600"/>
            <a:ext cx="4038600" cy="28194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rovtoolbox</a:t>
            </a:r>
            <a:r>
              <a:rPr lang="en-US" dirty="0" smtClean="0"/>
              <a:t> </a:t>
            </a:r>
            <a:r>
              <a:rPr lang="en-US" dirty="0" err="1"/>
              <a:t>r</a:t>
            </a:r>
            <a:r>
              <a:rPr lang="en-US" dirty="0" err="1" smtClean="0"/>
              <a:t>oundtrip</a:t>
            </a:r>
            <a:r>
              <a:rPr lang="en-US" dirty="0" smtClean="0"/>
              <a:t> conversion require a map from the other, and vice-versa</a:t>
            </a:r>
          </a:p>
          <a:p>
            <a:r>
              <a:rPr lang="en-US" dirty="0" smtClean="0"/>
              <a:t>Solution directions:</a:t>
            </a:r>
          </a:p>
          <a:p>
            <a:pPr lvl="1"/>
            <a:r>
              <a:rPr lang="en-US" dirty="0" smtClean="0"/>
              <a:t>Both data/object properties?</a:t>
            </a:r>
          </a:p>
          <a:p>
            <a:pPr lvl="1"/>
            <a:r>
              <a:rPr lang="en-US" dirty="0" smtClean="0"/>
              <a:t>Both UML attributes/associations?</a:t>
            </a:r>
          </a:p>
          <a:p>
            <a:pPr lvl="1"/>
            <a:r>
              <a:rPr lang="en-US" dirty="0" err="1" smtClean="0"/>
              <a:t>Adhoc</a:t>
            </a:r>
            <a:r>
              <a:rPr lang="en-US" dirty="0" smtClean="0"/>
              <a:t> translations?</a:t>
            </a:r>
          </a:p>
          <a:p>
            <a:pPr lvl="1"/>
            <a:r>
              <a:rPr lang="en-US" dirty="0" smtClean="0"/>
              <a:t>Learn from JSON-LD context?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21443</TotalTime>
  <Words>133</Words>
  <Application>Microsoft Macintosh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PROV Data Model - RDF Interoperability –  Data Properties, Object Properties, UML Attributes, UML Associations  Luc Moreau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IPAW 2006-2016 Provenance Retrospective and Provenance Prospects </dc:title>
  <dc:creator>User</dc:creator>
  <cp:lastModifiedBy>User</cp:lastModifiedBy>
  <cp:revision>118</cp:revision>
  <dcterms:created xsi:type="dcterms:W3CDTF">2016-05-16T12:15:59Z</dcterms:created>
  <dcterms:modified xsi:type="dcterms:W3CDTF">2016-06-04T16:32:05Z</dcterms:modified>
</cp:coreProperties>
</file>