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  <p:sldMasterId id="2147483657" r:id="rId2"/>
  </p:sldMasterIdLst>
  <p:notesMasterIdLst>
    <p:notesMasterId r:id="rId4"/>
  </p:notesMasterIdLst>
  <p:sldIdLst>
    <p:sldId id="300" r:id="rId3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FF9C"/>
    <a:srgbClr val="4D4D4D"/>
    <a:srgbClr val="006983"/>
    <a:srgbClr val="A33F1F"/>
    <a:srgbClr val="267485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1545" autoAdjust="0"/>
  </p:normalViewPr>
  <p:slideViewPr>
    <p:cSldViewPr>
      <p:cViewPr>
        <p:scale>
          <a:sx n="81" d="100"/>
          <a:sy n="81" d="100"/>
        </p:scale>
        <p:origin x="-105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" y="744538"/>
            <a:ext cx="3968750" cy="2976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1638" y="4025900"/>
            <a:ext cx="5994400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884230-34D9-4471-9399-5E5375172E0F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3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Phone:</a:t>
            </a:r>
            <a:r>
              <a:rPr lang="en-AU" b="0"/>
              <a:t> +61 2 6249 9111</a:t>
            </a:r>
          </a:p>
          <a:p>
            <a:r>
              <a:rPr lang="en-AU"/>
              <a:t>Web:</a:t>
            </a:r>
            <a:r>
              <a:rPr lang="en-AU" b="0"/>
              <a:t> www.ga.gov.au</a:t>
            </a:r>
          </a:p>
          <a:p>
            <a:r>
              <a:rPr lang="en-AU"/>
              <a:t>Email:</a:t>
            </a:r>
            <a:r>
              <a:rPr lang="en-AU" b="0"/>
              <a:t> feedback@ga.gov.au</a:t>
            </a:r>
          </a:p>
          <a:p>
            <a:r>
              <a:rPr lang="en-AU"/>
              <a:t>Address:</a:t>
            </a:r>
            <a:r>
              <a:rPr lang="en-AU" b="0"/>
              <a:t> Cnr Jerrabomberra Avenue and Hindmarsh Drive, Symonston ACT 2609</a:t>
            </a:r>
          </a:p>
          <a:p>
            <a:r>
              <a:rPr lang="en-AU"/>
              <a:t>Postal Address:</a:t>
            </a:r>
            <a:r>
              <a:rPr lang="en-AU" b="0"/>
              <a:t> GPO Box 378, Canberra ACT 2601</a:t>
            </a:r>
          </a:p>
        </p:txBody>
      </p:sp>
    </p:spTree>
    <p:extLst>
      <p:ext uri="{BB962C8B-B14F-4D97-AF65-F5344CB8AC3E}">
        <p14:creationId xmlns:p14="http://schemas.microsoft.com/office/powerpoint/2010/main" val="70794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860550"/>
            <a:ext cx="7916862" cy="549275"/>
          </a:xfrm>
        </p:spPr>
        <p:txBody>
          <a:bodyPr lIns="90000" tIns="46800" rIns="90000" bIns="46800"/>
          <a:lstStyle>
            <a:lvl1pPr>
              <a:defRPr sz="3000">
                <a:solidFill>
                  <a:srgbClr val="4D4D4D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482850"/>
            <a:ext cx="7916862" cy="396875"/>
          </a:xfrm>
        </p:spPr>
        <p:txBody>
          <a:bodyPr lIns="90000" tIns="46800" rIns="90000" bIns="46800">
            <a:sp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noProof="0" smtClean="0"/>
              <a:t>Click to edit Master Author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b="1" dirty="0" smtClean="0"/>
              <a:t>MODSIM15 </a:t>
            </a:r>
            <a:r>
              <a:rPr lang="en-AU" b="1" dirty="0" err="1" smtClean="0"/>
              <a:t>CompSci</a:t>
            </a:r>
            <a:r>
              <a:rPr lang="en-AU" b="1" dirty="0" smtClean="0"/>
              <a:t> &amp; </a:t>
            </a:r>
            <a:r>
              <a:rPr lang="en-AU" b="1" dirty="0" err="1" smtClean="0"/>
              <a:t>Eng</a:t>
            </a:r>
            <a:r>
              <a:rPr lang="en-AU" b="1" dirty="0" smtClean="0"/>
              <a:t> Keynote </a:t>
            </a:r>
            <a:r>
              <a:rPr lang="en-AU" dirty="0" smtClean="0"/>
              <a:t>We of the meta </a:t>
            </a:r>
            <a:r>
              <a:rPr lang="en-AU" dirty="0" err="1" smtClean="0"/>
              <a:t>meta</a:t>
            </a:r>
            <a:r>
              <a:rPr lang="en-AU" dirty="0" smtClean="0"/>
              <a:t>: is Australia developing a transparent and reproducible approach to transparency and reproducibility?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062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2409825"/>
            <a:ext cx="8229600" cy="207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349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1860550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635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5084763"/>
            <a:ext cx="8208962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lnSpc>
                <a:spcPct val="80000"/>
              </a:lnSpc>
              <a:spcBef>
                <a:spcPct val="50000"/>
              </a:spcBef>
              <a:defRPr sz="1700" b="1">
                <a:solidFill>
                  <a:srgbClr val="4D4D4D"/>
                </a:solidFill>
              </a:defRPr>
            </a:lvl1pPr>
          </a:lstStyle>
          <a:p>
            <a:r>
              <a:rPr lang="en-AU"/>
              <a:t>Phone:</a:t>
            </a:r>
            <a:r>
              <a:rPr lang="en-AU" b="0"/>
              <a:t> +61 2 6249 9111</a:t>
            </a:r>
          </a:p>
          <a:p>
            <a:r>
              <a:rPr lang="en-AU"/>
              <a:t>Web:</a:t>
            </a:r>
            <a:r>
              <a:rPr lang="en-AU" b="0"/>
              <a:t> www.ga.gov.au</a:t>
            </a:r>
          </a:p>
          <a:p>
            <a:r>
              <a:rPr lang="en-AU"/>
              <a:t>Email:</a:t>
            </a:r>
            <a:r>
              <a:rPr lang="en-AU" b="0"/>
              <a:t> feedback@ga.gov.au</a:t>
            </a:r>
          </a:p>
          <a:p>
            <a:r>
              <a:rPr lang="en-AU"/>
              <a:t>Address:</a:t>
            </a:r>
            <a:r>
              <a:rPr lang="en-AU" b="0"/>
              <a:t> Cnr Jerrabomberra Avenue and Hindmarsh Drive, Symonston ACT 2609</a:t>
            </a:r>
          </a:p>
          <a:p>
            <a:r>
              <a:rPr lang="en-AU"/>
              <a:t>Postal Address:</a:t>
            </a:r>
            <a:r>
              <a:rPr lang="en-AU" b="0"/>
              <a:t> GPO Box 378, Canberra ACT 2601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1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eaLnBrk="1" fontAlgn="base" hangingPunct="1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5113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44613" indent="-268288" algn="l" rtl="0" eaLnBrk="1" fontAlgn="base" hangingPunct="1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6pPr>
      <a:lvl7pPr marL="27066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7pPr>
      <a:lvl8pPr marL="31638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8pPr>
      <a:lvl9pPr marL="3621088" indent="-268288" algn="l" rtl="0" eaLnBrk="1" fontAlgn="base" hangingPunct="1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5925"/>
            <a:ext cx="8229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 smtClean="0"/>
              <a:t>Click to edit Master Title style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7945" y="6459538"/>
            <a:ext cx="4968106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AU" b="1" dirty="0" smtClean="0"/>
              <a:t>MODSIM15 </a:t>
            </a:r>
            <a:r>
              <a:rPr lang="en-AU" b="1" dirty="0" err="1" smtClean="0"/>
              <a:t>CompSci</a:t>
            </a:r>
            <a:r>
              <a:rPr lang="en-AU" b="1" dirty="0" smtClean="0"/>
              <a:t> &amp; </a:t>
            </a:r>
            <a:r>
              <a:rPr lang="en-AU" b="1" dirty="0" err="1" smtClean="0"/>
              <a:t>Eng</a:t>
            </a:r>
            <a:r>
              <a:rPr lang="en-AU" b="1" dirty="0" smtClean="0"/>
              <a:t> Keynote </a:t>
            </a:r>
            <a:r>
              <a:rPr lang="en-AU" dirty="0" smtClean="0"/>
              <a:t>We of the meta </a:t>
            </a:r>
            <a:r>
              <a:rPr lang="en-AU" dirty="0" err="1" smtClean="0"/>
              <a:t>meta</a:t>
            </a:r>
            <a:r>
              <a:rPr lang="en-AU" dirty="0" smtClean="0"/>
              <a:t>: is Australia developing a transparent and reproducible approach to transparency and reproducibility?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1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rgbClr val="00698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algn="l" rtl="0" fontAlgn="base">
        <a:spcBef>
          <a:spcPct val="50000"/>
        </a:spcBef>
        <a:spcAft>
          <a:spcPct val="0"/>
        </a:spcAft>
        <a:defRPr sz="2200">
          <a:solidFill>
            <a:srgbClr val="4D4D4D"/>
          </a:solidFill>
          <a:latin typeface="+mn-lt"/>
          <a:ea typeface="+mn-ea"/>
          <a:cs typeface="+mn-cs"/>
        </a:defRPr>
      </a:lvl1pPr>
      <a:lvl2pPr marL="447675" indent="-268288" algn="l" rtl="0" fontAlgn="base">
        <a:spcBef>
          <a:spcPct val="50000"/>
        </a:spcBef>
        <a:spcAft>
          <a:spcPct val="0"/>
        </a:spcAft>
        <a:buChar char="•"/>
        <a:defRPr sz="2200">
          <a:solidFill>
            <a:srgbClr val="4D4D4D"/>
          </a:solidFill>
          <a:latin typeface="+mn-lt"/>
        </a:defRPr>
      </a:lvl2pPr>
      <a:lvl3pPr marL="895350" indent="-26828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3pPr>
      <a:lvl4pPr marL="1350963" indent="-271463" algn="l" rtl="0" fontAlgn="base">
        <a:spcBef>
          <a:spcPct val="25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17922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rgbClr val="4D4D4D"/>
          </a:solidFill>
          <a:latin typeface="+mn-lt"/>
        </a:defRPr>
      </a:lvl5pPr>
      <a:lvl6pPr marL="22494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6pPr>
      <a:lvl7pPr marL="27066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7pPr>
      <a:lvl8pPr marL="31638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8pPr>
      <a:lvl9pPr marL="3621088" indent="-261938" algn="l" rtl="0" fontAlgn="base">
        <a:spcBef>
          <a:spcPct val="25000"/>
        </a:spcBef>
        <a:spcAft>
          <a:spcPct val="0"/>
        </a:spcAft>
        <a:buFont typeface="Arial" charset="0"/>
        <a:buChar char="–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859359"/>
            <a:ext cx="8208962" cy="979242"/>
          </a:xfrm>
        </p:spPr>
        <p:txBody>
          <a:bodyPr/>
          <a:lstStyle/>
          <a:p>
            <a:pPr>
              <a:spcBef>
                <a:spcPts val="1020"/>
              </a:spcBef>
            </a:pPr>
            <a:r>
              <a:rPr lang="en-AU" dirty="0" smtClean="0"/>
              <a:t>Nicholas Car</a:t>
            </a:r>
          </a:p>
          <a:p>
            <a:pPr>
              <a:spcBef>
                <a:spcPts val="1020"/>
              </a:spcBef>
            </a:pPr>
            <a:r>
              <a:rPr lang="en-AU" dirty="0" smtClean="0"/>
              <a:t>Data Architect, Geoscience Australia</a:t>
            </a:r>
          </a:p>
          <a:p>
            <a:r>
              <a:rPr lang="en-AU" dirty="0" smtClean="0"/>
              <a:t>Email</a:t>
            </a:r>
            <a:r>
              <a:rPr lang="en-AU" dirty="0"/>
              <a:t>:</a:t>
            </a:r>
            <a:r>
              <a:rPr lang="en-AU" b="0" dirty="0"/>
              <a:t> </a:t>
            </a:r>
            <a:r>
              <a:rPr lang="en-AU" b="0" dirty="0" smtClean="0"/>
              <a:t>nicholas.car@ga.gov.au</a:t>
            </a:r>
            <a:endParaRPr lang="en-AU" b="0" dirty="0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56792"/>
            <a:ext cx="8229600" cy="892552"/>
          </a:xfrm>
        </p:spPr>
        <p:txBody>
          <a:bodyPr/>
          <a:lstStyle/>
          <a:p>
            <a:pPr algn="ctr"/>
            <a:r>
              <a:rPr lang="en-AU" dirty="0"/>
              <a:t>Nodes and Edges: Australian government provenance data holders and their interactions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852936"/>
            <a:ext cx="894988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dirty="0" smtClean="0"/>
              <a:t>Australian government agencies wanted to collaborate on provenance data sharing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dirty="0" smtClean="0"/>
              <a:t>Using PROV as the provenance data model since it is ‘approved’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dirty="0" smtClean="0"/>
              <a:t>Has forced graph-based data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AU" dirty="0" smtClean="0"/>
              <a:t>Has forced serious URI use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AU" dirty="0" smtClean="0"/>
              <a:t>Using PROV-AQ, and extensions, for PROV data sharing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 White Bkgd">
  <a:themeElements>
    <a:clrScheme name="GA Conclusion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A Conclusion 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Conclusion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Conclusion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Conclusion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A Blue Pages">
  <a:themeElements>
    <a:clrScheme name="GA Blue Pages 13">
      <a:dk1>
        <a:srgbClr val="4D4D4F"/>
      </a:dk1>
      <a:lt1>
        <a:srgbClr val="FFFFFF"/>
      </a:lt1>
      <a:dk2>
        <a:srgbClr val="267485"/>
      </a:dk2>
      <a:lt2>
        <a:srgbClr val="808080"/>
      </a:lt2>
      <a:accent1>
        <a:srgbClr val="A0D7E4"/>
      </a:accent1>
      <a:accent2>
        <a:srgbClr val="333399"/>
      </a:accent2>
      <a:accent3>
        <a:srgbClr val="FFFFFF"/>
      </a:accent3>
      <a:accent4>
        <a:srgbClr val="404042"/>
      </a:accent4>
      <a:accent5>
        <a:srgbClr val="CDE8EF"/>
      </a:accent5>
      <a:accent6>
        <a:srgbClr val="2D2D8A"/>
      </a:accent6>
      <a:hlink>
        <a:srgbClr val="0000FF"/>
      </a:hlink>
      <a:folHlink>
        <a:srgbClr val="99CC00"/>
      </a:folHlink>
    </a:clrScheme>
    <a:fontScheme name="GA Blue Pag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A Blue Pag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 Blue Pag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 Blue Pages 13">
        <a:dk1>
          <a:srgbClr val="4D4D4F"/>
        </a:dk1>
        <a:lt1>
          <a:srgbClr val="FFFFFF"/>
        </a:lt1>
        <a:dk2>
          <a:srgbClr val="267485"/>
        </a:dk2>
        <a:lt2>
          <a:srgbClr val="808080"/>
        </a:lt2>
        <a:accent1>
          <a:srgbClr val="A0D7E4"/>
        </a:accent1>
        <a:accent2>
          <a:srgbClr val="333399"/>
        </a:accent2>
        <a:accent3>
          <a:srgbClr val="FFFFFF"/>
        </a:accent3>
        <a:accent4>
          <a:srgbClr val="404042"/>
        </a:accent4>
        <a:accent5>
          <a:srgbClr val="CDE8EF"/>
        </a:accent5>
        <a:accent6>
          <a:srgbClr val="2D2D8A"/>
        </a:accent6>
        <a:hlink>
          <a:srgbClr val="0000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 White Bkgd</Template>
  <TotalTime>1004</TotalTime>
  <Words>64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GA White Bkgd</vt:lpstr>
      <vt:lpstr>GA Blue Pages</vt:lpstr>
      <vt:lpstr>Nodes and Edges: Australian government provenance data holders and their interactions</vt:lpstr>
    </vt:vector>
  </TitlesOfParts>
  <Company>Geoscience Australia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Geoscience Australia</dc:creator>
  <cp:lastModifiedBy>PC User</cp:lastModifiedBy>
  <cp:revision>104</cp:revision>
  <dcterms:created xsi:type="dcterms:W3CDTF">2015-05-05T23:32:38Z</dcterms:created>
  <dcterms:modified xsi:type="dcterms:W3CDTF">2016-06-06T16:15:27Z</dcterms:modified>
</cp:coreProperties>
</file>