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546" r:id="rId2"/>
  </p:sldIdLst>
  <p:sldSz cx="12188825" cy="6858000"/>
  <p:notesSz cx="6858000" cy="9144000"/>
  <p:custDataLst>
    <p:tags r:id="rId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81494" autoAdjust="0"/>
  </p:normalViewPr>
  <p:slideViewPr>
    <p:cSldViewPr snapToGrid="0">
      <p:cViewPr>
        <p:scale>
          <a:sx n="100" d="100"/>
          <a:sy n="100" d="100"/>
        </p:scale>
        <p:origin x="-80" y="-80"/>
      </p:cViewPr>
      <p:guideLst>
        <p:guide orient="horz" pos="2160"/>
        <p:guide orient="horz" pos="3744"/>
        <p:guide orient="horz" pos="960"/>
        <p:guide orient="horz" pos="1248"/>
        <p:guide pos="3839"/>
        <p:guide pos="7343"/>
        <p:guide pos="335"/>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5400"/>
    </p:cViewPr>
  </p:sorterViewPr>
  <p:notesViewPr>
    <p:cSldViewPr snapToGrid="0">
      <p:cViewPr varScale="1">
        <p:scale>
          <a:sx n="83" d="100"/>
          <a:sy n="83" d="100"/>
        </p:scale>
        <p:origin x="-387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F202803-7640-4BE2-AA28-262E54BE6ECF}" type="datetimeFigureOut">
              <a:rPr lang="en-US"/>
              <a:pPr>
                <a:defRPr/>
              </a:pPr>
              <a:t>05/06/16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991831A-A8F9-4DF1-9D65-843B51BD638C}" type="slidenum">
              <a:rPr/>
              <a:pPr>
                <a:defRPr/>
              </a:pPr>
              <a:t>‹#›</a:t>
            </a:fld>
            <a:endParaRPr dirty="0"/>
          </a:p>
        </p:txBody>
      </p:sp>
    </p:spTree>
    <p:extLst>
      <p:ext uri="{BB962C8B-B14F-4D97-AF65-F5344CB8AC3E}">
        <p14:creationId xmlns:p14="http://schemas.microsoft.com/office/powerpoint/2010/main" val="3764802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4044F6B-FB46-4DC3-B232-1CE621C351F3}" type="slidenum">
              <a:rPr/>
              <a:pPr>
                <a:defRPr/>
              </a:pPr>
              <a:t>‹#›</a:t>
            </a:fld>
            <a:endParaRPr dirty="0"/>
          </a:p>
        </p:txBody>
      </p:sp>
    </p:spTree>
    <p:extLst>
      <p:ext uri="{BB962C8B-B14F-4D97-AF65-F5344CB8AC3E}">
        <p14:creationId xmlns:p14="http://schemas.microsoft.com/office/powerpoint/2010/main" val="2113861147"/>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100" kern="1200">
        <a:solidFill>
          <a:schemeClr val="tx1"/>
        </a:solidFill>
        <a:latin typeface="+mn-lt"/>
        <a:ea typeface="+mn-ea"/>
        <a:cs typeface="+mn-cs"/>
      </a:defRPr>
    </a:lvl1pPr>
    <a:lvl2pPr marL="228600" indent="-114300" algn="l" rtl="0" eaLnBrk="0" fontAlgn="base" hangingPunct="0">
      <a:spcBef>
        <a:spcPts val="600"/>
      </a:spcBef>
      <a:spcAft>
        <a:spcPct val="0"/>
      </a:spcAft>
      <a:buFont typeface="Arial" charset="0"/>
      <a:buChar char="•"/>
      <a:defRPr sz="1000" kern="1200">
        <a:solidFill>
          <a:schemeClr val="tx1"/>
        </a:solidFill>
        <a:latin typeface="+mn-lt"/>
        <a:ea typeface="+mn-ea"/>
        <a:cs typeface="+mn-cs"/>
      </a:defRPr>
    </a:lvl2pPr>
    <a:lvl3pPr marL="400050" indent="-114300" algn="l" rtl="0" eaLnBrk="0" fontAlgn="base" hangingPunct="0">
      <a:spcBef>
        <a:spcPts val="600"/>
      </a:spcBef>
      <a:spcAft>
        <a:spcPct val="0"/>
      </a:spcAft>
      <a:buFont typeface="Arial" charset="0"/>
      <a:buChar char="–"/>
      <a:defRPr sz="900" kern="1200">
        <a:solidFill>
          <a:schemeClr val="tx1"/>
        </a:solidFill>
        <a:latin typeface="+mn-lt"/>
        <a:ea typeface="+mn-ea"/>
        <a:cs typeface="+mn-cs"/>
      </a:defRPr>
    </a:lvl3pPr>
    <a:lvl4pPr marL="571500" indent="-114300" algn="l" rtl="0" eaLnBrk="0" fontAlgn="base" hangingPunct="0">
      <a:spcBef>
        <a:spcPts val="600"/>
      </a:spcBef>
      <a:spcAft>
        <a:spcPct val="0"/>
      </a:spcAft>
      <a:buFont typeface="Arial" charset="0"/>
      <a:buChar char="•"/>
      <a:defRPr sz="900" kern="1200">
        <a:solidFill>
          <a:schemeClr val="tx1"/>
        </a:solidFill>
        <a:latin typeface="+mn-lt"/>
        <a:ea typeface="+mn-ea"/>
        <a:cs typeface="+mn-cs"/>
      </a:defRPr>
    </a:lvl4pPr>
    <a:lvl5pPr marL="742950" indent="-114300" algn="l" rtl="0" eaLnBrk="0" fontAlgn="base" hangingPunct="0">
      <a:spcBef>
        <a:spcPts val="600"/>
      </a:spcBef>
      <a:spcAft>
        <a:spcPct val="0"/>
      </a:spcAft>
      <a:buFont typeface="Arial"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AFFF811-1B4B-4805-A098-BEF979B4BE6C}"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png"/><Relationship Id="rId1" Type="http://schemas.openxmlformats.org/officeDocument/2006/relationships/themeOverride" Target="../theme/themeOverride4.x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png"/><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png"/><Relationship Id="rId1" Type="http://schemas.openxmlformats.org/officeDocument/2006/relationships/themeOverride" Target="../theme/themeOverride5.xml"/><Relationship Id="rId2"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png"/><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png"/><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5" name="TextBox 4"/>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6" name="Picture 16" descr="Oracle logo in white on red staging background"/>
          <p:cNvPicPr>
            <a:picLocks noChangeAspect="1"/>
          </p:cNvPicPr>
          <p:nvPr userDrawn="1"/>
        </p:nvPicPr>
        <p:blipFill>
          <a:blip r:embed="rId2"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Date Placeholder 5"/>
          <p:cNvSpPr>
            <a:spLocks noGrp="1"/>
          </p:cNvSpPr>
          <p:nvPr>
            <p:ph type="dt" sz="half" idx="14"/>
          </p:nvPr>
        </p:nvSpPr>
        <p:spPr/>
        <p:txBody>
          <a:bodyPr/>
          <a:lstStyle>
            <a:lvl1pPr>
              <a:defRPr>
                <a:solidFill>
                  <a:srgbClr val="5F5F5F"/>
                </a:solidFill>
              </a:defRPr>
            </a:lvl1pPr>
          </a:lstStyle>
          <a:p>
            <a:pPr>
              <a:defRPr/>
            </a:pPr>
            <a:fld id="{33B40DC4-D3B2-4541-9EB1-881E26E0F8BE}" type="datetime1">
              <a:rPr lang="en-US"/>
              <a:pPr>
                <a:defRPr/>
              </a:pPr>
              <a:t>05/06/16</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pPr>
              <a:defRPr/>
            </a:pPr>
            <a:r>
              <a:rPr lang="en-US"/>
              <a:t>Oracle Confidential – Internal</a:t>
            </a:r>
            <a:endParaRPr lang="en-US" dirty="0"/>
          </a:p>
        </p:txBody>
      </p:sp>
    </p:spTree>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6"/>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11" name="Picture 22"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3"/>
          <p:cNvSpPr>
            <a:spLocks noGrp="1"/>
          </p:cNvSpPr>
          <p:nvPr>
            <p:ph type="dt" sz="half" idx="10"/>
          </p:nvPr>
        </p:nvSpPr>
        <p:spPr/>
        <p:txBody>
          <a:bodyPr/>
          <a:lstStyle>
            <a:lvl1pPr>
              <a:defRPr>
                <a:solidFill>
                  <a:srgbClr val="5F5F5F"/>
                </a:solidFill>
              </a:defRPr>
            </a:lvl1pPr>
          </a:lstStyle>
          <a:p>
            <a:pPr>
              <a:defRPr/>
            </a:pPr>
            <a:fld id="{4B463108-46CE-4D4D-9977-368046DB7B73}" type="datetime1">
              <a:rPr lang="en-US"/>
              <a:pPr>
                <a:defRPr/>
              </a:pPr>
              <a:t>05/06/16</a:t>
            </a:fld>
            <a:endParaRPr lang="en-US" dirty="0"/>
          </a:p>
        </p:txBody>
      </p:sp>
      <p:sp>
        <p:nvSpPr>
          <p:cNvPr id="13" name="Footer Placeholder 4"/>
          <p:cNvSpPr>
            <a:spLocks noGrp="1"/>
          </p:cNvSpPr>
          <p:nvPr>
            <p:ph type="ftr" sz="quarter" idx="11"/>
          </p:nvPr>
        </p:nvSpPr>
        <p:spPr/>
        <p:txBody>
          <a:bodyPr/>
          <a:lstStyle>
            <a:lvl1pPr>
              <a:defRPr>
                <a:solidFill>
                  <a:srgbClr val="5F5F5F"/>
                </a:solidFill>
              </a:defRPr>
            </a:lvl1pPr>
          </a:lstStyle>
          <a:p>
            <a:pPr>
              <a:defRPr/>
            </a:pPr>
            <a:r>
              <a:rPr lang="en-US"/>
              <a:t>Oracle Confidential – Internal</a:t>
            </a:r>
            <a:endParaRPr lang="en-US" dirty="0"/>
          </a:p>
        </p:txBody>
      </p:sp>
      <p:sp>
        <p:nvSpPr>
          <p:cNvPr id="14" name="Slide Number Placeholder 5"/>
          <p:cNvSpPr>
            <a:spLocks noGrp="1"/>
          </p:cNvSpPr>
          <p:nvPr>
            <p:ph type="sldNum" sz="quarter" idx="12"/>
          </p:nvPr>
        </p:nvSpPr>
        <p:spPr/>
        <p:txBody>
          <a:bodyPr/>
          <a:lstStyle>
            <a:lvl1pPr>
              <a:defRPr>
                <a:solidFill>
                  <a:srgbClr val="5F5F5F"/>
                </a:solidFill>
              </a:defRPr>
            </a:lvl1pPr>
          </a:lstStyle>
          <a:p>
            <a:pPr>
              <a:defRPr/>
            </a:pPr>
            <a:fld id="{097D5CF3-B9B1-4682-A11B-BA63C667047F}"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7239338-0F74-4C01-882F-6B4B5C62B051}" type="datetime1">
              <a:rPr lang="en-US"/>
              <a:pPr>
                <a:defRPr/>
              </a:pPr>
              <a:t>05/06/16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648B7C2C-9A71-4E08-A521-FEE314F7E1EE}"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8" name="Picture Placeholder 15"/>
          <p:cNvSpPr>
            <a:spLocks noGrp="1"/>
          </p:cNvSpPr>
          <p:nvPr>
            <p:ph type="pic" sz="quarter" idx="14"/>
          </p:nvPr>
        </p:nvSpPr>
        <p:spPr>
          <a:xfrm>
            <a:off x="2286000" y="1828800"/>
            <a:ext cx="3474720" cy="3840480"/>
          </a:xfrm>
          <a:solidFill>
            <a:schemeClr val="bg2"/>
          </a:solid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10" name="Text Placeholder 10"/>
          <p:cNvSpPr>
            <a:spLocks noGrp="1"/>
          </p:cNvSpPr>
          <p:nvPr>
            <p:ph type="body" sz="quarter" idx="15"/>
          </p:nvPr>
        </p:nvSpPr>
        <p:spPr>
          <a:xfrm>
            <a:off x="6035040" y="1828799"/>
            <a:ext cx="5621972" cy="3840480"/>
          </a:xfrm>
        </p:spPr>
        <p:txBody>
          <a:bodyPr anchor="ctr"/>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6"/>
          </p:nvPr>
        </p:nvSpPr>
        <p:spPr/>
        <p:txBody>
          <a:bodyPr/>
          <a:lstStyle>
            <a:lvl1pPr>
              <a:defRPr/>
            </a:lvl1pPr>
          </a:lstStyle>
          <a:p>
            <a:pPr>
              <a:defRPr/>
            </a:pPr>
            <a:fld id="{38A2E4ED-418F-448F-99FD-1026DB5C3111}" type="datetime1">
              <a:rPr lang="en-US"/>
              <a:pPr>
                <a:defRPr/>
              </a:pPr>
              <a:t>05/06/16</a:t>
            </a:fld>
            <a:endParaRPr dirty="0"/>
          </a:p>
        </p:txBody>
      </p:sp>
      <p:sp>
        <p:nvSpPr>
          <p:cNvPr id="6" name="Footer Placeholder 5"/>
          <p:cNvSpPr>
            <a:spLocks noGrp="1"/>
          </p:cNvSpPr>
          <p:nvPr>
            <p:ph type="ftr" sz="quarter" idx="17"/>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8"/>
          </p:nvPr>
        </p:nvSpPr>
        <p:spPr/>
        <p:txBody>
          <a:bodyPr/>
          <a:lstStyle>
            <a:lvl1pPr>
              <a:defRPr/>
            </a:lvl1pPr>
          </a:lstStyle>
          <a:p>
            <a:pPr>
              <a:defRPr/>
            </a:pPr>
            <a:fld id="{1BF4600E-2A2B-471D-B90E-611388FE1DE6}"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9CB2221-0B05-4C2B-9F5A-DA838F883C6A}" type="datetime1">
              <a:rPr lang="en-US"/>
              <a:pPr>
                <a:defRPr/>
              </a:pPr>
              <a:t>05/06/16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82ACC902-0101-42AF-A278-1F1F89A7C5DC}"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15"/>
          <p:cNvSpPr>
            <a:spLocks noGrp="1" noChangeAspect="1"/>
          </p:cNvSpPr>
          <p:nvPr>
            <p:ph type="pic" sz="quarter" idx="14"/>
          </p:nvPr>
        </p:nvSpPr>
        <p:spPr>
          <a:xfrm>
            <a:off x="531812" y="1905000"/>
            <a:ext cx="2194560" cy="3072384"/>
          </a:xfrm>
          <a:solidFill>
            <a:schemeClr val="bg2"/>
          </a:solid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5" name="Date Placeholder 4"/>
          <p:cNvSpPr>
            <a:spLocks noGrp="1"/>
          </p:cNvSpPr>
          <p:nvPr>
            <p:ph type="dt" sz="half" idx="15"/>
          </p:nvPr>
        </p:nvSpPr>
        <p:spPr/>
        <p:txBody>
          <a:bodyPr/>
          <a:lstStyle>
            <a:lvl1pPr>
              <a:defRPr/>
            </a:lvl1pPr>
          </a:lstStyle>
          <a:p>
            <a:pPr>
              <a:defRPr/>
            </a:pPr>
            <a:fld id="{E568B3A6-6239-44ED-BB65-7D1BD6E62C35}" type="datetime1">
              <a:rPr lang="en-US"/>
              <a:pPr>
                <a:defRPr/>
              </a:pPr>
              <a:t>05/06/16</a:t>
            </a:fld>
            <a:endParaRPr dirty="0"/>
          </a:p>
        </p:txBody>
      </p:sp>
      <p:sp>
        <p:nvSpPr>
          <p:cNvPr id="6" name="Footer Placeholder 5"/>
          <p:cNvSpPr>
            <a:spLocks noGrp="1"/>
          </p:cNvSpPr>
          <p:nvPr>
            <p:ph type="ftr" sz="quarter" idx="16"/>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7"/>
          </p:nvPr>
        </p:nvSpPr>
        <p:spPr/>
        <p:txBody>
          <a:bodyPr/>
          <a:lstStyle>
            <a:lvl1pPr>
              <a:defRPr/>
            </a:lvl1pPr>
          </a:lstStyle>
          <a:p>
            <a:pPr>
              <a:defRPr/>
            </a:pPr>
            <a:fld id="{EDC1F272-C9D2-411A-B1EE-04CA82DBCD9C}"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fld id="{ED7C8A03-C79B-49FD-BECB-1F212D1B2B10}" type="datetime1">
              <a:rPr lang="en-US"/>
              <a:pPr>
                <a:defRPr/>
              </a:pPr>
              <a:t>05/06/16</a:t>
            </a:fld>
            <a:endParaRPr dirty="0"/>
          </a:p>
        </p:txBody>
      </p:sp>
      <p:sp>
        <p:nvSpPr>
          <p:cNvPr id="7"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9" name="Slide Number Placeholder 6"/>
          <p:cNvSpPr>
            <a:spLocks noGrp="1"/>
          </p:cNvSpPr>
          <p:nvPr>
            <p:ph type="sldNum" sz="quarter" idx="12"/>
          </p:nvPr>
        </p:nvSpPr>
        <p:spPr/>
        <p:txBody>
          <a:bodyPr/>
          <a:lstStyle>
            <a:lvl1pPr>
              <a:defRPr/>
            </a:lvl1pPr>
          </a:lstStyle>
          <a:p>
            <a:pPr>
              <a:defRPr/>
            </a:pPr>
            <a:fld id="{A9E6C7B8-6AC5-4F4B-BB50-45CE12BD5957}"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4"/>
          </p:nvPr>
        </p:nvSpPr>
        <p:spPr/>
        <p:txBody>
          <a:bodyPr/>
          <a:lstStyle>
            <a:lvl1pPr>
              <a:defRPr/>
            </a:lvl1pPr>
          </a:lstStyle>
          <a:p>
            <a:pPr>
              <a:defRPr/>
            </a:pPr>
            <a:fld id="{968424F0-3026-4BBB-BBA9-9386531CB7C5}" type="datetime1">
              <a:rPr lang="en-US"/>
              <a:pPr>
                <a:defRPr/>
              </a:pPr>
              <a:t>05/06/16</a:t>
            </a:fld>
            <a:endParaRPr dirty="0"/>
          </a:p>
        </p:txBody>
      </p:sp>
      <p:sp>
        <p:nvSpPr>
          <p:cNvPr id="10"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2" name="Slide Number Placeholder 6"/>
          <p:cNvSpPr>
            <a:spLocks noGrp="1"/>
          </p:cNvSpPr>
          <p:nvPr>
            <p:ph type="sldNum" sz="quarter" idx="16"/>
          </p:nvPr>
        </p:nvSpPr>
        <p:spPr/>
        <p:txBody>
          <a:bodyPr/>
          <a:lstStyle>
            <a:lvl1pPr>
              <a:defRPr/>
            </a:lvl1pPr>
          </a:lstStyle>
          <a:p>
            <a:pPr>
              <a:defRPr/>
            </a:pPr>
            <a:fld id="{0A564A0B-B4CF-4E66-B8CC-4025085F388E}"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10" name="Date Placeholder 4"/>
          <p:cNvSpPr>
            <a:spLocks noGrp="1"/>
          </p:cNvSpPr>
          <p:nvPr>
            <p:ph type="dt" sz="half" idx="15"/>
          </p:nvPr>
        </p:nvSpPr>
        <p:spPr/>
        <p:txBody>
          <a:bodyPr/>
          <a:lstStyle>
            <a:lvl1pPr>
              <a:defRPr/>
            </a:lvl1pPr>
          </a:lstStyle>
          <a:p>
            <a:pPr>
              <a:defRPr/>
            </a:pPr>
            <a:fld id="{2AB523E7-CB2A-413C-A4A6-B5965B84A064}" type="datetime1">
              <a:rPr lang="en-US"/>
              <a:pPr>
                <a:defRPr/>
              </a:pPr>
              <a:t>05/06/16</a:t>
            </a:fld>
            <a:endParaRPr dirty="0"/>
          </a:p>
        </p:txBody>
      </p:sp>
      <p:sp>
        <p:nvSpPr>
          <p:cNvPr id="12" name="Footer Placeholder 5"/>
          <p:cNvSpPr>
            <a:spLocks noGrp="1"/>
          </p:cNvSpPr>
          <p:nvPr>
            <p:ph type="ftr" sz="quarter" idx="16"/>
          </p:nvPr>
        </p:nvSpPr>
        <p:spPr/>
        <p:txBody>
          <a:bodyPr/>
          <a:lstStyle>
            <a:lvl1pPr>
              <a:defRPr/>
            </a:lvl1pPr>
          </a:lstStyle>
          <a:p>
            <a:pPr>
              <a:defRPr/>
            </a:pPr>
            <a:r>
              <a:rPr lang="en-US"/>
              <a:t>Oracle Confidential – Internal</a:t>
            </a:r>
            <a:endParaRPr dirty="0"/>
          </a:p>
        </p:txBody>
      </p:sp>
      <p:sp>
        <p:nvSpPr>
          <p:cNvPr id="13" name="Slide Number Placeholder 6"/>
          <p:cNvSpPr>
            <a:spLocks noGrp="1"/>
          </p:cNvSpPr>
          <p:nvPr>
            <p:ph type="sldNum" sz="quarter" idx="17"/>
          </p:nvPr>
        </p:nvSpPr>
        <p:spPr/>
        <p:txBody>
          <a:bodyPr/>
          <a:lstStyle>
            <a:lvl1pPr>
              <a:defRPr/>
            </a:lvl1pPr>
          </a:lstStyle>
          <a:p>
            <a:pPr>
              <a:defRPr/>
            </a:pPr>
            <a:fld id="{A0F53183-5482-4E84-B9E2-917BF2661A4B}"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9"/>
          </p:nvPr>
        </p:nvSpPr>
        <p:spPr/>
        <p:txBody>
          <a:bodyPr/>
          <a:lstStyle>
            <a:lvl1pPr>
              <a:defRPr/>
            </a:lvl1pPr>
          </a:lstStyle>
          <a:p>
            <a:pPr>
              <a:defRPr/>
            </a:pPr>
            <a:fld id="{9D49FE43-1030-4C4C-82E3-BE258312432E}" type="datetime1">
              <a:rPr lang="en-US"/>
              <a:pPr>
                <a:defRPr/>
              </a:pPr>
              <a:t>05/06/16</a:t>
            </a:fld>
            <a:endParaRPr dirty="0"/>
          </a:p>
        </p:txBody>
      </p:sp>
      <p:sp>
        <p:nvSpPr>
          <p:cNvPr id="10" name="Footer Placeholder 5"/>
          <p:cNvSpPr>
            <a:spLocks noGrp="1"/>
          </p:cNvSpPr>
          <p:nvPr>
            <p:ph type="ftr" sz="quarter" idx="20"/>
          </p:nvPr>
        </p:nvSpPr>
        <p:spPr/>
        <p:txBody>
          <a:bodyPr/>
          <a:lstStyle>
            <a:lvl1pPr>
              <a:defRPr/>
            </a:lvl1pPr>
          </a:lstStyle>
          <a:p>
            <a:pPr>
              <a:defRPr/>
            </a:pPr>
            <a:r>
              <a:rPr lang="en-US"/>
              <a:t>Oracle Confidential – Internal</a:t>
            </a:r>
            <a:endParaRPr dirty="0"/>
          </a:p>
        </p:txBody>
      </p:sp>
      <p:sp>
        <p:nvSpPr>
          <p:cNvPr id="11" name="Slide Number Placeholder 6"/>
          <p:cNvSpPr>
            <a:spLocks noGrp="1"/>
          </p:cNvSpPr>
          <p:nvPr>
            <p:ph type="sldNum" sz="quarter" idx="21"/>
          </p:nvPr>
        </p:nvSpPr>
        <p:spPr/>
        <p:txBody>
          <a:bodyPr/>
          <a:lstStyle>
            <a:lvl1pPr>
              <a:defRPr/>
            </a:lvl1pPr>
          </a:lstStyle>
          <a:p>
            <a:pPr>
              <a:defRPr/>
            </a:pPr>
            <a:fld id="{4E58CC72-AFDE-4BC9-9B5B-1BB50C1D1B18}" type="slidenum">
              <a:rPr/>
              <a:pPr>
                <a:defRPr/>
              </a:pPr>
              <a:t>‹#›</a:t>
            </a:fld>
            <a:endParaRPr dirty="0"/>
          </a:p>
        </p:txBody>
      </p:sp>
    </p:spTree>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smtClean="0"/>
              <a:t>Click to edit Master title style</a:t>
            </a:r>
            <a:endParaRPr lang="en-US" dirty="0"/>
          </a:p>
        </p:txBody>
      </p:sp>
      <p:sp>
        <p:nvSpPr>
          <p:cNvPr id="4" name="Date Placeholder 4"/>
          <p:cNvSpPr>
            <a:spLocks noGrp="1"/>
          </p:cNvSpPr>
          <p:nvPr>
            <p:ph type="dt" sz="half" idx="16"/>
          </p:nvPr>
        </p:nvSpPr>
        <p:spPr/>
        <p:txBody>
          <a:bodyPr/>
          <a:lstStyle>
            <a:lvl1pPr>
              <a:defRPr/>
            </a:lvl1pPr>
          </a:lstStyle>
          <a:p>
            <a:pPr>
              <a:defRPr/>
            </a:pPr>
            <a:fld id="{A4D620E6-EFDE-4937-AB84-6CEFB53CD9D5}" type="datetime1">
              <a:rPr lang="en-US"/>
              <a:pPr>
                <a:defRPr/>
              </a:pPr>
              <a:t>05/06/16</a:t>
            </a:fld>
            <a:endParaRPr dirty="0"/>
          </a:p>
        </p:txBody>
      </p:sp>
      <p:sp>
        <p:nvSpPr>
          <p:cNvPr id="5" name="Footer Placeholder 5"/>
          <p:cNvSpPr>
            <a:spLocks noGrp="1"/>
          </p:cNvSpPr>
          <p:nvPr>
            <p:ph type="ftr" sz="quarter" idx="17"/>
          </p:nvPr>
        </p:nvSpPr>
        <p:spPr/>
        <p:txBody>
          <a:bodyPr/>
          <a:lstStyle>
            <a:lvl1pPr>
              <a:defRPr/>
            </a:lvl1pPr>
          </a:lstStyle>
          <a:p>
            <a:pPr>
              <a:defRPr/>
            </a:pPr>
            <a:r>
              <a:rPr lang="en-US"/>
              <a:t>Oracle Confidential – Internal</a:t>
            </a:r>
            <a:endParaRPr dirty="0"/>
          </a:p>
        </p:txBody>
      </p:sp>
      <p:sp>
        <p:nvSpPr>
          <p:cNvPr id="6" name="Slide Number Placeholder 6"/>
          <p:cNvSpPr>
            <a:spLocks noGrp="1"/>
          </p:cNvSpPr>
          <p:nvPr>
            <p:ph type="sldNum" sz="quarter" idx="18"/>
          </p:nvPr>
        </p:nvSpPr>
        <p:spPr/>
        <p:txBody>
          <a:bodyPr/>
          <a:lstStyle>
            <a:lvl1pPr>
              <a:defRPr/>
            </a:lvl1pPr>
          </a:lstStyle>
          <a:p>
            <a:pPr>
              <a:defRPr/>
            </a:pPr>
            <a:fld id="{33D4B1F3-F03A-4C74-8BC4-B533466983C4}"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TextBox 3"/>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5" name="Picture 16" descr="Oracle logo in white on red staging background"/>
          <p:cNvPicPr>
            <a:picLocks noChangeAspect="1"/>
          </p:cNvPicPr>
          <p:nvPr userDrawn="1"/>
        </p:nvPicPr>
        <p:blipFill>
          <a:blip r:embed="rId2"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6" name="Date Placeholder 6"/>
          <p:cNvSpPr>
            <a:spLocks noGrp="1"/>
          </p:cNvSpPr>
          <p:nvPr>
            <p:ph type="dt" sz="half" idx="10"/>
          </p:nvPr>
        </p:nvSpPr>
        <p:spPr/>
        <p:txBody>
          <a:bodyPr/>
          <a:lstStyle>
            <a:lvl1pPr>
              <a:defRPr>
                <a:solidFill>
                  <a:srgbClr val="5F5F5F"/>
                </a:solidFill>
              </a:defRPr>
            </a:lvl1pPr>
          </a:lstStyle>
          <a:p>
            <a:pPr>
              <a:defRPr/>
            </a:pPr>
            <a:fld id="{422028F6-A0AF-4C89-AFDF-FA1227C52F8E}" type="datetime1">
              <a:rPr lang="en-US"/>
              <a:pPr>
                <a:defRPr/>
              </a:pPr>
              <a:t>05/06/16</a:t>
            </a:fld>
            <a:endParaRPr lang="en-US" dirty="0"/>
          </a:p>
        </p:txBody>
      </p:sp>
      <p:sp>
        <p:nvSpPr>
          <p:cNvPr id="7" name="Footer Placeholder 7"/>
          <p:cNvSpPr>
            <a:spLocks noGrp="1"/>
          </p:cNvSpPr>
          <p:nvPr>
            <p:ph type="ftr" sz="quarter" idx="11"/>
          </p:nvPr>
        </p:nvSpPr>
        <p:spPr/>
        <p:txBody>
          <a:bodyPr/>
          <a:lstStyle>
            <a:lvl1pPr>
              <a:defRPr>
                <a:solidFill>
                  <a:srgbClr val="5F5F5F"/>
                </a:solidFill>
              </a:defRPr>
            </a:lvl1pPr>
          </a:lstStyle>
          <a:p>
            <a:pPr>
              <a:defRPr/>
            </a:pPr>
            <a:r>
              <a:rPr lang="en-US"/>
              <a:t>Oracle Confidential – Internal</a:t>
            </a:r>
            <a:endParaRPr lang="en-US" dirty="0"/>
          </a:p>
        </p:txBody>
      </p:sp>
    </p:spTree>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6"/>
          <p:cNvSpPr>
            <a:spLocks noGrp="1"/>
          </p:cNvSpPr>
          <p:nvPr>
            <p:ph type="dt" sz="half" idx="10"/>
          </p:nvPr>
        </p:nvSpPr>
        <p:spPr/>
        <p:txBody>
          <a:bodyPr/>
          <a:lstStyle>
            <a:lvl1pPr>
              <a:defRPr/>
            </a:lvl1pPr>
          </a:lstStyle>
          <a:p>
            <a:pPr>
              <a:defRPr/>
            </a:pPr>
            <a:fld id="{924B9E84-8989-4027-8180-F2EA9C82E9AA}" type="datetime1">
              <a:rPr lang="en-US"/>
              <a:pPr>
                <a:defRPr/>
              </a:pPr>
              <a:t>05/06/16</a:t>
            </a:fld>
            <a:endParaRPr dirty="0"/>
          </a:p>
        </p:txBody>
      </p:sp>
      <p:sp>
        <p:nvSpPr>
          <p:cNvPr id="9" name="Footer Placeholder 7"/>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10" name="Slide Number Placeholder 8"/>
          <p:cNvSpPr>
            <a:spLocks noGrp="1"/>
          </p:cNvSpPr>
          <p:nvPr>
            <p:ph type="sldNum" sz="quarter" idx="12"/>
          </p:nvPr>
        </p:nvSpPr>
        <p:spPr/>
        <p:txBody>
          <a:bodyPr/>
          <a:lstStyle>
            <a:lvl1pPr>
              <a:defRPr/>
            </a:lvl1pPr>
          </a:lstStyle>
          <a:p>
            <a:pPr>
              <a:defRPr/>
            </a:pPr>
            <a:fld id="{DB5F6D2C-0F69-479C-8964-62F85907E572}"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72FC131-34EE-40BB-861D-240E0591B397}" type="datetime1">
              <a:rPr lang="en-US"/>
              <a:pPr>
                <a:defRPr/>
              </a:pPr>
              <a:t>05/06/16</a:t>
            </a:fld>
            <a:endParaRPr dirty="0"/>
          </a:p>
        </p:txBody>
      </p:sp>
      <p:sp>
        <p:nvSpPr>
          <p:cNvPr id="4" name="Footer Placeholder 3"/>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5" name="Slide Number Placeholder 4"/>
          <p:cNvSpPr>
            <a:spLocks noGrp="1"/>
          </p:cNvSpPr>
          <p:nvPr>
            <p:ph type="sldNum" sz="quarter" idx="12"/>
          </p:nvPr>
        </p:nvSpPr>
        <p:spPr/>
        <p:txBody>
          <a:bodyPr/>
          <a:lstStyle>
            <a:lvl1pPr>
              <a:defRPr/>
            </a:lvl1pPr>
          </a:lstStyle>
          <a:p>
            <a:pPr>
              <a:defRPr/>
            </a:pPr>
            <a:fld id="{57CFC2FE-01A6-4849-B894-D70693A89985}"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dirty="0"/>
          </a:p>
        </p:txBody>
      </p:sp>
      <p:sp>
        <p:nvSpPr>
          <p:cNvPr id="4" name="Date Placeholder 2"/>
          <p:cNvSpPr>
            <a:spLocks noGrp="1"/>
          </p:cNvSpPr>
          <p:nvPr>
            <p:ph type="dt" sz="half" idx="14"/>
          </p:nvPr>
        </p:nvSpPr>
        <p:spPr/>
        <p:txBody>
          <a:bodyPr/>
          <a:lstStyle>
            <a:lvl1pPr>
              <a:defRPr/>
            </a:lvl1pPr>
          </a:lstStyle>
          <a:p>
            <a:pPr>
              <a:defRPr/>
            </a:pPr>
            <a:fld id="{22812ECD-88E8-4876-BE3D-E0AAF0F9A3DC}" type="datetime1">
              <a:rPr lang="en-US"/>
              <a:pPr>
                <a:defRPr/>
              </a:pPr>
              <a:t>05/06/16</a:t>
            </a:fld>
            <a:endParaRPr dirty="0"/>
          </a:p>
        </p:txBody>
      </p:sp>
      <p:sp>
        <p:nvSpPr>
          <p:cNvPr id="5" name="Footer Placeholder 3"/>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8" name="Slide Number Placeholder 4"/>
          <p:cNvSpPr>
            <a:spLocks noGrp="1"/>
          </p:cNvSpPr>
          <p:nvPr>
            <p:ph type="sldNum" sz="quarter" idx="16"/>
          </p:nvPr>
        </p:nvSpPr>
        <p:spPr/>
        <p:txBody>
          <a:bodyPr/>
          <a:lstStyle>
            <a:lvl1pPr>
              <a:defRPr/>
            </a:lvl1pPr>
          </a:lstStyle>
          <a:p>
            <a:pPr>
              <a:defRPr/>
            </a:pPr>
            <a:fld id="{114F31EA-726D-4E7A-B74E-BD67F5B67EA4}"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EE04211-00B9-451E-80D7-4E8A7D274D48}" type="datetime1">
              <a:rPr lang="en-US"/>
              <a:pPr>
                <a:defRPr/>
              </a:pPr>
              <a:t>05/06/16</a:t>
            </a:fld>
            <a:endParaRPr dirty="0"/>
          </a:p>
        </p:txBody>
      </p:sp>
      <p:sp>
        <p:nvSpPr>
          <p:cNvPr id="3"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4" name="Slide Number Placeholder 3"/>
          <p:cNvSpPr>
            <a:spLocks noGrp="1"/>
          </p:cNvSpPr>
          <p:nvPr>
            <p:ph type="sldNum" sz="quarter" idx="12"/>
          </p:nvPr>
        </p:nvSpPr>
        <p:spPr/>
        <p:txBody>
          <a:bodyPr/>
          <a:lstStyle>
            <a:lvl1pPr>
              <a:defRPr/>
            </a:lvl1pPr>
          </a:lstStyle>
          <a:p>
            <a:pPr>
              <a:defRPr/>
            </a:pPr>
            <a:fld id="{FA3A78F9-385B-4676-9CCD-FAAC42572C23}"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pPr>
              <a:defRPr/>
            </a:pPr>
            <a:fld id="{3E056D05-4562-47F7-AAE0-124A85D6B4D5}" type="datetime1">
              <a:rPr lang="en-US"/>
              <a:pPr>
                <a:defRPr/>
              </a:pPr>
              <a:t>05/06/16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7A6479F3-ADB3-4DE3-B3F0-34BF1E917FFD}"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pPr>
              <a:defRPr/>
            </a:pPr>
            <a:fld id="{AF17E87B-6DE9-488D-BEF5-2F6AA05EB514}" type="datetime1">
              <a:rPr lang="en-US"/>
              <a:pPr>
                <a:defRPr/>
              </a:pPr>
              <a:t>05/06/16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B538FE59-3D8C-4BF8-A562-A470E07F73D3}"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4"/>
          <p:cNvSpPr>
            <a:spLocks noGrp="1"/>
          </p:cNvSpPr>
          <p:nvPr>
            <p:ph type="dt" sz="half" idx="15"/>
          </p:nvPr>
        </p:nvSpPr>
        <p:spPr/>
        <p:txBody>
          <a:bodyPr/>
          <a:lstStyle>
            <a:lvl1pPr>
              <a:defRPr/>
            </a:lvl1pPr>
          </a:lstStyle>
          <a:p>
            <a:pPr>
              <a:defRPr/>
            </a:pPr>
            <a:fld id="{44F3E731-E146-462D-A39C-584B081DA16F}" type="datetime1">
              <a:rPr lang="en-US"/>
              <a:pPr>
                <a:defRPr/>
              </a:pPr>
              <a:t>05/06/16</a:t>
            </a:fld>
            <a:endParaRPr dirty="0"/>
          </a:p>
        </p:txBody>
      </p:sp>
      <p:sp>
        <p:nvSpPr>
          <p:cNvPr id="12" name="Footer Placeholder 5"/>
          <p:cNvSpPr>
            <a:spLocks noGrp="1"/>
          </p:cNvSpPr>
          <p:nvPr>
            <p:ph type="ftr" sz="quarter" idx="16"/>
          </p:nvPr>
        </p:nvSpPr>
        <p:spPr/>
        <p:txBody>
          <a:bodyPr/>
          <a:lstStyle>
            <a:lvl1pPr>
              <a:defRPr/>
            </a:lvl1pPr>
          </a:lstStyle>
          <a:p>
            <a:pPr>
              <a:defRPr/>
            </a:pPr>
            <a:r>
              <a:rPr lang="en-US"/>
              <a:t>Oracle Confidential – Internal</a:t>
            </a:r>
            <a:endParaRPr dirty="0"/>
          </a:p>
        </p:txBody>
      </p:sp>
      <p:sp>
        <p:nvSpPr>
          <p:cNvPr id="13" name="Slide Number Placeholder 6"/>
          <p:cNvSpPr>
            <a:spLocks noGrp="1"/>
          </p:cNvSpPr>
          <p:nvPr>
            <p:ph type="sldNum" sz="quarter" idx="17"/>
          </p:nvPr>
        </p:nvSpPr>
        <p:spPr/>
        <p:txBody>
          <a:bodyPr/>
          <a:lstStyle>
            <a:lvl1pPr>
              <a:defRPr/>
            </a:lvl1pPr>
          </a:lstStyle>
          <a:p>
            <a:pPr>
              <a:defRPr/>
            </a:pPr>
            <a:fld id="{E04D1044-8466-42AE-9049-80AD923B5BAC}"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15" name="Date Placeholder 4"/>
          <p:cNvSpPr>
            <a:spLocks noGrp="1"/>
          </p:cNvSpPr>
          <p:nvPr>
            <p:ph type="dt" sz="half" idx="17"/>
          </p:nvPr>
        </p:nvSpPr>
        <p:spPr/>
        <p:txBody>
          <a:bodyPr/>
          <a:lstStyle>
            <a:lvl1pPr>
              <a:defRPr/>
            </a:lvl1pPr>
          </a:lstStyle>
          <a:p>
            <a:pPr>
              <a:defRPr/>
            </a:pPr>
            <a:fld id="{EC0790F7-907A-49C1-AFA6-B498A2F8984A}" type="datetime1">
              <a:rPr lang="en-US"/>
              <a:pPr>
                <a:defRPr/>
              </a:pPr>
              <a:t>05/06/16</a:t>
            </a:fld>
            <a:endParaRPr dirty="0"/>
          </a:p>
        </p:txBody>
      </p:sp>
      <p:sp>
        <p:nvSpPr>
          <p:cNvPr id="16" name="Footer Placeholder 5"/>
          <p:cNvSpPr>
            <a:spLocks noGrp="1"/>
          </p:cNvSpPr>
          <p:nvPr>
            <p:ph type="ftr" sz="quarter" idx="18"/>
          </p:nvPr>
        </p:nvSpPr>
        <p:spPr/>
        <p:txBody>
          <a:bodyPr/>
          <a:lstStyle>
            <a:lvl1pPr>
              <a:defRPr/>
            </a:lvl1pPr>
          </a:lstStyle>
          <a:p>
            <a:pPr>
              <a:defRPr/>
            </a:pPr>
            <a:r>
              <a:rPr lang="en-US"/>
              <a:t>Oracle Confidential – Internal</a:t>
            </a:r>
            <a:endParaRPr dirty="0"/>
          </a:p>
        </p:txBody>
      </p:sp>
      <p:sp>
        <p:nvSpPr>
          <p:cNvPr id="17" name="Slide Number Placeholder 6"/>
          <p:cNvSpPr>
            <a:spLocks noGrp="1"/>
          </p:cNvSpPr>
          <p:nvPr>
            <p:ph type="sldNum" sz="quarter" idx="19"/>
          </p:nvPr>
        </p:nvSpPr>
        <p:spPr/>
        <p:txBody>
          <a:bodyPr/>
          <a:lstStyle>
            <a:lvl1pPr>
              <a:defRPr/>
            </a:lvl1pPr>
          </a:lstStyle>
          <a:p>
            <a:pPr>
              <a:defRPr/>
            </a:pPr>
            <a:fld id="{29382BC0-3482-467C-B11F-19E139854466}"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5" name="Picture 13" descr="Photos, screen captures, graphics can be inserted in a white mobile phone and tablet"/>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6"/>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fld id="{00F7CB5F-7970-41F3-937B-10575BC9BA76}" type="datetime1">
              <a:rPr lang="en-US"/>
              <a:pPr>
                <a:defRPr/>
              </a:pPr>
              <a:t>05/06/16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C8972E4F-6BE6-497A-95CA-AED5CE167139}" type="slidenum">
              <a:rPr/>
              <a:pPr>
                <a:defRPr/>
              </a:pPr>
              <a:t>‹#›</a:t>
            </a:fld>
            <a:endParaRPr dirty="0"/>
          </a:p>
        </p:txBody>
      </p:sp>
    </p:spTree>
  </p:cSld>
  <p:clrMapOvr>
    <a:masterClrMapping/>
  </p:clrMapOvr>
  <p:transition xmlns:p14="http://schemas.microsoft.com/office/powerpoint/2010/mai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print"/>
          <a:srcRect b="7518"/>
          <a:stretch>
            <a:fillRect/>
          </a:stretch>
        </p:blipFill>
        <p:spPr bwMode="auto">
          <a:xfrm>
            <a:off x="6467475" y="393700"/>
            <a:ext cx="4568825" cy="6007100"/>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1" y="406400"/>
            <a:ext cx="594360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fld id="{2F0E0689-BBEB-4472-B4E5-5C3F6D776755}" type="datetime1">
              <a:rPr lang="en-US"/>
              <a:pPr>
                <a:defRPr/>
              </a:pPr>
              <a:t>05/06/16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FC0CDD4A-63F0-4355-98FF-62536241902D}" type="slidenum">
              <a:rPr/>
              <a:pPr>
                <a:defRPr/>
              </a:pPr>
              <a:t>‹#›</a:t>
            </a:fld>
            <a:endParaRPr dirty="0"/>
          </a:p>
        </p:txBody>
      </p:sp>
    </p:spTree>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4"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TextBox 5"/>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7" name="Picture 17"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8" name="Date Placeholder 6"/>
          <p:cNvSpPr>
            <a:spLocks noGrp="1"/>
          </p:cNvSpPr>
          <p:nvPr>
            <p:ph type="dt" sz="half" idx="14"/>
          </p:nvPr>
        </p:nvSpPr>
        <p:spPr/>
        <p:txBody>
          <a:bodyPr/>
          <a:lstStyle>
            <a:lvl1pPr>
              <a:defRPr>
                <a:solidFill>
                  <a:schemeClr val="tx1"/>
                </a:solidFill>
              </a:defRPr>
            </a:lvl1pPr>
          </a:lstStyle>
          <a:p>
            <a:pPr>
              <a:defRPr/>
            </a:pPr>
            <a:fld id="{9E1E1A3C-5536-4E50-9E6E-013B1B04A776}" type="datetime1">
              <a:rPr lang="en-US"/>
              <a:pPr>
                <a:defRPr/>
              </a:pPr>
              <a:t>05/06/16</a:t>
            </a:fld>
            <a:endParaRPr lang="en-US" dirty="0"/>
          </a:p>
        </p:txBody>
      </p:sp>
      <p:sp>
        <p:nvSpPr>
          <p:cNvPr id="9" name="Footer Placeholder 7"/>
          <p:cNvSpPr>
            <a:spLocks noGrp="1"/>
          </p:cNvSpPr>
          <p:nvPr>
            <p:ph type="ftr" sz="quarter" idx="15"/>
          </p:nvPr>
        </p:nvSpPr>
        <p:spPr/>
        <p:txBody>
          <a:bodyPr/>
          <a:lstStyle>
            <a:lvl1pPr>
              <a:defRPr>
                <a:solidFill>
                  <a:schemeClr val="tx1"/>
                </a:solidFill>
              </a:defRPr>
            </a:lvl1pPr>
          </a:lstStyle>
          <a:p>
            <a:pPr>
              <a:defRPr/>
            </a:pPr>
            <a:r>
              <a:rPr lang="en-US"/>
              <a:t>Oracle Confidential – Internal</a:t>
            </a:r>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5" name="Picture 13"/>
          <p:cNvPicPr>
            <a:picLocks noChangeAspect="1"/>
          </p:cNvPicPr>
          <p:nvPr userDrawn="1"/>
        </p:nvPicPr>
        <p:blipFill>
          <a:blip r:embed="rId2" cstate="print"/>
          <a:srcRect/>
          <a:stretch>
            <a:fillRect/>
          </a:stretch>
        </p:blipFill>
        <p:spPr bwMode="auto">
          <a:xfrm>
            <a:off x="1785938" y="2011363"/>
            <a:ext cx="1820862" cy="3522662"/>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userDrawn="1"/>
        </p:nvPicPr>
        <p:blipFill>
          <a:blip r:embed="rId3" cstate="print"/>
          <a:srcRect/>
          <a:stretch>
            <a:fillRect/>
          </a:stretch>
        </p:blipFill>
        <p:spPr bwMode="auto">
          <a:xfrm>
            <a:off x="4241800" y="1585913"/>
            <a:ext cx="5829300" cy="4106862"/>
          </a:xfrm>
          <a:prstGeom prst="rect">
            <a:avLst/>
          </a:prstGeom>
          <a:noFill/>
          <a:ln w="9525">
            <a:noFill/>
            <a:miter lim="800000"/>
            <a:headEnd/>
            <a:tailEnd/>
          </a:ln>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fld id="{010A6CAC-BC4E-4646-9662-42E21C3DAAB2}" type="datetime1">
              <a:rPr lang="en-US"/>
              <a:pPr>
                <a:defRPr/>
              </a:pPr>
              <a:t>05/06/16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44617FAE-7333-4544-94E8-9A8514C1D4A4}" type="slidenum">
              <a:rPr/>
              <a:pPr>
                <a:defRPr/>
              </a:pPr>
              <a:t>‹#›</a:t>
            </a:fld>
            <a:endParaRPr dirty="0"/>
          </a:p>
        </p:txBody>
      </p:sp>
    </p:spTree>
  </p:cSld>
  <p:clrMapOvr>
    <a:masterClrMapping/>
  </p:clrMapOvr>
  <p:transition xmlns:p14="http://schemas.microsoft.com/office/powerpoint/2010/mai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5" name="Picture 13"/>
          <p:cNvPicPr>
            <a:picLocks noChangeAspect="1"/>
          </p:cNvPicPr>
          <p:nvPr userDrawn="1"/>
        </p:nvPicPr>
        <p:blipFill>
          <a:blip r:embed="rId2" cstate="print"/>
          <a:srcRect b="2901"/>
          <a:stretch>
            <a:fillRect/>
          </a:stretch>
        </p:blipFill>
        <p:spPr bwMode="auto">
          <a:xfrm>
            <a:off x="6670675" y="723900"/>
            <a:ext cx="4116388" cy="5673725"/>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userDrawn="1"/>
        </p:nvPicPr>
        <p:blipFill>
          <a:blip r:embed="rId3" cstate="print"/>
          <a:srcRect/>
          <a:stretch>
            <a:fillRect/>
          </a:stretch>
        </p:blipFill>
        <p:spPr bwMode="auto">
          <a:xfrm>
            <a:off x="3970338" y="2097088"/>
            <a:ext cx="1819275" cy="3522662"/>
          </a:xfrm>
          <a:prstGeom prst="rect">
            <a:avLst/>
          </a:prstGeom>
          <a:noFill/>
          <a:ln w="9525">
            <a:noFill/>
            <a:miter lim="800000"/>
            <a:headEnd/>
            <a:tailEnd/>
          </a:ln>
        </p:spPr>
      </p:pic>
      <p:sp>
        <p:nvSpPr>
          <p:cNvPr id="2" name="Title 1"/>
          <p:cNvSpPr>
            <a:spLocks noGrp="1"/>
          </p:cNvSpPr>
          <p:nvPr>
            <p:ph type="title"/>
          </p:nvPr>
        </p:nvSpPr>
        <p:spPr>
          <a:xfrm>
            <a:off x="531811" y="406400"/>
            <a:ext cx="594360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fld id="{61EA3180-0A73-4ECE-969C-8DBBD8272A68}" type="datetime1">
              <a:rPr lang="en-US"/>
              <a:pPr>
                <a:defRPr/>
              </a:pPr>
              <a:t>05/06/16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F1231351-5872-4346-A0F2-71FB0B78C3E0}" type="slidenum">
              <a:rPr/>
              <a:pPr>
                <a:defRPr/>
              </a:pPr>
              <a:t>‹#›</a:t>
            </a:fld>
            <a:endParaRPr dirty="0"/>
          </a:p>
        </p:txBody>
      </p:sp>
    </p:spTree>
  </p:cSld>
  <p:clrMapOvr>
    <a:masterClrMapping/>
  </p:clrMapOvr>
  <p:transition xmlns:p14="http://schemas.microsoft.com/office/powerpoint/2010/mai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6"/>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11" name="Picture 22"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2" name="Text Placeholder 12"/>
          <p:cNvSpPr>
            <a:spLocks noGrp="1"/>
          </p:cNvSpPr>
          <p:nvPr>
            <p:ph type="body" sz="quarter" idx="13"/>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3" name="Title 2"/>
          <p:cNvSpPr>
            <a:spLocks noGrp="1"/>
          </p:cNvSpPr>
          <p:nvPr>
            <p:ph type="title"/>
          </p:nvPr>
        </p:nvSpPr>
        <p:spPr>
          <a:xfrm>
            <a:off x="760412" y="609600"/>
            <a:ext cx="5029200" cy="2044700"/>
          </a:xfrm>
        </p:spPr>
        <p:txBody>
          <a:bodyPr/>
          <a:lstStyle>
            <a:lvl1pPr>
              <a:defRPr sz="13800" b="1"/>
            </a:lvl1pPr>
          </a:lstStyle>
          <a:p>
            <a:r>
              <a:rPr lang="en-US" smtClean="0"/>
              <a:t>Click to edit Master title style</a:t>
            </a:r>
            <a:endParaRPr lang="en-US" dirty="0"/>
          </a:p>
        </p:txBody>
      </p:sp>
      <p:sp>
        <p:nvSpPr>
          <p:cNvPr id="12" name="Date Placeholder 4"/>
          <p:cNvSpPr>
            <a:spLocks noGrp="1"/>
          </p:cNvSpPr>
          <p:nvPr>
            <p:ph type="dt" sz="half" idx="14"/>
          </p:nvPr>
        </p:nvSpPr>
        <p:spPr/>
        <p:txBody>
          <a:bodyPr/>
          <a:lstStyle>
            <a:lvl1pPr>
              <a:defRPr>
                <a:solidFill>
                  <a:srgbClr val="5F5F5F"/>
                </a:solidFill>
              </a:defRPr>
            </a:lvl1pPr>
          </a:lstStyle>
          <a:p>
            <a:pPr>
              <a:defRPr/>
            </a:pPr>
            <a:fld id="{162AFB6E-4E9C-4100-8596-E047870B42C2}" type="datetime1">
              <a:rPr lang="en-US"/>
              <a:pPr>
                <a:defRPr/>
              </a:pPr>
              <a:t>05/06/16</a:t>
            </a:fld>
            <a:endParaRPr lang="en-US" dirty="0"/>
          </a:p>
        </p:txBody>
      </p:sp>
      <p:sp>
        <p:nvSpPr>
          <p:cNvPr id="13" name="Footer Placeholder 5"/>
          <p:cNvSpPr>
            <a:spLocks noGrp="1"/>
          </p:cNvSpPr>
          <p:nvPr>
            <p:ph type="ftr" sz="quarter" idx="15"/>
          </p:nvPr>
        </p:nvSpPr>
        <p:spPr/>
        <p:txBody>
          <a:bodyPr/>
          <a:lstStyle>
            <a:lvl1pPr>
              <a:defRPr>
                <a:solidFill>
                  <a:srgbClr val="5F5F5F"/>
                </a:solidFill>
              </a:defRPr>
            </a:lvl1pPr>
          </a:lstStyle>
          <a:p>
            <a:pPr>
              <a:defRPr/>
            </a:pPr>
            <a:r>
              <a:rPr lang="en-US"/>
              <a:t>Oracle Confidential – Internal</a:t>
            </a:r>
            <a:endParaRPr lang="en-US" dirty="0"/>
          </a:p>
        </p:txBody>
      </p:sp>
      <p:sp>
        <p:nvSpPr>
          <p:cNvPr id="14" name="Slide Number Placeholder 6"/>
          <p:cNvSpPr>
            <a:spLocks noGrp="1"/>
          </p:cNvSpPr>
          <p:nvPr>
            <p:ph type="sldNum" sz="quarter" idx="16"/>
          </p:nvPr>
        </p:nvSpPr>
        <p:spPr/>
        <p:txBody>
          <a:bodyPr/>
          <a:lstStyle>
            <a:lvl1pPr>
              <a:defRPr>
                <a:solidFill>
                  <a:srgbClr val="5F5F5F"/>
                </a:solidFill>
              </a:defRPr>
            </a:lvl1pPr>
          </a:lstStyle>
          <a:p>
            <a:pPr>
              <a:defRPr/>
            </a:pPr>
            <a:fld id="{CA667861-BEF3-4008-BAC0-FECF0EDD67E0}"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fld id="{A0B15DDC-F238-41BB-821A-D397FE5BC59D}" type="datetime1">
              <a:rPr lang="en-US"/>
              <a:pPr>
                <a:defRPr/>
              </a:pPr>
              <a:t>05/06/16</a:t>
            </a:fld>
            <a:endParaRPr dirty="0"/>
          </a:p>
        </p:txBody>
      </p:sp>
      <p:sp>
        <p:nvSpPr>
          <p:cNvPr id="5"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3"/>
          <p:cNvSpPr>
            <a:spLocks noGrp="1"/>
          </p:cNvSpPr>
          <p:nvPr>
            <p:ph type="sldNum" sz="quarter" idx="12"/>
          </p:nvPr>
        </p:nvSpPr>
        <p:spPr/>
        <p:txBody>
          <a:bodyPr/>
          <a:lstStyle>
            <a:lvl1pPr>
              <a:defRPr/>
            </a:lvl1pPr>
          </a:lstStyle>
          <a:p>
            <a:pPr>
              <a:defRPr/>
            </a:pPr>
            <a:fld id="{30F74347-03B0-4A8C-9B9B-2A45610F45EC}" type="slidenum">
              <a:rPr/>
              <a:pPr>
                <a:defRPr/>
              </a:pPr>
              <a:t>‹#›</a:t>
            </a:fld>
            <a:endParaRPr dirty="0"/>
          </a:p>
        </p:txBody>
      </p:sp>
    </p:spTree>
  </p:cSld>
  <p:clrMapOvr>
    <a:masterClrMapping/>
  </p:clrMapOvr>
  <p:transition xmlns:p14="http://schemas.microsoft.com/office/powerpoint/2010/mai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fld id="{015F8251-9EB9-4E5E-8038-C477E491A1A9}" type="datetime1">
              <a:rPr lang="en-US"/>
              <a:pPr>
                <a:defRPr/>
              </a:pPr>
              <a:t>05/06/16</a:t>
            </a:fld>
            <a:endParaRPr dirty="0"/>
          </a:p>
        </p:txBody>
      </p:sp>
      <p:sp>
        <p:nvSpPr>
          <p:cNvPr id="5"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3"/>
          <p:cNvSpPr>
            <a:spLocks noGrp="1"/>
          </p:cNvSpPr>
          <p:nvPr>
            <p:ph type="sldNum" sz="quarter" idx="12"/>
          </p:nvPr>
        </p:nvSpPr>
        <p:spPr/>
        <p:txBody>
          <a:bodyPr/>
          <a:lstStyle>
            <a:lvl1pPr>
              <a:defRPr/>
            </a:lvl1pPr>
          </a:lstStyle>
          <a:p>
            <a:pPr>
              <a:defRPr/>
            </a:pPr>
            <a:fld id="{AF56F6C5-126F-458E-9CDC-1C85E30BF5B9}" type="slidenum">
              <a:rPr/>
              <a:pPr>
                <a:defRPr/>
              </a:pPr>
              <a:t>‹#›</a:t>
            </a:fld>
            <a:endParaRPr dirty="0"/>
          </a:p>
        </p:txBody>
      </p:sp>
    </p:spTree>
  </p:cSld>
  <p:clrMapOvr>
    <a:masterClrMapping/>
  </p:clrMapOvr>
  <p:transition xmlns:p14="http://schemas.microsoft.com/office/powerpoint/2010/mai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grpSp>
        <p:nvGrpSpPr>
          <p:cNvPr id="2" name="Group 3092" descr="&quot;Hardware and Software Engineered to work together&quot; tagline in red and black"/>
          <p:cNvGrpSpPr>
            <a:grpSpLocks/>
          </p:cNvGrpSpPr>
          <p:nvPr userDrawn="1"/>
        </p:nvGrpSpPr>
        <p:grpSpPr bwMode="auto">
          <a:xfrm>
            <a:off x="3263900" y="2743200"/>
            <a:ext cx="5668963" cy="1081088"/>
            <a:chOff x="3263901" y="1227138"/>
            <a:chExt cx="5668962" cy="1081088"/>
          </a:xfrm>
        </p:grpSpPr>
        <p:sp>
          <p:nvSpPr>
            <p:cNvPr id="3"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4" name="Freeform 6"/>
            <p:cNvSpPr>
              <a:spLocks noEditPoints="1"/>
            </p:cNvSpPr>
            <p:nvPr/>
          </p:nvSpPr>
          <p:spPr bwMode="gray">
            <a:xfrm>
              <a:off x="4835526"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5"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6" name="Freeform 8"/>
            <p:cNvSpPr>
              <a:spLocks noEditPoints="1"/>
            </p:cNvSpPr>
            <p:nvPr/>
          </p:nvSpPr>
          <p:spPr bwMode="gray">
            <a:xfrm>
              <a:off x="3602039" y="1362076"/>
              <a:ext cx="246062"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7" name="Freeform 9"/>
            <p:cNvSpPr>
              <a:spLocks/>
            </p:cNvSpPr>
            <p:nvPr/>
          </p:nvSpPr>
          <p:spPr bwMode="gray">
            <a:xfrm>
              <a:off x="3897314" y="1362076"/>
              <a:ext cx="165100" cy="309562"/>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8" name="Freeform 10"/>
            <p:cNvSpPr>
              <a:spLocks/>
            </p:cNvSpPr>
            <p:nvPr/>
          </p:nvSpPr>
          <p:spPr bwMode="gray">
            <a:xfrm>
              <a:off x="4367214" y="1362076"/>
              <a:ext cx="444500" cy="309562"/>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9" name="Freeform 11"/>
            <p:cNvSpPr>
              <a:spLocks/>
            </p:cNvSpPr>
            <p:nvPr/>
          </p:nvSpPr>
          <p:spPr bwMode="gray">
            <a:xfrm>
              <a:off x="5132389" y="1362076"/>
              <a:ext cx="155575"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0" name="Freeform 12"/>
            <p:cNvSpPr>
              <a:spLocks noEditPoints="1"/>
            </p:cNvSpPr>
            <p:nvPr/>
          </p:nvSpPr>
          <p:spPr bwMode="gray">
            <a:xfrm>
              <a:off x="5321301" y="1362076"/>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1" name="Freeform 13"/>
            <p:cNvSpPr>
              <a:spLocks noEditPoints="1"/>
            </p:cNvSpPr>
            <p:nvPr/>
          </p:nvSpPr>
          <p:spPr bwMode="gray">
            <a:xfrm>
              <a:off x="5748339" y="1362076"/>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2" name="Freeform 14"/>
            <p:cNvSpPr>
              <a:spLocks/>
            </p:cNvSpPr>
            <p:nvPr/>
          </p:nvSpPr>
          <p:spPr bwMode="gray">
            <a:xfrm>
              <a:off x="6045201" y="1362076"/>
              <a:ext cx="230188" cy="309562"/>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3" name="Freeform 15"/>
            <p:cNvSpPr>
              <a:spLocks noEditPoints="1"/>
            </p:cNvSpPr>
            <p:nvPr/>
          </p:nvSpPr>
          <p:spPr bwMode="gray">
            <a:xfrm>
              <a:off x="6332538" y="1236663"/>
              <a:ext cx="239712"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4" name="Freeform 16"/>
            <p:cNvSpPr>
              <a:spLocks noEditPoints="1"/>
            </p:cNvSpPr>
            <p:nvPr/>
          </p:nvSpPr>
          <p:spPr bwMode="gray">
            <a:xfrm>
              <a:off x="4087814"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5"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6" name="Freeform 18"/>
            <p:cNvSpPr>
              <a:spLocks noEditPoints="1"/>
            </p:cNvSpPr>
            <p:nvPr/>
          </p:nvSpPr>
          <p:spPr bwMode="gray">
            <a:xfrm>
              <a:off x="7081838" y="1362076"/>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7" name="Freeform 19"/>
            <p:cNvSpPr>
              <a:spLocks/>
            </p:cNvSpPr>
            <p:nvPr/>
          </p:nvSpPr>
          <p:spPr bwMode="gray">
            <a:xfrm>
              <a:off x="7345363" y="1227138"/>
              <a:ext cx="163512"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8" name="Freeform 20"/>
            <p:cNvSpPr>
              <a:spLocks/>
            </p:cNvSpPr>
            <p:nvPr/>
          </p:nvSpPr>
          <p:spPr bwMode="gray">
            <a:xfrm>
              <a:off x="7542213" y="1277938"/>
              <a:ext cx="157162"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9" name="Freeform 21"/>
            <p:cNvSpPr>
              <a:spLocks/>
            </p:cNvSpPr>
            <p:nvPr/>
          </p:nvSpPr>
          <p:spPr bwMode="gray">
            <a:xfrm>
              <a:off x="7731125" y="1362076"/>
              <a:ext cx="452438" cy="309562"/>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0" name="Freeform 22"/>
            <p:cNvSpPr>
              <a:spLocks noEditPoints="1"/>
            </p:cNvSpPr>
            <p:nvPr/>
          </p:nvSpPr>
          <p:spPr bwMode="gray">
            <a:xfrm>
              <a:off x="8201025"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1" name="Freeform 23"/>
            <p:cNvSpPr>
              <a:spLocks/>
            </p:cNvSpPr>
            <p:nvPr/>
          </p:nvSpPr>
          <p:spPr bwMode="gray">
            <a:xfrm>
              <a:off x="8496300" y="1362076"/>
              <a:ext cx="157163"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2" name="Freeform 24"/>
            <p:cNvSpPr>
              <a:spLocks noEditPoints="1"/>
            </p:cNvSpPr>
            <p:nvPr/>
          </p:nvSpPr>
          <p:spPr bwMode="gray">
            <a:xfrm>
              <a:off x="8685213" y="1362076"/>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3"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4" name="Freeform 26"/>
            <p:cNvSpPr>
              <a:spLocks noEditPoints="1"/>
            </p:cNvSpPr>
            <p:nvPr/>
          </p:nvSpPr>
          <p:spPr bwMode="gray">
            <a:xfrm>
              <a:off x="8553450"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5"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6" name="Freeform 28"/>
            <p:cNvSpPr>
              <a:spLocks/>
            </p:cNvSpPr>
            <p:nvPr/>
          </p:nvSpPr>
          <p:spPr bwMode="gray">
            <a:xfrm>
              <a:off x="3503614" y="1957388"/>
              <a:ext cx="188912"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7" name="Freeform 29"/>
            <p:cNvSpPr>
              <a:spLocks noEditPoints="1"/>
            </p:cNvSpPr>
            <p:nvPr/>
          </p:nvSpPr>
          <p:spPr bwMode="gray">
            <a:xfrm>
              <a:off x="3741739"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8" name="Rectangle 30"/>
            <p:cNvSpPr>
              <a:spLocks noChangeArrowheads="1"/>
            </p:cNvSpPr>
            <p:nvPr/>
          </p:nvSpPr>
          <p:spPr bwMode="gray">
            <a:xfrm>
              <a:off x="3997326" y="1965326"/>
              <a:ext cx="73025" cy="242887"/>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29"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0"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1"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2" name="Freeform 34"/>
            <p:cNvSpPr>
              <a:spLocks/>
            </p:cNvSpPr>
            <p:nvPr/>
          </p:nvSpPr>
          <p:spPr bwMode="gray">
            <a:xfrm>
              <a:off x="4843464"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3" name="Freeform 35"/>
            <p:cNvSpPr>
              <a:spLocks noEditPoints="1"/>
            </p:cNvSpPr>
            <p:nvPr/>
          </p:nvSpPr>
          <p:spPr bwMode="gray">
            <a:xfrm>
              <a:off x="4992689" y="1957388"/>
              <a:ext cx="204787"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4" name="Freeform 36"/>
            <p:cNvSpPr>
              <a:spLocks noEditPoints="1"/>
            </p:cNvSpPr>
            <p:nvPr/>
          </p:nvSpPr>
          <p:spPr bwMode="gray">
            <a:xfrm>
              <a:off x="5230814"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5" name="Freeform 37"/>
            <p:cNvSpPr>
              <a:spLocks/>
            </p:cNvSpPr>
            <p:nvPr/>
          </p:nvSpPr>
          <p:spPr bwMode="gray">
            <a:xfrm>
              <a:off x="5584826" y="1889126"/>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6"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7" name="Freeform 39"/>
            <p:cNvSpPr>
              <a:spLocks/>
            </p:cNvSpPr>
            <p:nvPr/>
          </p:nvSpPr>
          <p:spPr bwMode="gray">
            <a:xfrm>
              <a:off x="6069014" y="1855788"/>
              <a:ext cx="436562"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8" name="Freeform 40"/>
            <p:cNvSpPr>
              <a:spLocks noEditPoints="1"/>
            </p:cNvSpPr>
            <p:nvPr/>
          </p:nvSpPr>
          <p:spPr bwMode="gray">
            <a:xfrm>
              <a:off x="6513513" y="1957388"/>
              <a:ext cx="198437"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9" name="Freeform 41"/>
            <p:cNvSpPr>
              <a:spLocks/>
            </p:cNvSpPr>
            <p:nvPr/>
          </p:nvSpPr>
          <p:spPr bwMode="gray">
            <a:xfrm>
              <a:off x="6761163"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0" name="Freeform 42"/>
            <p:cNvSpPr>
              <a:spLocks/>
            </p:cNvSpPr>
            <p:nvPr/>
          </p:nvSpPr>
          <p:spPr bwMode="gray">
            <a:xfrm>
              <a:off x="6924675"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1" name="Freeform 43"/>
            <p:cNvSpPr>
              <a:spLocks/>
            </p:cNvSpPr>
            <p:nvPr/>
          </p:nvSpPr>
          <p:spPr bwMode="gray">
            <a:xfrm>
              <a:off x="7229475"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2"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3" name="Freeform 45"/>
            <p:cNvSpPr>
              <a:spLocks noEditPoints="1"/>
            </p:cNvSpPr>
            <p:nvPr/>
          </p:nvSpPr>
          <p:spPr bwMode="gray">
            <a:xfrm>
              <a:off x="7681913" y="1957388"/>
              <a:ext cx="198437"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4" name="Freeform 46"/>
            <p:cNvSpPr>
              <a:spLocks/>
            </p:cNvSpPr>
            <p:nvPr/>
          </p:nvSpPr>
          <p:spPr bwMode="gray">
            <a:xfrm>
              <a:off x="8142288" y="1889126"/>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5"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6" name="Freeform 48"/>
            <p:cNvSpPr>
              <a:spLocks/>
            </p:cNvSpPr>
            <p:nvPr/>
          </p:nvSpPr>
          <p:spPr bwMode="gray">
            <a:xfrm>
              <a:off x="8801100"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grpSp>
      <p:sp>
        <p:nvSpPr>
          <p:cNvPr id="47" name="Date Placeholder 1"/>
          <p:cNvSpPr>
            <a:spLocks noGrp="1"/>
          </p:cNvSpPr>
          <p:nvPr>
            <p:ph type="dt" sz="half" idx="10"/>
          </p:nvPr>
        </p:nvSpPr>
        <p:spPr/>
        <p:txBody>
          <a:bodyPr/>
          <a:lstStyle>
            <a:lvl1pPr>
              <a:defRPr/>
            </a:lvl1pPr>
          </a:lstStyle>
          <a:p>
            <a:pPr>
              <a:defRPr/>
            </a:pPr>
            <a:fld id="{7849820C-289F-401F-9E88-C6A9E382976A}" type="datetime1">
              <a:rPr lang="en-US"/>
              <a:pPr>
                <a:defRPr/>
              </a:pPr>
              <a:t>05/06/16</a:t>
            </a:fld>
            <a:endParaRPr dirty="0"/>
          </a:p>
        </p:txBody>
      </p:sp>
      <p:sp>
        <p:nvSpPr>
          <p:cNvPr id="48"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49" name="Slide Number Placeholder 3"/>
          <p:cNvSpPr>
            <a:spLocks noGrp="1"/>
          </p:cNvSpPr>
          <p:nvPr>
            <p:ph type="sldNum" sz="quarter" idx="12"/>
          </p:nvPr>
        </p:nvSpPr>
        <p:spPr/>
        <p:txBody>
          <a:bodyPr/>
          <a:lstStyle>
            <a:lvl1pPr>
              <a:defRPr/>
            </a:lvl1pPr>
          </a:lstStyle>
          <a:p>
            <a:pPr>
              <a:defRPr/>
            </a:pPr>
            <a:fld id="{A717C0FE-7A3B-48D4-944C-923CFC1E0538}" type="slidenum">
              <a:rPr/>
              <a:pPr>
                <a:defRPr/>
              </a:pPr>
              <a:t>‹#›</a:t>
            </a:fld>
            <a:endParaRPr dirty="0"/>
          </a:p>
        </p:txBody>
      </p:sp>
    </p:spTree>
  </p:cSld>
  <p:clrMapOvr>
    <a:masterClrMapping/>
  </p:clrMapOvr>
  <p:transition xmlns:p14="http://schemas.microsoft.com/office/powerpoint/2010/mai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bg1"/>
        </a:solidFill>
        <a:effectLst/>
      </p:bgPr>
    </p:bg>
    <p:spTree>
      <p:nvGrpSpPr>
        <p:cNvPr id="1" name=""/>
        <p:cNvGrpSpPr/>
        <p:nvPr/>
      </p:nvGrpSpPr>
      <p:grpSpPr>
        <a:xfrm>
          <a:off x="0" y="0"/>
          <a:ext cx="0" cy="0"/>
          <a:chOff x="0" y="0"/>
          <a:chExt cx="0" cy="0"/>
        </a:xfrm>
      </p:grpSpPr>
      <p:pic>
        <p:nvPicPr>
          <p:cNvPr id="2" name="Picture 13" descr="Oracle logo in white on red staging background. Light blue frame around perimeter."/>
          <p:cNvPicPr>
            <a:picLocks noChangeAspect="1"/>
          </p:cNvPicPr>
          <p:nvPr/>
        </p:nvPicPr>
        <p:blipFill>
          <a:blip r:embed="rId2" cstate="print"/>
          <a:srcRect/>
          <a:stretch>
            <a:fillRect/>
          </a:stretch>
        </p:blipFill>
        <p:spPr bwMode="hidden">
          <a:xfrm>
            <a:off x="138113" y="130175"/>
            <a:ext cx="11912600" cy="6546850"/>
          </a:xfrm>
          <a:prstGeom prst="rect">
            <a:avLst/>
          </a:prstGeom>
          <a:noFill/>
          <a:ln w="9525">
            <a:noFill/>
            <a:miter lim="800000"/>
            <a:headEnd/>
            <a:tailEnd/>
          </a:ln>
        </p:spPr>
      </p:pic>
      <p:pic>
        <p:nvPicPr>
          <p:cNvPr id="3" name="Picture 16"/>
          <p:cNvPicPr>
            <a:picLocks noChangeAspect="1"/>
          </p:cNvPicPr>
          <p:nvPr userDrawn="1"/>
        </p:nvPicPr>
        <p:blipFill>
          <a:blip r:embed="rId3" cstate="print"/>
          <a:srcRect/>
          <a:stretch>
            <a:fillRect/>
          </a:stretch>
        </p:blipFill>
        <p:spPr bwMode="black">
          <a:xfrm>
            <a:off x="3822700" y="2843213"/>
            <a:ext cx="4543425" cy="569912"/>
          </a:xfrm>
          <a:prstGeom prst="rect">
            <a:avLst/>
          </a:prstGeom>
          <a:noFill/>
          <a:ln w="9525">
            <a:noFill/>
            <a:miter lim="800000"/>
            <a:headEnd/>
            <a:tailEnd/>
          </a:ln>
        </p:spPr>
      </p:pic>
      <p:sp>
        <p:nvSpPr>
          <p:cNvPr id="4" name="Rectangle 3"/>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5" name="Rectangle 4"/>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Tree>
  </p:cSld>
  <p:clrMapOvr>
    <a:masterClrMapping/>
  </p:clrMapOvr>
  <p:transition xmlns:p14="http://schemas.microsoft.com/office/powerpoint/2010/mai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7BDCEAF-E735-4A18-B419-35B12A05F9CB}" type="datetime1">
              <a:rPr lang="en-US"/>
              <a:pPr>
                <a:defRPr/>
              </a:pPr>
              <a:t>05/06/16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2B4B26A-7543-4553-9D07-0FA6269869A3}" type="slidenum">
              <a:rPr lang="en-US"/>
              <a:pPr>
                <a:defRPr/>
              </a:pPr>
              <a:t>‹#›</a:t>
            </a:fld>
            <a:endParaRPr lang="en-US" dirty="0"/>
          </a:p>
        </p:txBody>
      </p:sp>
    </p:spTree>
  </p:cSld>
  <p:clrMapOvr>
    <a:masterClrMapping/>
  </p:clrMapOvr>
  <p:transition xmlns:p14="http://schemas.microsoft.com/office/powerpoint/2010/mai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fld id="{3D452A6F-F47B-4D41-B412-56E6834A1277}" type="datetime1">
              <a:rPr lang="en-US"/>
              <a:pPr>
                <a:defRPr/>
              </a:pPr>
              <a:t>05/06/16</a:t>
            </a:fld>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2"/>
          </p:nvPr>
        </p:nvSpPr>
        <p:spPr/>
        <p:txBody>
          <a:bodyPr/>
          <a:lstStyle>
            <a:lvl1pPr>
              <a:defRPr/>
            </a:lvl1pPr>
          </a:lstStyle>
          <a:p>
            <a:pPr>
              <a:defRPr/>
            </a:pPr>
            <a:fld id="{F2AFFDCC-EF5C-48CF-8826-6ED09A4F974A}" type="slidenum">
              <a:rPr/>
              <a:pPr>
                <a:defRPr/>
              </a:pPr>
              <a:t>‹#›</a:t>
            </a:fld>
            <a:endParaRPr dirty="0"/>
          </a:p>
        </p:txBody>
      </p:sp>
    </p:spTree>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TextBox 7"/>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9" name="Picture 18"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0" name="Date Placeholder 3"/>
          <p:cNvSpPr>
            <a:spLocks noGrp="1"/>
          </p:cNvSpPr>
          <p:nvPr>
            <p:ph type="dt" sz="half" idx="16"/>
          </p:nvPr>
        </p:nvSpPr>
        <p:spPr/>
        <p:txBody>
          <a:bodyPr/>
          <a:lstStyle>
            <a:lvl1pPr>
              <a:defRPr>
                <a:solidFill>
                  <a:schemeClr val="tx1"/>
                </a:solidFill>
              </a:defRPr>
            </a:lvl1pPr>
          </a:lstStyle>
          <a:p>
            <a:pPr>
              <a:defRPr/>
            </a:pPr>
            <a:fld id="{BE615B4D-62EC-4C29-A92B-7E27DD1EACC5}" type="datetime1">
              <a:rPr lang="en-US"/>
              <a:pPr>
                <a:defRPr/>
              </a:pPr>
              <a:t>05/06/16</a:t>
            </a:fld>
            <a:endParaRPr lang="en-US" dirty="0"/>
          </a:p>
        </p:txBody>
      </p:sp>
      <p:sp>
        <p:nvSpPr>
          <p:cNvPr id="11"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a:t>
            </a:r>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userDrawn="1"/>
        </p:nvSpPr>
        <p:spPr>
          <a:xfrm>
            <a:off x="9823450" y="5410200"/>
            <a:ext cx="1828800" cy="8509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en-US"/>
          </a:p>
        </p:txBody>
      </p:sp>
      <p:sp>
        <p:nvSpPr>
          <p:cNvPr id="9" name="TextBox 8"/>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10" name="Picture 19"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1" name="Date Placeholder 3"/>
          <p:cNvSpPr>
            <a:spLocks noGrp="1"/>
          </p:cNvSpPr>
          <p:nvPr>
            <p:ph type="dt" sz="half" idx="16"/>
          </p:nvPr>
        </p:nvSpPr>
        <p:spPr/>
        <p:txBody>
          <a:bodyPr/>
          <a:lstStyle>
            <a:lvl1pPr>
              <a:defRPr>
                <a:solidFill>
                  <a:schemeClr val="tx1"/>
                </a:solidFill>
              </a:defRPr>
            </a:lvl1pPr>
          </a:lstStyle>
          <a:p>
            <a:pPr>
              <a:defRPr/>
            </a:pPr>
            <a:fld id="{B168250F-19DA-4D2C-A5C3-E9E757C67EB8}" type="datetime1">
              <a:rPr lang="en-US"/>
              <a:pPr>
                <a:defRPr/>
              </a:pPr>
              <a:t>05/06/16</a:t>
            </a:fld>
            <a:endParaRPr lang="en-US" dirty="0"/>
          </a:p>
        </p:txBody>
      </p:sp>
      <p:sp>
        <p:nvSpPr>
          <p:cNvPr id="12"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a:t>
            </a:r>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fld id="{E5F89C3E-43AE-4365-B706-C654B697E49D}" type="datetime1">
              <a:rPr lang="en-US"/>
              <a:pPr>
                <a:defRPr/>
              </a:pPr>
              <a:t>05/06/16</a:t>
            </a:fld>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2"/>
          </p:nvPr>
        </p:nvSpPr>
        <p:spPr/>
        <p:txBody>
          <a:bodyPr/>
          <a:lstStyle>
            <a:lvl1pPr>
              <a:defRPr/>
            </a:lvl1pPr>
          </a:lstStyle>
          <a:p>
            <a:pPr>
              <a:defRPr/>
            </a:pPr>
            <a:fld id="{58B6353C-5F8C-4EBC-AA43-8561C1C07B4C}" type="slidenum">
              <a:rPr/>
              <a:pPr>
                <a:defRPr/>
              </a:pPr>
              <a:t>‹#›</a:t>
            </a:fld>
            <a:endParaRPr dirty="0"/>
          </a:p>
        </p:txBody>
      </p:sp>
    </p:spTree>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6DE7A7DC-6006-4A06-AFE9-61CA6871EF6C}" type="datetime1">
              <a:rPr lang="en-US"/>
              <a:pPr>
                <a:defRPr/>
              </a:pPr>
              <a:t>05/06/16</a:t>
            </a:fld>
            <a:endParaRPr dirty="0"/>
          </a:p>
        </p:txBody>
      </p:sp>
      <p:sp>
        <p:nvSpPr>
          <p:cNvPr id="6" name="Footer Placeholder 4"/>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8" name="Slide Number Placeholder 5"/>
          <p:cNvSpPr>
            <a:spLocks noGrp="1"/>
          </p:cNvSpPr>
          <p:nvPr>
            <p:ph type="sldNum" sz="quarter" idx="16"/>
          </p:nvPr>
        </p:nvSpPr>
        <p:spPr/>
        <p:txBody>
          <a:bodyPr/>
          <a:lstStyle>
            <a:lvl1pPr>
              <a:defRPr/>
            </a:lvl1pPr>
          </a:lstStyle>
          <a:p>
            <a:pPr>
              <a:defRPr/>
            </a:pPr>
            <a:fld id="{7D98775C-3F18-46D0-8730-338ADB09E40C}" type="slidenum">
              <a:rPr/>
              <a:pPr>
                <a:defRPr/>
              </a:pPr>
              <a:t>‹#›</a:t>
            </a:fld>
            <a:endParaRPr dirty="0"/>
          </a:p>
        </p:txBody>
      </p:sp>
    </p:spTree>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4"/>
          </p:nvPr>
        </p:nvSpPr>
        <p:spPr/>
        <p:txBody>
          <a:bodyPr/>
          <a:lstStyle>
            <a:lvl1pPr>
              <a:defRPr/>
            </a:lvl1pPr>
          </a:lstStyle>
          <a:p>
            <a:pPr>
              <a:defRPr/>
            </a:pPr>
            <a:fld id="{B8501D8F-5980-4F83-9240-65D0BC20F30D}" type="datetime1">
              <a:rPr lang="en-US"/>
              <a:pPr>
                <a:defRPr/>
              </a:pPr>
              <a:t>05/06/16</a:t>
            </a:fld>
            <a:endParaRPr dirty="0"/>
          </a:p>
        </p:txBody>
      </p:sp>
      <p:sp>
        <p:nvSpPr>
          <p:cNvPr id="5" name="Footer Placeholder 4"/>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6"/>
          </p:nvPr>
        </p:nvSpPr>
        <p:spPr/>
        <p:txBody>
          <a:bodyPr/>
          <a:lstStyle>
            <a:lvl1pPr>
              <a:defRPr/>
            </a:lvl1pPr>
          </a:lstStyle>
          <a:p>
            <a:pPr>
              <a:defRPr/>
            </a:pPr>
            <a:fld id="{7E0453CF-98FE-480F-82D9-B0480593890F}" type="slidenum">
              <a:rPr/>
              <a:pPr>
                <a:defRPr/>
              </a:pPr>
              <a:t>‹#›</a:t>
            </a:fld>
            <a:endParaRPr dirty="0"/>
          </a:p>
        </p:txBody>
      </p:sp>
    </p:spTree>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E47562D-6ED1-4023-ADC0-28BABBC67257}" type="datetime1">
              <a:rPr lang="en-US"/>
              <a:pPr>
                <a:defRPr/>
              </a:pPr>
              <a:t>05/06/16</a:t>
            </a:fld>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2"/>
          </p:nvPr>
        </p:nvSpPr>
        <p:spPr/>
        <p:txBody>
          <a:bodyPr/>
          <a:lstStyle>
            <a:lvl1pPr>
              <a:defRPr/>
            </a:lvl1pPr>
          </a:lstStyle>
          <a:p>
            <a:pPr>
              <a:defRPr/>
            </a:pPr>
            <a:fld id="{6A7BE7E7-F502-44AF-A02B-7C3C4E9769C0}" type="slidenum">
              <a:rPr/>
              <a:pPr>
                <a:defRPr/>
              </a:pPr>
              <a:t>‹#›</a:t>
            </a:fld>
            <a:endParaRPr dirty="0"/>
          </a:p>
        </p:txBody>
      </p:sp>
    </p:spTree>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 Id="rId4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0" y="0"/>
            <a:chExt cx="12189398" cy="6858000"/>
          </a:xfrm>
        </p:grpSpPr>
        <p:sp>
          <p:nvSpPr>
            <p:cNvPr id="8" name="Rectangle 7"/>
            <p:cNvSpPr/>
            <p:nvPr/>
          </p:nvSpPr>
          <p:spPr bwMode="gray">
            <a:xfrm>
              <a:off x="0"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714"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0" y="6400800"/>
              <a:ext cx="12189398"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0" y="0"/>
              <a:ext cx="12189398"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181475" y="6556375"/>
            <a:ext cx="1227138"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9D5F992C-D950-4ECF-A813-FB90339CEB3B}" type="datetime1">
              <a:rPr lang="en-US"/>
              <a:pPr>
                <a:defRPr/>
              </a:pPr>
              <a:t>05/06/16</a:t>
            </a:fld>
            <a:endParaRPr lang="en-US" dirty="0"/>
          </a:p>
        </p:txBody>
      </p:sp>
      <p:sp>
        <p:nvSpPr>
          <p:cNvPr id="5" name="Footer Placeholder 4"/>
          <p:cNvSpPr>
            <a:spLocks noGrp="1"/>
          </p:cNvSpPr>
          <p:nvPr>
            <p:ph type="ftr" sz="quarter" idx="3"/>
          </p:nvPr>
        </p:nvSpPr>
        <p:spPr>
          <a:xfrm>
            <a:off x="8621713" y="6556375"/>
            <a:ext cx="2743200" cy="182563"/>
          </a:xfrm>
          <a:prstGeom prst="rect">
            <a:avLst/>
          </a:prstGeom>
        </p:spPr>
        <p:txBody>
          <a:bodyPr vert="horz" wrap="none" lIns="0" tIns="0" rIns="0" bIns="0" rtlCol="0" anchor="ctr" anchorCtr="0">
            <a:noAutofit/>
          </a:bodyPr>
          <a:lstStyle>
            <a:lvl1pPr algn="l" fontAlgn="auto">
              <a:spcBef>
                <a:spcPts val="0"/>
              </a:spcBef>
              <a:spcAft>
                <a:spcPts val="0"/>
              </a:spcAft>
              <a:defRPr sz="850">
                <a:solidFill>
                  <a:schemeClr val="tx1"/>
                </a:solidFill>
                <a:latin typeface="+mn-lt"/>
                <a:cs typeface="+mn-cs"/>
              </a:defRPr>
            </a:lvl1pPr>
          </a:lstStyle>
          <a:p>
            <a:pPr>
              <a:defRPr/>
            </a:pPr>
            <a:r>
              <a:rPr lang="en-US"/>
              <a:t>Oracle Confidential – Internal</a:t>
            </a:r>
            <a:endParaRPr lang="en-US"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EA7FD931-B793-4E01-9A46-92FE01E80CE5}" type="slidenum">
              <a:rPr lang="en-US"/>
              <a:pPr>
                <a:defRPr/>
              </a:pPr>
              <a:t>‹#›</a:t>
            </a:fld>
            <a:endParaRPr lang="en-US" dirty="0"/>
          </a:p>
        </p:txBody>
      </p:sp>
      <p:sp>
        <p:nvSpPr>
          <p:cNvPr id="15" name="TextBox 14"/>
          <p:cNvSpPr txBox="1"/>
          <p:nvPr/>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1033" name="Picture 15" descr="Oracle logo in white on red staging background"/>
          <p:cNvPicPr>
            <a:picLocks noChangeAspect="1"/>
          </p:cNvPicPr>
          <p:nvPr/>
        </p:nvPicPr>
        <p:blipFill>
          <a:blip r:embed="rId40" cstate="print"/>
          <a:srcRect/>
          <a:stretch>
            <a:fillRect/>
          </a:stretch>
        </p:blipFill>
        <p:spPr bwMode="auto">
          <a:xfrm>
            <a:off x="530225" y="6264275"/>
            <a:ext cx="1625600" cy="593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81" r:id="rId1"/>
    <p:sldLayoutId id="2147485682" r:id="rId2"/>
    <p:sldLayoutId id="2147485683" r:id="rId3"/>
    <p:sldLayoutId id="2147485684" r:id="rId4"/>
    <p:sldLayoutId id="2147485685" r:id="rId5"/>
    <p:sldLayoutId id="2147485686" r:id="rId6"/>
    <p:sldLayoutId id="2147485687" r:id="rId7"/>
    <p:sldLayoutId id="2147485688" r:id="rId8"/>
    <p:sldLayoutId id="2147485689" r:id="rId9"/>
    <p:sldLayoutId id="2147485690" r:id="rId10"/>
    <p:sldLayoutId id="2147485691" r:id="rId11"/>
    <p:sldLayoutId id="2147485692" r:id="rId12"/>
    <p:sldLayoutId id="2147485693" r:id="rId13"/>
    <p:sldLayoutId id="2147485694" r:id="rId14"/>
    <p:sldLayoutId id="2147485695" r:id="rId15"/>
    <p:sldLayoutId id="2147485696" r:id="rId16"/>
    <p:sldLayoutId id="2147485697" r:id="rId17"/>
    <p:sldLayoutId id="2147485698" r:id="rId18"/>
    <p:sldLayoutId id="2147485699" r:id="rId19"/>
    <p:sldLayoutId id="2147485700" r:id="rId20"/>
    <p:sldLayoutId id="2147485701" r:id="rId21"/>
    <p:sldLayoutId id="2147485702" r:id="rId22"/>
    <p:sldLayoutId id="2147485703" r:id="rId23"/>
    <p:sldLayoutId id="2147485704" r:id="rId24"/>
    <p:sldLayoutId id="2147485705" r:id="rId25"/>
    <p:sldLayoutId id="2147485706" r:id="rId26"/>
    <p:sldLayoutId id="2147485707" r:id="rId27"/>
    <p:sldLayoutId id="2147485708" r:id="rId28"/>
    <p:sldLayoutId id="2147485709" r:id="rId29"/>
    <p:sldLayoutId id="2147485710" r:id="rId30"/>
    <p:sldLayoutId id="2147485711" r:id="rId31"/>
    <p:sldLayoutId id="2147485712" r:id="rId32"/>
    <p:sldLayoutId id="2147485713" r:id="rId33"/>
    <p:sldLayoutId id="2147485714" r:id="rId34"/>
    <p:sldLayoutId id="2147485715" r:id="rId35"/>
    <p:sldLayoutId id="2147485716" r:id="rId36"/>
    <p:sldLayoutId id="2147485680" r:id="rId37"/>
    <p:sldLayoutId id="2147485717" r:id="rId3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rtl="0" eaLnBrk="0" fontAlgn="base" hangingPunct="0">
        <a:lnSpc>
          <a:spcPct val="80000"/>
        </a:lnSpc>
        <a:spcBef>
          <a:spcPct val="0"/>
        </a:spcBef>
        <a:spcAft>
          <a:spcPct val="0"/>
        </a:spcAft>
        <a:defRPr sz="3600" kern="1200">
          <a:solidFill>
            <a:schemeClr val="tx1"/>
          </a:solidFill>
          <a:latin typeface="+mj-lt"/>
          <a:ea typeface="+mj-ea"/>
          <a:cs typeface="+mj-cs"/>
        </a:defRPr>
      </a:lvl1pPr>
      <a:lvl2pPr algn="l" rtl="0" eaLnBrk="0" fontAlgn="base" hangingPunct="0">
        <a:lnSpc>
          <a:spcPct val="80000"/>
        </a:lnSpc>
        <a:spcBef>
          <a:spcPct val="0"/>
        </a:spcBef>
        <a:spcAft>
          <a:spcPct val="0"/>
        </a:spcAft>
        <a:defRPr sz="3600">
          <a:solidFill>
            <a:schemeClr val="tx1"/>
          </a:solidFill>
          <a:latin typeface="Calibri" pitchFamily="34" charset="0"/>
        </a:defRPr>
      </a:lvl2pPr>
      <a:lvl3pPr algn="l" rtl="0" eaLnBrk="0" fontAlgn="base" hangingPunct="0">
        <a:lnSpc>
          <a:spcPct val="80000"/>
        </a:lnSpc>
        <a:spcBef>
          <a:spcPct val="0"/>
        </a:spcBef>
        <a:spcAft>
          <a:spcPct val="0"/>
        </a:spcAft>
        <a:defRPr sz="3600">
          <a:solidFill>
            <a:schemeClr val="tx1"/>
          </a:solidFill>
          <a:latin typeface="Calibri" pitchFamily="34" charset="0"/>
        </a:defRPr>
      </a:lvl3pPr>
      <a:lvl4pPr algn="l" rtl="0" eaLnBrk="0" fontAlgn="base" hangingPunct="0">
        <a:lnSpc>
          <a:spcPct val="80000"/>
        </a:lnSpc>
        <a:spcBef>
          <a:spcPct val="0"/>
        </a:spcBef>
        <a:spcAft>
          <a:spcPct val="0"/>
        </a:spcAft>
        <a:defRPr sz="3600">
          <a:solidFill>
            <a:schemeClr val="tx1"/>
          </a:solidFill>
          <a:latin typeface="Calibri" pitchFamily="34" charset="0"/>
        </a:defRPr>
      </a:lvl4pPr>
      <a:lvl5pPr algn="l" rtl="0" eaLnBrk="0" fontAlgn="base" hangingPunct="0">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eaLnBrk="0" fontAlgn="base" hangingPunct="0">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eaLnBrk="0" fontAlgn="base" hangingPunct="0">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eaLnBrk="0" fontAlgn="base" hangingPunct="0">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eaLnBrk="0" fontAlgn="base" hangingPunct="0">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8013" y="387350"/>
            <a:ext cx="11125200" cy="1079500"/>
          </a:xfrm>
        </p:spPr>
        <p:txBody>
          <a:bodyPr/>
          <a:lstStyle/>
          <a:p>
            <a:pPr>
              <a:lnSpc>
                <a:spcPct val="150000"/>
              </a:lnSpc>
            </a:pPr>
            <a:r>
              <a:rPr lang="en-US" b="1" dirty="0" smtClean="0"/>
              <a:t>Provenance for Business Objects and Visualization</a:t>
            </a:r>
            <a:r>
              <a:rPr lang="en-US" dirty="0" smtClean="0"/>
              <a:t/>
            </a:r>
            <a:br>
              <a:rPr lang="en-US" dirty="0" smtClean="0"/>
            </a:br>
            <a:r>
              <a:rPr lang="en-US" sz="2000" i="1" dirty="0" smtClean="0"/>
              <a:t>Ken Beckett and </a:t>
            </a:r>
            <a:r>
              <a:rPr lang="en-US" sz="2000" i="1" dirty="0" err="1" smtClean="0"/>
              <a:t>Oshani</a:t>
            </a:r>
            <a:r>
              <a:rPr lang="en-US" sz="2000" i="1" dirty="0" smtClean="0"/>
              <a:t> </a:t>
            </a:r>
            <a:r>
              <a:rPr lang="en-US" sz="2000" i="1" dirty="0" err="1" smtClean="0"/>
              <a:t>Seneviratne</a:t>
            </a:r>
            <a:r>
              <a:rPr lang="en-US" sz="2000" i="1" dirty="0" smtClean="0"/>
              <a:t>, Oracle Corporation</a:t>
            </a:r>
            <a:endParaRPr lang="en-US" i="1" dirty="0" smtClean="0"/>
          </a:p>
        </p:txBody>
      </p:sp>
      <p:sp>
        <p:nvSpPr>
          <p:cNvPr id="39939" name="Content Placeholder 2"/>
          <p:cNvSpPr>
            <a:spLocks noGrp="1"/>
          </p:cNvSpPr>
          <p:nvPr>
            <p:ph idx="1"/>
          </p:nvPr>
        </p:nvSpPr>
        <p:spPr>
          <a:xfrm>
            <a:off x="493713" y="1600200"/>
            <a:ext cx="11422062" cy="5010150"/>
          </a:xfrm>
        </p:spPr>
        <p:txBody>
          <a:bodyPr/>
          <a:lstStyle/>
          <a:p>
            <a:pPr lvl="1"/>
            <a:r>
              <a:rPr lang="en-US" sz="2800" b="1" dirty="0" smtClean="0"/>
              <a:t>Use Cases:</a:t>
            </a:r>
          </a:p>
          <a:p>
            <a:pPr lvl="2"/>
            <a:r>
              <a:rPr lang="en-US" sz="2400" dirty="0" smtClean="0"/>
              <a:t>The use of provenance to </a:t>
            </a:r>
            <a:r>
              <a:rPr lang="en-US" sz="2400" dirty="0" smtClean="0">
                <a:solidFill>
                  <a:srgbClr val="FF0000"/>
                </a:solidFill>
              </a:rPr>
              <a:t>track changes to business objects </a:t>
            </a:r>
            <a:r>
              <a:rPr lang="en-US" sz="2400" dirty="0" smtClean="0"/>
              <a:t>in business applications by various sources over time. </a:t>
            </a:r>
          </a:p>
          <a:p>
            <a:pPr lvl="2"/>
            <a:r>
              <a:rPr lang="en-US" sz="2400" dirty="0" smtClean="0"/>
              <a:t>The </a:t>
            </a:r>
            <a:r>
              <a:rPr lang="en-US" sz="2400" dirty="0" smtClean="0">
                <a:solidFill>
                  <a:schemeClr val="accent1"/>
                </a:solidFill>
              </a:rPr>
              <a:t>visualization of provenance </a:t>
            </a:r>
            <a:r>
              <a:rPr lang="en-US" sz="2400" dirty="0" smtClean="0"/>
              <a:t>of business objects in a highly responsive and animated manner within a web browser.</a:t>
            </a:r>
          </a:p>
          <a:p>
            <a:pPr lvl="1"/>
            <a:r>
              <a:rPr lang="en-US" sz="2800" b="1" dirty="0" smtClean="0"/>
              <a:t>Our Implementation:</a:t>
            </a:r>
          </a:p>
          <a:p>
            <a:pPr lvl="2"/>
            <a:r>
              <a:rPr lang="en-US" sz="2400" dirty="0" smtClean="0"/>
              <a:t>We are using </a:t>
            </a:r>
            <a:r>
              <a:rPr lang="en-US" sz="2400" dirty="0" smtClean="0">
                <a:solidFill>
                  <a:schemeClr val="accent1"/>
                </a:solidFill>
              </a:rPr>
              <a:t>provenance of business objects </a:t>
            </a:r>
            <a:r>
              <a:rPr lang="en-US" sz="2400" dirty="0" smtClean="0"/>
              <a:t>in a Governance, Risk, and Compliance application that helps users adhere to the Sarbanes Oxley accounting reform act by importing and analyzing data from many different ever-changing software systems.</a:t>
            </a:r>
          </a:p>
          <a:p>
            <a:pPr lvl="2"/>
            <a:r>
              <a:rPr lang="en-US" sz="2400" dirty="0" smtClean="0"/>
              <a:t>We are </a:t>
            </a:r>
            <a:r>
              <a:rPr lang="en-US" sz="2400" dirty="0" smtClean="0">
                <a:solidFill>
                  <a:schemeClr val="accent1"/>
                </a:solidFill>
              </a:rPr>
              <a:t>visualizing the provenance of business objects </a:t>
            </a:r>
            <a:r>
              <a:rPr lang="en-US" sz="2400" dirty="0" smtClean="0"/>
              <a:t>in a web browser using an HTML 5 canvas based graph rendering tool that shows  changes over time in a movie-like format including representation of the agents responsible for changes.</a:t>
            </a:r>
          </a:p>
        </p:txBody>
      </p:sp>
      <p:sp>
        <p:nvSpPr>
          <p:cNvPr id="5" name="Slide Number Placeholder 4"/>
          <p:cNvSpPr>
            <a:spLocks noGrp="1"/>
          </p:cNvSpPr>
          <p:nvPr>
            <p:ph type="sldNum" sz="quarter" idx="12"/>
          </p:nvPr>
        </p:nvSpPr>
        <p:spPr/>
        <p:txBody>
          <a:bodyPr/>
          <a:lstStyle/>
          <a:p>
            <a:pPr>
              <a:defRPr/>
            </a:pPr>
            <a:fld id="{17CFFFAA-7B18-4108-851B-0FDAD826EF8A}" type="slidenum">
              <a:rPr lang="en-US" smtClean="0"/>
              <a:pPr>
                <a:defRPr/>
              </a:pPr>
              <a:t>1</a:t>
            </a:fld>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2015-v2.2">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 xmlns:thm15="http://schemas.microsoft.com/office/thememl/2012/main"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2.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3.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4.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5.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Oracle_16x9-2015-v2.2</Template>
  <TotalTime>7556</TotalTime>
  <Words>134</Words>
  <Application>Microsoft Macintosh PowerPoint</Application>
  <PresentationFormat>Custom</PresentationFormat>
  <Paragraphs>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Oracle_16x9-2015-v2.2</vt:lpstr>
      <vt:lpstr>Provenance for Business Objects and Visualization Ken Beckett and Oshani Seneviratne, Oracle Corporation</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oshani seneviratne</dc:creator>
  <cp:lastModifiedBy>User</cp:lastModifiedBy>
  <cp:revision>815</cp:revision>
  <cp:lastPrinted>2014-07-16T02:22:57Z</cp:lastPrinted>
  <dcterms:created xsi:type="dcterms:W3CDTF">2015-02-24T19:25:18Z</dcterms:created>
  <dcterms:modified xsi:type="dcterms:W3CDTF">2016-06-05T13:44:06Z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