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79647"/>
  </p:normalViewPr>
  <p:slideViewPr>
    <p:cSldViewPr snapToGrid="0" snapToObjects="1">
      <p:cViewPr varScale="1">
        <p:scale>
          <a:sx n="59" d="100"/>
          <a:sy n="59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6A23-26C9-E447-9424-30C1284BBC6B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DD99-3312-3547-A04D-84E348BD9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 smtClean="0"/>
              <a:t>A brief introduction</a:t>
            </a:r>
            <a:r>
              <a:rPr lang="en-GB" baseline="0" dirty="0" smtClean="0"/>
              <a:t> about </a:t>
            </a:r>
            <a:r>
              <a:rPr lang="en-GB" baseline="0" dirty="0" err="1" smtClean="0"/>
              <a:t>CollabMap</a:t>
            </a:r>
            <a:r>
              <a:rPr lang="en-GB" baseline="0" dirty="0" smtClean="0"/>
              <a:t>: a crowdsourcing application to build evacuation route map for </a:t>
            </a:r>
            <a:r>
              <a:rPr lang="en-GB" baseline="0" dirty="0" err="1" smtClean="0"/>
              <a:t>Fawley</a:t>
            </a: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 provenance graph from the application: over 5,000 graphs in total, up to 200 nodes in each graph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Decision tree to classify data quality based on the network metrics of their provenance graphs: over 95% accuracy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DD99-3312-3547-A04D-84E348BD90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1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4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://www.collabmap.org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CollabMap</a:t>
            </a:r>
            <a:r>
              <a:rPr lang="en-GB" dirty="0" smtClean="0"/>
              <a:t>: Provenance for data quality assessment</a:t>
            </a:r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967871" y="1719985"/>
            <a:ext cx="5208258" cy="4489200"/>
            <a:chOff x="503238" y="0"/>
            <a:chExt cx="7991475" cy="6888163"/>
          </a:xfrm>
        </p:grpSpPr>
        <p:pic>
          <p:nvPicPr>
            <p:cNvPr id="6" name="Content Placeholder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750" y="0"/>
              <a:ext cx="7954963" cy="346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8" y="3408363"/>
              <a:ext cx="3978275" cy="347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4516438" y="3405188"/>
              <a:ext cx="3978275" cy="346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540499" y="6488668"/>
            <a:ext cx="21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6"/>
              </a:rPr>
              <a:t>www.collabmap.org</a:t>
            </a:r>
            <a:endParaRPr lang="en-GB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578600" y="1719985"/>
            <a:ext cx="5986800" cy="4490100"/>
            <a:chOff x="0" y="0"/>
            <a:chExt cx="9144000" cy="6858000"/>
          </a:xfrm>
        </p:grpSpPr>
        <p:pic>
          <p:nvPicPr>
            <p:cNvPr id="11" name="Picture Placeholder 5" descr="provenance97cropped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" r="3836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2" name="Picture 11" descr="provenance97detail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1676400"/>
              <a:ext cx="6032500" cy="4318000"/>
            </a:xfrm>
            <a:prstGeom prst="rect">
              <a:avLst/>
            </a:prstGeom>
          </p:spPr>
        </p:pic>
      </p:grpSp>
      <p:pic>
        <p:nvPicPr>
          <p:cNvPr id="14" name="Content Placeholder 4" descr="tree-3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38" r="-29538"/>
          <a:stretch>
            <a:fillRect/>
          </a:stretch>
        </p:blipFill>
        <p:spPr>
          <a:xfrm>
            <a:off x="483649" y="1719985"/>
            <a:ext cx="8229600" cy="4525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2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65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CollabMap: Provenance for data quality 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HAC-ER: Provenance Tracking</dc:title>
  <dc:creator>Huynh T.D.</dc:creator>
  <cp:lastModifiedBy>User</cp:lastModifiedBy>
  <cp:revision>12</cp:revision>
  <dcterms:created xsi:type="dcterms:W3CDTF">2016-06-01T21:32:37Z</dcterms:created>
  <dcterms:modified xsi:type="dcterms:W3CDTF">2016-06-06T13:33:00Z</dcterms:modified>
</cp:coreProperties>
</file>