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4"/>
    <p:restoredTop sz="79647"/>
  </p:normalViewPr>
  <p:slideViewPr>
    <p:cSldViewPr snapToGrid="0" snapToObjects="1">
      <p:cViewPr varScale="1">
        <p:scale>
          <a:sx n="59" d="100"/>
          <a:sy n="59" d="100"/>
        </p:scale>
        <p:origin x="-8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6A23-26C9-E447-9424-30C1284BBC6B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EDD99-3312-3547-A04D-84E348BD9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8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1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3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9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1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3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4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80F1-0E53-DC43-860C-9DF2CA60C046}" type="datetimeFigureOut">
              <a:rPr lang="en-GB" smtClean="0"/>
              <a:t>06/06/16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CBE1-04FA-D241-B9EF-488263187B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06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hyperlink" Target="https://provenance.ecs.soton.ac.uk/picaso/" TargetMode="Externa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00" y="365126"/>
            <a:ext cx="7886700" cy="1325563"/>
          </a:xfrm>
        </p:spPr>
        <p:txBody>
          <a:bodyPr/>
          <a:lstStyle/>
          <a:p>
            <a:r>
              <a:rPr lang="en-GB" dirty="0" smtClean="0"/>
              <a:t>PICASO: Provenance from PROV templates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1954800"/>
            <a:ext cx="4813200" cy="1978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" y="4024800"/>
            <a:ext cx="4813200" cy="2431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00" y="2943989"/>
            <a:ext cx="3327654" cy="2254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43200" y="1954800"/>
            <a:ext cx="352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&lt; PROV Template for a presentation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443200" y="6066793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&lt; Drag &amp; Drop User Interface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838419" y="6456799"/>
            <a:ext cx="3469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hlinkClick r:id="rId5"/>
              </a:rPr>
              <a:t>provenance.ecs.soton.ac.uk</a:t>
            </a:r>
            <a:r>
              <a:rPr lang="en-GB" dirty="0" smtClean="0">
                <a:hlinkClick r:id="rId5"/>
              </a:rPr>
              <a:t>/</a:t>
            </a:r>
            <a:r>
              <a:rPr lang="en-GB" dirty="0" err="1" smtClean="0">
                <a:hlinkClick r:id="rId5"/>
              </a:rPr>
              <a:t>picaso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09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21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PICASO: Provenance from PROV templates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HAC-ER: Provenance Tracking</dc:title>
  <dc:creator>Huynh T.D.</dc:creator>
  <cp:lastModifiedBy>User</cp:lastModifiedBy>
  <cp:revision>12</cp:revision>
  <dcterms:created xsi:type="dcterms:W3CDTF">2016-06-01T21:32:37Z</dcterms:created>
  <dcterms:modified xsi:type="dcterms:W3CDTF">2016-06-06T13:32:27Z</dcterms:modified>
</cp:coreProperties>
</file>