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94"/>
    <p:restoredTop sz="79647"/>
  </p:normalViewPr>
  <p:slideViewPr>
    <p:cSldViewPr snapToGrid="0" snapToObjects="1">
      <p:cViewPr varScale="1">
        <p:scale>
          <a:sx n="59" d="100"/>
          <a:sy n="59" d="100"/>
        </p:scale>
        <p:origin x="-976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15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D6A23-26C9-E447-9424-30C1284BBC6B}" type="datetimeFigureOut">
              <a:rPr lang="en-GB" smtClean="0"/>
              <a:t>06/06/16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EDD99-3312-3547-A04D-84E348BD90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28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Key points: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Distributed</a:t>
            </a:r>
            <a:r>
              <a:rPr lang="en-GB" baseline="0" dirty="0" smtClean="0"/>
              <a:t> components, information is passed from one component to another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Provenance</a:t>
            </a:r>
            <a:r>
              <a:rPr lang="en-GB" baseline="0" dirty="0" smtClean="0"/>
              <a:t> is tracked locally by each component and then posted to </a:t>
            </a:r>
            <a:r>
              <a:rPr lang="en-GB" baseline="0" dirty="0" err="1" smtClean="0"/>
              <a:t>ProvStore</a:t>
            </a:r>
            <a:endParaRPr lang="en-GB" baseline="0" dirty="0" smtClean="0"/>
          </a:p>
          <a:p>
            <a:pPr marL="171450" indent="-171450">
              <a:buFontTx/>
              <a:buChar char="-"/>
            </a:pPr>
            <a:r>
              <a:rPr lang="en-GB" dirty="0" smtClean="0"/>
              <a:t>PROV enables</a:t>
            </a:r>
            <a:r>
              <a:rPr lang="en-GB" baseline="0" dirty="0" smtClean="0"/>
              <a:t> provenance from each component to be “connected”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The provenance agent listens for changes that may impact decision made further down a provenance chain</a:t>
            </a:r>
          </a:p>
          <a:p>
            <a:pPr marL="0" indent="0">
              <a:buFontTx/>
              <a:buNone/>
            </a:pPr>
            <a:r>
              <a:rPr lang="en-GB" baseline="0" dirty="0" smtClean="0"/>
              <a:t>The provenance graphs shows the provenance of data generated by several distributed components all connected and an example where a confirmed plan (to deploy first responders) may have been impacted by an invalidation.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4EDD99-3312-3547-A04D-84E348BD900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545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80F1-0E53-DC43-860C-9DF2CA60C046}" type="datetimeFigureOut">
              <a:rPr lang="en-GB" smtClean="0"/>
              <a:t>06/06/16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4CBE1-04FA-D241-B9EF-488263187B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166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80F1-0E53-DC43-860C-9DF2CA60C046}" type="datetimeFigureOut">
              <a:rPr lang="en-GB" smtClean="0"/>
              <a:t>06/06/16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4CBE1-04FA-D241-B9EF-488263187B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215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80F1-0E53-DC43-860C-9DF2CA60C046}" type="datetimeFigureOut">
              <a:rPr lang="en-GB" smtClean="0"/>
              <a:t>06/06/16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4CBE1-04FA-D241-B9EF-488263187B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233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80F1-0E53-DC43-860C-9DF2CA60C046}" type="datetimeFigureOut">
              <a:rPr lang="en-GB" smtClean="0"/>
              <a:t>06/06/16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4CBE1-04FA-D241-B9EF-488263187B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690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80F1-0E53-DC43-860C-9DF2CA60C046}" type="datetimeFigureOut">
              <a:rPr lang="en-GB" smtClean="0"/>
              <a:t>06/06/16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4CBE1-04FA-D241-B9EF-488263187B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81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80F1-0E53-DC43-860C-9DF2CA60C046}" type="datetimeFigureOut">
              <a:rPr lang="en-GB" smtClean="0"/>
              <a:t>06/06/16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4CBE1-04FA-D241-B9EF-488263187B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57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80F1-0E53-DC43-860C-9DF2CA60C046}" type="datetimeFigureOut">
              <a:rPr lang="en-GB" smtClean="0"/>
              <a:t>06/06/16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4CBE1-04FA-D241-B9EF-488263187B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31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80F1-0E53-DC43-860C-9DF2CA60C046}" type="datetimeFigureOut">
              <a:rPr lang="en-GB" smtClean="0"/>
              <a:t>06/06/16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4CBE1-04FA-D241-B9EF-488263187B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431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80F1-0E53-DC43-860C-9DF2CA60C046}" type="datetimeFigureOut">
              <a:rPr lang="en-GB" smtClean="0"/>
              <a:t>06/06/16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4CBE1-04FA-D241-B9EF-488263187B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525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80F1-0E53-DC43-860C-9DF2CA60C046}" type="datetimeFigureOut">
              <a:rPr lang="en-GB" smtClean="0"/>
              <a:t>06/06/16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4CBE1-04FA-D241-B9EF-488263187B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244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80F1-0E53-DC43-860C-9DF2CA60C046}" type="datetimeFigureOut">
              <a:rPr lang="en-GB" smtClean="0"/>
              <a:t>06/06/16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4CBE1-04FA-D241-B9EF-488263187B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280F1-0E53-DC43-860C-9DF2CA60C046}" type="datetimeFigureOut">
              <a:rPr lang="en-GB" smtClean="0"/>
              <a:t>06/06/16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4CBE1-04FA-D241-B9EF-488263187B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061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91200" cy="1325563"/>
          </a:xfrm>
        </p:spPr>
        <p:txBody>
          <a:bodyPr/>
          <a:lstStyle/>
          <a:p>
            <a:r>
              <a:rPr lang="en-GB" dirty="0" smtClean="0"/>
              <a:t>HAC-ER: Provenance tracking across distributed components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00" y="2160000"/>
            <a:ext cx="7891200" cy="33805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0000"/>
            <a:ext cx="9144000" cy="385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794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</TotalTime>
  <Words>99</Words>
  <Application>Microsoft Macintosh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HAC-ER: Provenance tracking across distributed components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HAC-ER: Provenance Tracking</dc:title>
  <dc:creator>Huynh T.D.</dc:creator>
  <cp:lastModifiedBy>User</cp:lastModifiedBy>
  <cp:revision>12</cp:revision>
  <dcterms:created xsi:type="dcterms:W3CDTF">2016-06-01T21:32:37Z</dcterms:created>
  <dcterms:modified xsi:type="dcterms:W3CDTF">2016-06-06T13:31:12Z</dcterms:modified>
</cp:coreProperties>
</file>