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5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806AE-8ABE-E443-8438-39EC10DF71E0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35071-B371-F245-8535-BC884FA4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Recording Provenance of Distributed Applications</a:t>
            </a:r>
            <a:br>
              <a:rPr lang="en-US" sz="2800" dirty="0" smtClean="0"/>
            </a:br>
            <a:r>
              <a:rPr lang="en-US" sz="2400" dirty="0" smtClean="0"/>
              <a:t>Peter </a:t>
            </a:r>
            <a:r>
              <a:rPr lang="en-US" sz="2400" dirty="0" err="1" smtClean="0"/>
              <a:t>Buneman</a:t>
            </a:r>
            <a:r>
              <a:rPr lang="en-US" sz="2400" dirty="0" smtClean="0"/>
              <a:t>, </a:t>
            </a:r>
            <a:r>
              <a:rPr lang="en-US" sz="2400" dirty="0" err="1" smtClean="0"/>
              <a:t>Adria</a:t>
            </a:r>
            <a:r>
              <a:rPr lang="en-US" sz="2400" dirty="0" smtClean="0"/>
              <a:t> </a:t>
            </a:r>
            <a:r>
              <a:rPr lang="en-US" sz="2400" dirty="0" err="1" smtClean="0"/>
              <a:t>Gascon</a:t>
            </a:r>
            <a:r>
              <a:rPr lang="en-US" sz="2400" dirty="0" smtClean="0"/>
              <a:t> and Luc Moreau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research group </a:t>
            </a:r>
            <a:r>
              <a:rPr lang="en-US" dirty="0" smtClean="0"/>
              <a:t>(A) communicates </a:t>
            </a:r>
            <a:r>
              <a:rPr lang="en-US" dirty="0"/>
              <a:t>with a clinical data </a:t>
            </a:r>
            <a:r>
              <a:rPr lang="en-US" dirty="0" smtClean="0"/>
              <a:t>provider (B).</a:t>
            </a:r>
          </a:p>
          <a:p>
            <a:r>
              <a:rPr lang="en-US" dirty="0" smtClean="0"/>
              <a:t>Neither side </a:t>
            </a:r>
            <a:r>
              <a:rPr lang="en-US" dirty="0" smtClean="0"/>
              <a:t>wants to reveal their provenance to the other</a:t>
            </a:r>
            <a:r>
              <a:rPr lang="en-US" dirty="0" smtClean="0"/>
              <a:t> </a:t>
            </a:r>
            <a:r>
              <a:rPr lang="en-US" dirty="0">
                <a:solidFill>
                  <a:srgbClr val="3366FF"/>
                </a:solidFill>
              </a:rPr>
              <a:t>–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3366FF"/>
                </a:solidFill>
              </a:rPr>
              <a:t>e.g</a:t>
            </a:r>
            <a:r>
              <a:rPr lang="en-US" dirty="0" smtClean="0">
                <a:solidFill>
                  <a:srgbClr val="3366FF"/>
                </a:solidFill>
              </a:rPr>
              <a:t> because </a:t>
            </a:r>
            <a:r>
              <a:rPr lang="en-US" dirty="0">
                <a:solidFill>
                  <a:srgbClr val="3366FF"/>
                </a:solidFill>
              </a:rPr>
              <a:t>of patient confidentiality and </a:t>
            </a:r>
            <a:r>
              <a:rPr lang="en-US" dirty="0" smtClean="0">
                <a:solidFill>
                  <a:srgbClr val="3366FF"/>
                </a:solidFill>
              </a:rPr>
              <a:t>confidentiality </a:t>
            </a:r>
            <a:r>
              <a:rPr lang="en-US" dirty="0">
                <a:solidFill>
                  <a:srgbClr val="3366FF"/>
                </a:solidFill>
              </a:rPr>
              <a:t>of research </a:t>
            </a:r>
            <a:r>
              <a:rPr lang="en-US" dirty="0" smtClean="0">
                <a:solidFill>
                  <a:srgbClr val="3366FF"/>
                </a:solidFill>
              </a:rPr>
              <a:t>findings</a:t>
            </a:r>
          </a:p>
          <a:p>
            <a:r>
              <a:rPr lang="en-US" dirty="0" smtClean="0"/>
              <a:t>They </a:t>
            </a:r>
            <a:r>
              <a:rPr lang="en-US" dirty="0"/>
              <a:t>want to record enough about the communication that a provenance record of the entire process could be constructed if needed </a:t>
            </a:r>
            <a:r>
              <a:rPr lang="en-US" dirty="0" smtClean="0">
                <a:solidFill>
                  <a:srgbClr val="3366FF"/>
                </a:solidFill>
              </a:rPr>
              <a:t>– e.g. because </a:t>
            </a:r>
            <a:r>
              <a:rPr lang="en-US" dirty="0">
                <a:solidFill>
                  <a:srgbClr val="3366FF"/>
                </a:solidFill>
              </a:rPr>
              <a:t>the research had discovered the existence of a patient at risk. 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PROV-AQ offers elements of solution but too much is left unspecified.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157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Requirements:</a:t>
            </a:r>
          </a:p>
          <a:p>
            <a:r>
              <a:rPr lang="en-US" dirty="0" smtClean="0"/>
              <a:t>Record </a:t>
            </a:r>
            <a:r>
              <a:rPr lang="en-US" dirty="0"/>
              <a:t>this pairing in PROV.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should be possible to use PROV for reasoning about combined provenance. </a:t>
            </a:r>
          </a:p>
          <a:p>
            <a:r>
              <a:rPr lang="en-US" dirty="0"/>
              <a:t>The parties should disclose as little information as possible about their local provenance, in particular URI naming schemes should be kept private. </a:t>
            </a:r>
          </a:p>
          <a:p>
            <a:r>
              <a:rPr lang="en-US" dirty="0" smtClean="0"/>
              <a:t>A third </a:t>
            </a:r>
            <a:r>
              <a:rPr lang="en-US" dirty="0"/>
              <a:t>party examining A’s provenance should find enough information to enable it to find the provenance graph of the </a:t>
            </a:r>
            <a:r>
              <a:rPr lang="en-US" dirty="0" smtClean="0"/>
              <a:t>recipient </a:t>
            </a:r>
            <a:r>
              <a:rPr lang="en-US" dirty="0"/>
              <a:t>of A’s message </a:t>
            </a:r>
            <a:r>
              <a:rPr lang="en-US" dirty="0" smtClean="0"/>
              <a:t>to B. (And vice-versa)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should not have to rely on a new “authority</a:t>
            </a:r>
            <a:r>
              <a:rPr lang="en-US" dirty="0" smtClean="0"/>
              <a:t>” to generate URIs </a:t>
            </a:r>
            <a:endParaRPr lang="en-US" dirty="0"/>
          </a:p>
          <a:p>
            <a:r>
              <a:rPr lang="en-US" dirty="0"/>
              <a:t>Information regarding attribution should be preserved in the combined </a:t>
            </a:r>
            <a:r>
              <a:rPr lang="en-US" dirty="0" smtClean="0"/>
              <a:t>provenance </a:t>
            </a:r>
            <a:r>
              <a:rPr lang="en-US" dirty="0"/>
              <a:t>graph, e.g. it should be easy to check whether a given entity in the joint provenance graph was generated by A or B. </a:t>
            </a:r>
          </a:p>
          <a:p>
            <a:r>
              <a:rPr lang="en-US" dirty="0"/>
              <a:t>The combined provenance graph should support forward and backward </a:t>
            </a:r>
            <a:r>
              <a:rPr lang="en-US" dirty="0" smtClean="0"/>
              <a:t>reachability </a:t>
            </a:r>
            <a:r>
              <a:rPr lang="en-US" dirty="0"/>
              <a:t>queries. </a:t>
            </a:r>
          </a:p>
        </p:txBody>
      </p:sp>
    </p:spTree>
    <p:extLst>
      <p:ext uri="{BB962C8B-B14F-4D97-AF65-F5344CB8AC3E}">
        <p14:creationId xmlns:p14="http://schemas.microsoft.com/office/powerpoint/2010/main" val="172551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234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Recording Provenance of Distributed Applications Peter Buneman, Adria Gascon and Luc Moreau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Recording Provenance of Distributed Applications Peter Buneman, Adria Gascon and Luc Moreau</dc:title>
  <dc:creator>User</dc:creator>
  <cp:lastModifiedBy>User</cp:lastModifiedBy>
  <cp:revision>8</cp:revision>
  <dcterms:created xsi:type="dcterms:W3CDTF">2016-06-04T15:44:44Z</dcterms:created>
  <dcterms:modified xsi:type="dcterms:W3CDTF">2016-06-04T17:30:22Z</dcterms:modified>
</cp:coreProperties>
</file>