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168" autoAdjust="0"/>
  </p:normalViewPr>
  <p:slideViewPr>
    <p:cSldViewPr snapToGrid="0" snapToObjects="1">
      <p:cViewPr varScale="1">
        <p:scale>
          <a:sx n="43" d="100"/>
          <a:sy n="43" d="100"/>
        </p:scale>
        <p:origin x="-16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EE891-323E-704C-941F-F57B322504DE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C5FCE-3A68-5843-866C-26D85AB05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9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C5FCE-3A68-5843-866C-26D85AB05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7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1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3B05-1C0B-9040-9F62-B5495A0034A6}" type="datetimeFigureOut">
              <a:rPr lang="en-US" smtClean="0"/>
              <a:t>06/06/16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1CA4-4C94-064F-8B89-E0BC03F38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1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Stat-JR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9293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Statistical software</a:t>
            </a:r>
          </a:p>
          <a:p>
            <a:r>
              <a:rPr lang="en-US" dirty="0" smtClean="0"/>
              <a:t>Record provenance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cientific outputs</a:t>
            </a:r>
          </a:p>
          <a:p>
            <a:pPr lvl="1"/>
            <a:r>
              <a:rPr lang="en-US" dirty="0" smtClean="0"/>
              <a:t>User interaction</a:t>
            </a:r>
          </a:p>
          <a:p>
            <a:r>
              <a:rPr lang="en-US" dirty="0" smtClean="0"/>
              <a:t>System functionality driven </a:t>
            </a:r>
            <a:r>
              <a:rPr lang="en-US" smtClean="0"/>
              <a:t>by provenance</a:t>
            </a:r>
            <a:endParaRPr lang="en-US" dirty="0" smtClean="0"/>
          </a:p>
          <a:p>
            <a:pPr lvl="1"/>
            <a:r>
              <a:rPr lang="en-US" smtClean="0"/>
              <a:t>PROV</a:t>
            </a:r>
            <a:r>
              <a:rPr lang="en-US" dirty="0" smtClean="0"/>
              <a:t>-O + </a:t>
            </a:r>
            <a:r>
              <a:rPr lang="en-US" dirty="0" err="1" smtClean="0"/>
              <a:t>rdflib</a:t>
            </a:r>
            <a:r>
              <a:rPr lang="en-US" dirty="0" smtClean="0"/>
              <a:t> + </a:t>
            </a:r>
            <a:r>
              <a:rPr lang="en-US" dirty="0" err="1" smtClean="0"/>
              <a:t>sparql</a:t>
            </a:r>
            <a:endParaRPr lang="en-US" dirty="0" smtClean="0"/>
          </a:p>
          <a:p>
            <a:r>
              <a:rPr lang="en-US" dirty="0" smtClean="0"/>
              <a:t>Templates for generating PROV-N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37529" y="1600200"/>
            <a:ext cx="4119293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Computational blocks have named inputs/outputs</a:t>
            </a:r>
          </a:p>
          <a:p>
            <a:r>
              <a:rPr lang="en-US" sz="2800" dirty="0" smtClean="0"/>
              <a:t>No attributes on </a:t>
            </a:r>
            <a:r>
              <a:rPr lang="en-US" sz="2800" dirty="0" err="1" smtClean="0"/>
              <a:t>hadMember</a:t>
            </a:r>
            <a:endParaRPr lang="en-US" sz="2800" dirty="0" smtClean="0"/>
          </a:p>
          <a:p>
            <a:r>
              <a:rPr lang="en-US" sz="2800" dirty="0" err="1" smtClean="0"/>
              <a:t>hadDictionaryMember</a:t>
            </a:r>
            <a:r>
              <a:rPr lang="en-US" sz="2800" dirty="0" smtClean="0"/>
              <a:t> but PROV Dictionary not well supported</a:t>
            </a:r>
          </a:p>
          <a:p>
            <a:r>
              <a:rPr lang="en-US" sz="2800" dirty="0" smtClean="0"/>
              <a:t>Custom attribute on WGB</a:t>
            </a:r>
          </a:p>
          <a:p>
            <a:endParaRPr lang="en-US" sz="2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9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52</Words>
  <Application>Microsoft Macintosh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Stat-JR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2016-06-05T21:41:09Z</dcterms:created>
  <dcterms:modified xsi:type="dcterms:W3CDTF">2016-06-06T13:45:54Z</dcterms:modified>
</cp:coreProperties>
</file>