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75" autoAdjust="0"/>
  </p:normalViewPr>
  <p:slideViewPr>
    <p:cSldViewPr snapToGrid="0">
      <p:cViewPr>
        <p:scale>
          <a:sx n="60" d="100"/>
          <a:sy n="60" d="100"/>
        </p:scale>
        <p:origin x="155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I</a:t>
            </a:r>
            <a:r>
              <a:rPr lang="en-AU" dirty="0" smtClean="0"/>
              <a:t>R2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TVGrabber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Group </a:t>
            </a:r>
            <a:r>
              <a:rPr lang="de-AT" dirty="0" smtClean="0"/>
              <a:t>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406399"/>
            <a:ext cx="8381999" cy="6020368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66830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6" y="256751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293188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3103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688769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4797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82958"/>
              </p:ext>
            </p:extLst>
          </p:nvPr>
        </p:nvGraphicFramePr>
        <p:xfrm>
          <a:off x="3714373" y="833120"/>
          <a:ext cx="66791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Publish Subscribe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Throttle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2380709"/>
            <a:ext cx="248400" cy="248400"/>
          </a:xfrm>
          <a:prstGeom prst="rect">
            <a:avLst/>
          </a:prstGeom>
        </p:spPr>
      </p:pic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75384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02318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161018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460914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719" y="533690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571801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0" y="423197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0" y="3863385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312390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348607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125764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4986219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191000" y="2438399"/>
            <a:ext cx="9271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5903" t="35309" r="37709" b="28272"/>
          <a:stretch/>
        </p:blipFill>
        <p:spPr>
          <a:xfrm>
            <a:off x="3166266" y="2355849"/>
            <a:ext cx="6654800" cy="374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171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IR2</vt:lpstr>
      <vt:lpstr>PowerPoint-Präsentation</vt:lpstr>
      <vt:lpstr>PowerPoint-Präsentation</vt:lpstr>
      <vt:lpstr>Status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24</cp:revision>
  <dcterms:created xsi:type="dcterms:W3CDTF">2014-05-15T12:09:08Z</dcterms:created>
  <dcterms:modified xsi:type="dcterms:W3CDTF">2014-06-12T08:41:12Z</dcterms:modified>
</cp:coreProperties>
</file>