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75" autoAdjust="0"/>
  </p:normalViewPr>
  <p:slideViewPr>
    <p:cSldViewPr snapToGrid="0">
      <p:cViewPr>
        <p:scale>
          <a:sx n="40" d="100"/>
          <a:sy n="40" d="100"/>
        </p:scale>
        <p:origin x="2318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MR3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TVGrabber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77" y="116857"/>
            <a:ext cx="5968757" cy="6624286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66830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6" y="256751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293188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3103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688769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4797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62452"/>
              </p:ext>
            </p:extLst>
          </p:nvPr>
        </p:nvGraphicFramePr>
        <p:xfrm>
          <a:off x="3738436" y="652640"/>
          <a:ext cx="667914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Throttle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Multicast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…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258539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854735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44173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444069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82" y="516845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82" y="221533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03" y="40635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03" y="369493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295545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331762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08919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481777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5563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592269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191000" y="2438399"/>
            <a:ext cx="9271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1771" t="34630" r="43958" b="28518"/>
          <a:stretch/>
        </p:blipFill>
        <p:spPr>
          <a:xfrm>
            <a:off x="3359942" y="2438399"/>
            <a:ext cx="6267450" cy="379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171</Words>
  <Application>Microsoft Office PowerPoint</Application>
  <PresentationFormat>Breitbild</PresentationFormat>
  <Paragraphs>35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MR3</vt:lpstr>
      <vt:lpstr>PowerPoint-Präsentation</vt:lpstr>
      <vt:lpstr>PowerPoint-Präsentation</vt:lpstr>
      <vt:lpstr>Status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31</cp:revision>
  <dcterms:created xsi:type="dcterms:W3CDTF">2014-05-15T12:09:08Z</dcterms:created>
  <dcterms:modified xsi:type="dcterms:W3CDTF">2014-06-25T09:01:47Z</dcterms:modified>
</cp:coreProperties>
</file>