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75" autoAdjust="0"/>
  </p:normalViewPr>
  <p:slideViewPr>
    <p:cSldViewPr snapToGrid="0">
      <p:cViewPr>
        <p:scale>
          <a:sx n="50" d="100"/>
          <a:sy n="50" d="100"/>
        </p:scale>
        <p:origin x="19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5FD9-566C-4982-9C2E-F46B57D7177D}" type="datetimeFigureOut">
              <a:rPr lang="de-AT" smtClean="0"/>
              <a:t>16.05.2014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EEA8-FB7C-4269-ACE5-D30FA3B236C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34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file</a:t>
            </a:r>
            <a:r>
              <a:rPr lang="de-AT" dirty="0" smtClean="0"/>
              <a:t> Read Guide.xml </a:t>
            </a:r>
            <a:r>
              <a:rPr lang="de-AT" dirty="0" err="1" smtClean="0"/>
              <a:t>file</a:t>
            </a:r>
            <a:r>
              <a:rPr lang="de-AT" dirty="0" smtClean="0"/>
              <a:t> </a:t>
            </a:r>
            <a:r>
              <a:rPr lang="de-AT" dirty="0" err="1" smtClean="0"/>
              <a:t>sql</a:t>
            </a:r>
            <a:r>
              <a:rPr lang="de-AT" dirty="0" smtClean="0"/>
              <a:t> Read/Save </a:t>
            </a:r>
            <a:r>
              <a:rPr lang="de-AT" dirty="0" err="1" smtClean="0"/>
              <a:t>from</a:t>
            </a:r>
            <a:r>
              <a:rPr lang="de-AT" dirty="0" smtClean="0"/>
              <a:t>/</a:t>
            </a:r>
            <a:r>
              <a:rPr lang="de-AT" dirty="0" err="1" smtClean="0"/>
              <a:t>to</a:t>
            </a:r>
            <a:r>
              <a:rPr lang="de-AT" dirty="0" smtClean="0"/>
              <a:t> SQL Database </a:t>
            </a:r>
            <a:r>
              <a:rPr lang="de-AT" dirty="0" err="1" smtClean="0"/>
              <a:t>facebook</a:t>
            </a:r>
            <a:r>
              <a:rPr lang="de-AT" dirty="0" smtClean="0"/>
              <a:t> Post </a:t>
            </a:r>
            <a:r>
              <a:rPr lang="de-AT" dirty="0" err="1" smtClean="0"/>
              <a:t>to</a:t>
            </a:r>
            <a:r>
              <a:rPr lang="de-AT" dirty="0" smtClean="0"/>
              <a:t> Facebook </a:t>
            </a:r>
            <a:r>
              <a:rPr lang="de-AT" dirty="0" err="1" smtClean="0"/>
              <a:t>twitter</a:t>
            </a:r>
            <a:r>
              <a:rPr lang="de-AT" dirty="0" smtClean="0"/>
              <a:t> Post Twitter </a:t>
            </a:r>
            <a:r>
              <a:rPr lang="de-AT" dirty="0" err="1" smtClean="0"/>
              <a:t>rest</a:t>
            </a:r>
            <a:r>
              <a:rPr lang="de-AT" dirty="0" smtClean="0"/>
              <a:t> Request </a:t>
            </a:r>
            <a:r>
              <a:rPr lang="de-AT" dirty="0" err="1" smtClean="0"/>
              <a:t>IMDb</a:t>
            </a:r>
            <a:r>
              <a:rPr lang="de-AT" dirty="0" smtClean="0"/>
              <a:t> via REST </a:t>
            </a:r>
            <a:r>
              <a:rPr lang="de-AT" dirty="0" err="1" smtClean="0"/>
              <a:t>smtp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/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emails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OR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mock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test</a:t>
            </a:r>
            <a:r>
              <a:rPr lang="de-AT" dirty="0" smtClean="0"/>
              <a:t> </a:t>
            </a:r>
            <a:r>
              <a:rPr lang="de-AT" dirty="0" err="1" smtClean="0"/>
              <a:t>component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Unit </a:t>
            </a:r>
            <a:r>
              <a:rPr lang="de-AT" dirty="0" err="1" smtClean="0"/>
              <a:t>testing</a:t>
            </a:r>
            <a:r>
              <a:rPr lang="de-AT" dirty="0" smtClean="0"/>
              <a:t> (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impl</a:t>
            </a:r>
            <a:r>
              <a:rPr lang="de-AT" dirty="0" smtClean="0"/>
              <a:t>.) </a:t>
            </a:r>
            <a:r>
              <a:rPr lang="de-AT" dirty="0" err="1" smtClean="0"/>
              <a:t>cxf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SOAP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704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Wire</a:t>
            </a:r>
            <a:r>
              <a:rPr lang="de-AT" dirty="0" smtClean="0"/>
              <a:t> </a:t>
            </a:r>
            <a:r>
              <a:rPr lang="de-AT" dirty="0" err="1" smtClean="0"/>
              <a:t>Tap</a:t>
            </a:r>
            <a:r>
              <a:rPr lang="de-AT" dirty="0" smtClean="0"/>
              <a:t> Backup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Publish</a:t>
            </a:r>
            <a:r>
              <a:rPr lang="de-AT" dirty="0" smtClean="0"/>
              <a:t> </a:t>
            </a:r>
            <a:r>
              <a:rPr lang="de-AT" dirty="0" err="1" smtClean="0"/>
              <a:t>Subscribe</a:t>
            </a:r>
            <a:r>
              <a:rPr lang="de-AT" dirty="0" smtClean="0"/>
              <a:t> Newsletter </a:t>
            </a:r>
            <a:r>
              <a:rPr lang="de-AT" dirty="0" err="1" smtClean="0"/>
              <a:t>Polling</a:t>
            </a:r>
            <a:r>
              <a:rPr lang="de-AT" dirty="0" smtClean="0"/>
              <a:t> Consumer </a:t>
            </a:r>
            <a:r>
              <a:rPr lang="de-AT" dirty="0" err="1" smtClean="0"/>
              <a:t>Fetch</a:t>
            </a:r>
            <a:r>
              <a:rPr lang="de-AT" dirty="0" smtClean="0"/>
              <a:t>/Update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day</a:t>
            </a:r>
            <a:r>
              <a:rPr lang="de-AT" dirty="0" smtClean="0"/>
              <a:t> at 00:00 Content </a:t>
            </a:r>
            <a:r>
              <a:rPr lang="de-AT" dirty="0" err="1" smtClean="0"/>
              <a:t>Enricher</a:t>
            </a:r>
            <a:r>
              <a:rPr lang="de-AT" dirty="0" smtClean="0"/>
              <a:t> </a:t>
            </a:r>
            <a:r>
              <a:rPr lang="de-AT" dirty="0" err="1" smtClean="0"/>
              <a:t>Attach</a:t>
            </a:r>
            <a:r>
              <a:rPr lang="de-AT" dirty="0" smtClean="0"/>
              <a:t> </a:t>
            </a:r>
            <a:r>
              <a:rPr lang="de-AT" dirty="0" err="1" smtClean="0"/>
              <a:t>official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series</a:t>
            </a:r>
            <a:r>
              <a:rPr lang="de-AT" dirty="0" smtClean="0"/>
              <a:t> (</a:t>
            </a:r>
            <a:r>
              <a:rPr lang="de-AT" dirty="0" err="1" smtClean="0"/>
              <a:t>eg</a:t>
            </a:r>
            <a:r>
              <a:rPr lang="de-AT" dirty="0" smtClean="0"/>
              <a:t>. </a:t>
            </a:r>
            <a:r>
              <a:rPr lang="de-AT" dirty="0" err="1" smtClean="0"/>
              <a:t>from</a:t>
            </a:r>
            <a:r>
              <a:rPr lang="de-AT" dirty="0" smtClean="0"/>
              <a:t> imdb.com) </a:t>
            </a:r>
            <a:r>
              <a:rPr lang="de-AT" dirty="0" err="1" smtClean="0"/>
              <a:t>Normalizer</a:t>
            </a:r>
            <a:r>
              <a:rPr lang="de-AT" dirty="0" smtClean="0"/>
              <a:t> </a:t>
            </a:r>
            <a:r>
              <a:rPr lang="de-AT" dirty="0" err="1" smtClean="0"/>
              <a:t>Normalize</a:t>
            </a:r>
            <a:r>
              <a:rPr lang="de-AT" dirty="0" smtClean="0"/>
              <a:t> </a:t>
            </a:r>
            <a:r>
              <a:rPr lang="de-AT" dirty="0" err="1" smtClean="0"/>
              <a:t>ratings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different </a:t>
            </a:r>
            <a:r>
              <a:rPr lang="de-AT" dirty="0" err="1" smtClean="0"/>
              <a:t>sources</a:t>
            </a:r>
            <a:r>
              <a:rPr lang="de-AT" dirty="0" smtClean="0"/>
              <a:t> </a:t>
            </a:r>
            <a:r>
              <a:rPr lang="de-AT" dirty="0" err="1" smtClean="0"/>
              <a:t>Recipient</a:t>
            </a:r>
            <a:r>
              <a:rPr lang="de-AT" dirty="0" smtClean="0"/>
              <a:t> List Updates: Twitter, Facebook, Database Message Filter </a:t>
            </a:r>
            <a:r>
              <a:rPr lang="de-AT" dirty="0" err="1" smtClean="0"/>
              <a:t>Discard</a:t>
            </a:r>
            <a:r>
              <a:rPr lang="de-AT" dirty="0" smtClean="0"/>
              <a:t> </a:t>
            </a:r>
            <a:r>
              <a:rPr lang="de-AT" dirty="0" err="1" smtClean="0"/>
              <a:t>duplicate</a:t>
            </a:r>
            <a:r>
              <a:rPr lang="de-AT" dirty="0" smtClean="0"/>
              <a:t> </a:t>
            </a:r>
            <a:r>
              <a:rPr lang="de-AT" dirty="0" err="1" smtClean="0"/>
              <a:t>records</a:t>
            </a:r>
            <a:r>
              <a:rPr lang="de-AT" dirty="0" smtClean="0"/>
              <a:t> Dead Letter Channel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r>
              <a:rPr lang="de-AT" dirty="0" smtClean="0"/>
              <a:t> </a:t>
            </a:r>
            <a:r>
              <a:rPr lang="de-AT" dirty="0" err="1" smtClean="0"/>
              <a:t>occur</a:t>
            </a:r>
            <a:r>
              <a:rPr lang="de-AT" dirty="0" smtClean="0"/>
              <a:t>, send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dead</a:t>
            </a:r>
            <a:r>
              <a:rPr lang="de-AT" dirty="0" smtClean="0"/>
              <a:t> </a:t>
            </a:r>
            <a:r>
              <a:rPr lang="de-AT" dirty="0" err="1" smtClean="0"/>
              <a:t>letter</a:t>
            </a:r>
            <a:r>
              <a:rPr lang="de-AT" dirty="0" smtClean="0"/>
              <a:t> </a:t>
            </a:r>
            <a:r>
              <a:rPr lang="de-AT" dirty="0" err="1" smtClean="0"/>
              <a:t>channel</a:t>
            </a:r>
            <a:r>
              <a:rPr lang="de-AT" dirty="0" smtClean="0"/>
              <a:t> </a:t>
            </a:r>
            <a:r>
              <a:rPr lang="de-AT" dirty="0" err="1" smtClean="0"/>
              <a:t>Aggregator</a:t>
            </a:r>
            <a:r>
              <a:rPr lang="de-AT" dirty="0" smtClean="0"/>
              <a:t> Aggregate </a:t>
            </a:r>
            <a:r>
              <a:rPr lang="de-AT" dirty="0" err="1" smtClean="0"/>
              <a:t>series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newsletter</a:t>
            </a:r>
            <a:r>
              <a:rPr lang="de-AT" dirty="0" smtClean="0"/>
              <a:t> Message </a:t>
            </a:r>
            <a:r>
              <a:rPr lang="de-AT" dirty="0" err="1" smtClean="0"/>
              <a:t>History</a:t>
            </a:r>
            <a:r>
              <a:rPr lang="de-AT" dirty="0" smtClean="0"/>
              <a:t> </a:t>
            </a:r>
            <a:r>
              <a:rPr lang="de-AT" dirty="0" err="1" smtClean="0"/>
              <a:t>Backtrace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r>
              <a:rPr lang="de-AT" dirty="0" smtClean="0"/>
              <a:t> Event </a:t>
            </a:r>
            <a:r>
              <a:rPr lang="de-AT" dirty="0" err="1" smtClean="0"/>
              <a:t>driven</a:t>
            </a:r>
            <a:r>
              <a:rPr lang="de-AT" dirty="0" smtClean="0"/>
              <a:t> </a:t>
            </a:r>
            <a:r>
              <a:rPr lang="de-AT" dirty="0" err="1" smtClean="0"/>
              <a:t>consumer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incoming</a:t>
            </a:r>
            <a:r>
              <a:rPr lang="de-AT" dirty="0" smtClean="0"/>
              <a:t> </a:t>
            </a:r>
            <a:r>
              <a:rPr lang="de-AT" dirty="0" err="1" smtClean="0"/>
              <a:t>mails</a:t>
            </a:r>
            <a:r>
              <a:rPr lang="de-AT" dirty="0" smtClean="0"/>
              <a:t> (event-</a:t>
            </a:r>
            <a:r>
              <a:rPr lang="de-AT" dirty="0" err="1" smtClean="0"/>
              <a:t>based</a:t>
            </a:r>
            <a:r>
              <a:rPr lang="de-AT" dirty="0" smtClean="0"/>
              <a:t>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724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7EEA8-FB7C-4269-ACE5-D30FA3B236C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Workflow Modelling &amp; Process Management</a:t>
            </a:r>
            <a:br>
              <a:rPr lang="en-AU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dirty="0" smtClean="0"/>
              <a:t>IR1</a:t>
            </a:r>
            <a:endParaRPr lang="en-A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Group 10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36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30" y="327224"/>
            <a:ext cx="8637042" cy="6203553"/>
          </a:xfrm>
        </p:spPr>
      </p:pic>
    </p:spTree>
    <p:extLst>
      <p:ext uri="{BB962C8B-B14F-4D97-AF65-F5344CB8AC3E}">
        <p14:creationId xmlns:p14="http://schemas.microsoft.com/office/powerpoint/2010/main" val="30930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164494"/>
              </p:ext>
            </p:extLst>
          </p:nvPr>
        </p:nvGraphicFramePr>
        <p:xfrm>
          <a:off x="3583745" y="1760220"/>
          <a:ext cx="667914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Component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Status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Sql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Facebook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Twitter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Rest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Smtp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Mock </a:t>
                      </a:r>
                      <a:r>
                        <a:rPr lang="de-AT" dirty="0" err="1" smtClean="0"/>
                        <a:t>or</a:t>
                      </a:r>
                      <a:r>
                        <a:rPr lang="de-AT" dirty="0" smtClean="0"/>
                        <a:t> Test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Cxf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2196607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2943254"/>
            <a:ext cx="248400" cy="2484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3310328"/>
            <a:ext cx="248400" cy="24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3666892"/>
            <a:ext cx="248400" cy="248400"/>
          </a:xfrm>
          <a:prstGeom prst="rect">
            <a:avLst/>
          </a:prstGeom>
        </p:spPr>
      </p:pic>
      <p:pic>
        <p:nvPicPr>
          <p:cNvPr id="12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4411550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60" y="4782222"/>
            <a:ext cx="248400" cy="248400"/>
          </a:xfrm>
          <a:prstGeom prst="rect">
            <a:avLst/>
          </a:prstGeom>
        </p:spPr>
      </p:pic>
      <p:pic>
        <p:nvPicPr>
          <p:cNvPr id="1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06" y="4040878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46" y="2567516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Status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60135"/>
              </p:ext>
            </p:extLst>
          </p:nvPr>
        </p:nvGraphicFramePr>
        <p:xfrm>
          <a:off x="3714373" y="833120"/>
          <a:ext cx="667914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/>
                <a:gridCol w="33395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EIP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Status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Resequencer</a:t>
                      </a:r>
                      <a:r>
                        <a:rPr lang="en-GB" noProof="0" dirty="0" smtClean="0"/>
                        <a:t>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 Filter 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 smtClean="0"/>
                        <a:t>WireTap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Publish Subscribe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Polling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Content</a:t>
                      </a:r>
                      <a:r>
                        <a:rPr lang="en-GB" baseline="0" noProof="0" dirty="0" smtClean="0"/>
                        <a:t> Enricher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Normalizer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Recipient List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Filter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Dead Letter Channel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Aggregator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Message history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Event driven</a:t>
                      </a:r>
                      <a:r>
                        <a:rPr lang="en-GB" baseline="0" noProof="0" dirty="0" smtClean="0"/>
                        <a:t> consumer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636380"/>
            <a:ext cx="248400" cy="2484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2380709"/>
            <a:ext cx="248400" cy="24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141701"/>
            <a:ext cx="248400" cy="24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054" y="3495947"/>
            <a:ext cx="248400" cy="248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3866552"/>
            <a:ext cx="248400" cy="248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239899"/>
            <a:ext cx="248400" cy="2484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627544"/>
            <a:ext cx="248400" cy="2484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4972098"/>
            <a:ext cx="248400" cy="2484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5352395"/>
            <a:ext cx="248400" cy="248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5722182"/>
            <a:ext cx="248400" cy="2484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1252887"/>
            <a:ext cx="248400" cy="2484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8" y="1997216"/>
            <a:ext cx="248400" cy="248400"/>
          </a:xfrm>
          <a:prstGeom prst="rect">
            <a:avLst/>
          </a:prstGeom>
        </p:spPr>
      </p:pic>
      <p:pic>
        <p:nvPicPr>
          <p:cNvPr id="21" name="Picture 2" descr="http://vitamin-c.vitamin-power.eu/assets/images/Gruener-Hake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31" y="2753841"/>
            <a:ext cx="246554" cy="24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Hours list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t="24370" r="76000" b="54741"/>
          <a:stretch/>
        </p:blipFill>
        <p:spPr>
          <a:xfrm>
            <a:off x="4299106" y="3154679"/>
            <a:ext cx="438912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0</TotalTime>
  <Words>174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Workflow Modelling &amp; Process Management  IR1</vt:lpstr>
      <vt:lpstr>PowerPoint-Präsentation</vt:lpstr>
      <vt:lpstr>PowerPoint-Präsentation</vt:lpstr>
      <vt:lpstr>Status</vt:lpstr>
      <vt:lpstr>Hours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Modeling &amp; Process Management  IR2</dc:title>
  <dc:creator>Cle Fel</dc:creator>
  <cp:lastModifiedBy>Cle Fel</cp:lastModifiedBy>
  <cp:revision>12</cp:revision>
  <dcterms:created xsi:type="dcterms:W3CDTF">2014-05-15T12:09:08Z</dcterms:created>
  <dcterms:modified xsi:type="dcterms:W3CDTF">2014-05-16T07:54:46Z</dcterms:modified>
</cp:coreProperties>
</file>