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TV-Grabber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de-AT" dirty="0" smtClean="0"/>
              <a:t>Michael Bertsch</a:t>
            </a:r>
          </a:p>
          <a:p>
            <a:r>
              <a:rPr lang="de-AT" dirty="0" smtClean="0"/>
              <a:t>Clemens Felder</a:t>
            </a:r>
          </a:p>
          <a:p>
            <a:r>
              <a:rPr lang="de-AT" dirty="0" smtClean="0"/>
              <a:t>Patrick Grutsch</a:t>
            </a:r>
          </a:p>
          <a:p>
            <a:r>
              <a:rPr lang="de-AT" dirty="0" smtClean="0"/>
              <a:t>Isabella Knappe</a:t>
            </a:r>
          </a:p>
          <a:p>
            <a:r>
              <a:rPr lang="de-AT" dirty="0" smtClean="0"/>
              <a:t>Simon Stammler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408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Idea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JM" sz="2400" dirty="0" smtClean="0"/>
          </a:p>
          <a:p>
            <a:pPr marL="0" indent="0">
              <a:buNone/>
            </a:pPr>
            <a:endParaRPr lang="en-JM" sz="2400" dirty="0" smtClean="0"/>
          </a:p>
          <a:p>
            <a:pPr lvl="1"/>
            <a:r>
              <a:rPr lang="en-JM" sz="2400" dirty="0" smtClean="0"/>
              <a:t>Precise Information </a:t>
            </a:r>
          </a:p>
          <a:p>
            <a:pPr lvl="1"/>
            <a:r>
              <a:rPr lang="en-JM" sz="2400" dirty="0" smtClean="0"/>
              <a:t>Commenting</a:t>
            </a:r>
          </a:p>
          <a:p>
            <a:pPr lvl="1"/>
            <a:r>
              <a:rPr lang="en-JM" sz="2400" dirty="0" smtClean="0"/>
              <a:t>Update</a:t>
            </a:r>
          </a:p>
          <a:p>
            <a:pPr lvl="2"/>
            <a:r>
              <a:rPr lang="en-JM" sz="2000" dirty="0" smtClean="0"/>
              <a:t>Schedule changes</a:t>
            </a:r>
          </a:p>
          <a:p>
            <a:pPr lvl="2"/>
            <a:r>
              <a:rPr lang="en-JM" sz="2000" dirty="0" smtClean="0"/>
              <a:t>New releases</a:t>
            </a:r>
            <a:endParaRPr lang="en-JM" sz="2400" dirty="0" smtClean="0"/>
          </a:p>
          <a:p>
            <a:pPr lvl="1"/>
            <a:r>
              <a:rPr lang="en-JM" sz="2400" dirty="0" smtClean="0"/>
              <a:t>Recommendation</a:t>
            </a:r>
          </a:p>
          <a:p>
            <a:pPr lvl="1"/>
            <a:endParaRPr lang="en-JM" sz="2400" dirty="0"/>
          </a:p>
        </p:txBody>
      </p:sp>
      <p:pic>
        <p:nvPicPr>
          <p:cNvPr id="1026" name="Picture 2" descr="http://static.bilder-welten.net/pics/53/12476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287" y="2725200"/>
            <a:ext cx="2887146" cy="226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06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Workflows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831" y="1846263"/>
            <a:ext cx="9750664" cy="4022725"/>
          </a:xfrm>
        </p:spPr>
      </p:pic>
    </p:spTree>
    <p:extLst>
      <p:ext uri="{BB962C8B-B14F-4D97-AF65-F5344CB8AC3E}">
        <p14:creationId xmlns:p14="http://schemas.microsoft.com/office/powerpoint/2010/main" val="2768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E</a:t>
            </a:r>
            <a:r>
              <a:rPr lang="de-AT" dirty="0"/>
              <a:t>nterprise </a:t>
            </a:r>
            <a:r>
              <a:rPr lang="de-AT" b="1" dirty="0"/>
              <a:t>I</a:t>
            </a:r>
            <a:r>
              <a:rPr lang="de-AT" dirty="0"/>
              <a:t>ntegration </a:t>
            </a:r>
            <a:r>
              <a:rPr lang="de-AT" b="1" dirty="0"/>
              <a:t>P</a:t>
            </a:r>
            <a:r>
              <a:rPr lang="de-AT" dirty="0"/>
              <a:t>attern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55064"/>
            <a:ext cx="3325633" cy="4023360"/>
          </a:xfrm>
        </p:spPr>
        <p:txBody>
          <a:bodyPr>
            <a:normAutofit/>
          </a:bodyPr>
          <a:lstStyle/>
          <a:p>
            <a:pPr fontAlgn="t"/>
            <a:r>
              <a:rPr lang="de-DE" dirty="0"/>
              <a:t>Resequencer</a:t>
            </a:r>
          </a:p>
          <a:p>
            <a:pPr fontAlgn="t"/>
            <a:r>
              <a:rPr lang="de-DE" dirty="0"/>
              <a:t>Content Filter</a:t>
            </a:r>
          </a:p>
          <a:p>
            <a:pPr fontAlgn="t"/>
            <a:r>
              <a:rPr lang="de-DE" dirty="0"/>
              <a:t>Wire Tap</a:t>
            </a:r>
          </a:p>
          <a:p>
            <a:pPr fontAlgn="t"/>
            <a:r>
              <a:rPr lang="de-DE" dirty="0"/>
              <a:t>Publish Subscribe</a:t>
            </a:r>
          </a:p>
          <a:p>
            <a:pPr fontAlgn="t"/>
            <a:r>
              <a:rPr lang="de-DE" dirty="0"/>
              <a:t>Polling Consumer</a:t>
            </a:r>
          </a:p>
          <a:p>
            <a:pPr fontAlgn="t"/>
            <a:r>
              <a:rPr lang="de-DE" dirty="0"/>
              <a:t>Content Enricher</a:t>
            </a:r>
          </a:p>
          <a:p>
            <a:pPr fontAlgn="t"/>
            <a:r>
              <a:rPr lang="de-DE" dirty="0"/>
              <a:t>Normalizer</a:t>
            </a:r>
          </a:p>
          <a:p>
            <a:endParaRPr lang="de-D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14584" y="1955064"/>
            <a:ext cx="744109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r>
              <a:rPr lang="en-US" dirty="0"/>
              <a:t>Reorder series for newsletter depending on air time</a:t>
            </a:r>
            <a:endParaRPr lang="de-DE" dirty="0"/>
          </a:p>
          <a:p>
            <a:pPr fontAlgn="t"/>
            <a:r>
              <a:rPr lang="nn-NO" dirty="0"/>
              <a:t>Filter uninteresting data (eg. video/aspect from xml file)</a:t>
            </a:r>
            <a:endParaRPr lang="de-DE" dirty="0"/>
          </a:p>
          <a:p>
            <a:pPr fontAlgn="t"/>
            <a:r>
              <a:rPr lang="de-DE" dirty="0"/>
              <a:t>Backup series</a:t>
            </a:r>
          </a:p>
          <a:p>
            <a:pPr fontAlgn="t"/>
            <a:r>
              <a:rPr lang="de-DE" dirty="0"/>
              <a:t>Newsletter</a:t>
            </a:r>
          </a:p>
          <a:p>
            <a:pPr fontAlgn="t"/>
            <a:r>
              <a:rPr lang="en-US" dirty="0"/>
              <a:t>Fetch/Update series data every day at 00:00</a:t>
            </a:r>
            <a:endParaRPr lang="de-DE" dirty="0"/>
          </a:p>
          <a:p>
            <a:pPr fontAlgn="t"/>
            <a:r>
              <a:rPr lang="en-US" dirty="0"/>
              <a:t>Attach official ratings to series (</a:t>
            </a:r>
            <a:r>
              <a:rPr lang="en-US" dirty="0" err="1"/>
              <a:t>eg</a:t>
            </a:r>
            <a:r>
              <a:rPr lang="en-US" dirty="0"/>
              <a:t>. from imdb.com)</a:t>
            </a:r>
            <a:endParaRPr lang="de-DE" dirty="0"/>
          </a:p>
          <a:p>
            <a:pPr fontAlgn="t"/>
            <a:r>
              <a:rPr lang="en-US" dirty="0"/>
              <a:t>Normalize ratings from different sources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867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E</a:t>
            </a:r>
            <a:r>
              <a:rPr lang="de-AT" dirty="0"/>
              <a:t>nterprise </a:t>
            </a:r>
            <a:r>
              <a:rPr lang="de-AT" b="1" dirty="0"/>
              <a:t>I</a:t>
            </a:r>
            <a:r>
              <a:rPr lang="de-AT" dirty="0"/>
              <a:t>ntegration </a:t>
            </a:r>
            <a:r>
              <a:rPr lang="de-AT" b="1" dirty="0"/>
              <a:t>P</a:t>
            </a:r>
            <a:r>
              <a:rPr lang="de-AT" dirty="0"/>
              <a:t>attern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55064"/>
            <a:ext cx="3325633" cy="4023360"/>
          </a:xfrm>
        </p:spPr>
        <p:txBody>
          <a:bodyPr>
            <a:normAutofit/>
          </a:bodyPr>
          <a:lstStyle/>
          <a:p>
            <a:pPr fontAlgn="t"/>
            <a:r>
              <a:rPr lang="de-DE" dirty="0"/>
              <a:t>Control Bus</a:t>
            </a:r>
          </a:p>
          <a:p>
            <a:pPr fontAlgn="t"/>
            <a:r>
              <a:rPr lang="de-DE" dirty="0"/>
              <a:t>Recipient List</a:t>
            </a:r>
          </a:p>
          <a:p>
            <a:pPr fontAlgn="t"/>
            <a:r>
              <a:rPr lang="de-DE" dirty="0"/>
              <a:t>Message Filter</a:t>
            </a:r>
          </a:p>
          <a:p>
            <a:pPr fontAlgn="t"/>
            <a:r>
              <a:rPr lang="de-DE" dirty="0"/>
              <a:t>Dead Letter Channel</a:t>
            </a:r>
          </a:p>
          <a:p>
            <a:pPr fontAlgn="t"/>
            <a:r>
              <a:rPr lang="de-DE" dirty="0"/>
              <a:t>Aggregator</a:t>
            </a:r>
          </a:p>
          <a:p>
            <a:pPr fontAlgn="t"/>
            <a:r>
              <a:rPr lang="de-DE" dirty="0"/>
              <a:t>Message History</a:t>
            </a:r>
          </a:p>
          <a:p>
            <a:pPr fontAlgn="t"/>
            <a:r>
              <a:rPr lang="de-DE" dirty="0"/>
              <a:t>Test messages</a:t>
            </a:r>
          </a:p>
          <a:p>
            <a:endParaRPr lang="de-D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14584" y="1955064"/>
            <a:ext cx="744109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r>
              <a:rPr lang="de-DE" dirty="0"/>
              <a:t>Monitoring our system</a:t>
            </a:r>
          </a:p>
          <a:p>
            <a:pPr fontAlgn="t"/>
            <a:r>
              <a:rPr lang="de-DE" dirty="0"/>
              <a:t>Updates: Twitter, Facebook, Database</a:t>
            </a:r>
          </a:p>
          <a:p>
            <a:pPr fontAlgn="t"/>
            <a:r>
              <a:rPr lang="de-DE" dirty="0"/>
              <a:t>Discard duplicate records</a:t>
            </a:r>
          </a:p>
          <a:p>
            <a:pPr fontAlgn="t"/>
            <a:r>
              <a:rPr lang="en-US" dirty="0"/>
              <a:t>If exceptions occur, send message to dead letter channel</a:t>
            </a:r>
            <a:endParaRPr lang="de-DE" dirty="0"/>
          </a:p>
          <a:p>
            <a:pPr fontAlgn="t"/>
            <a:r>
              <a:rPr lang="de-DE" dirty="0"/>
              <a:t>Aggregate series for newsletter</a:t>
            </a:r>
          </a:p>
          <a:p>
            <a:pPr fontAlgn="t"/>
            <a:r>
              <a:rPr lang="de-DE" dirty="0"/>
              <a:t>Backtrace messages</a:t>
            </a:r>
          </a:p>
          <a:p>
            <a:pPr fontAlgn="t"/>
            <a:r>
              <a:rPr lang="de-DE" dirty="0"/>
              <a:t>Test purpose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8112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130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TV-Grabber</vt:lpstr>
      <vt:lpstr>Idea</vt:lpstr>
      <vt:lpstr>Workflows</vt:lpstr>
      <vt:lpstr>Enterprise Integration Pattern</vt:lpstr>
      <vt:lpstr>Enterprise Integration Pattern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TV-Grabber</dc:title>
  <dc:creator>stammlersimon@gmx.de</dc:creator>
  <cp:lastModifiedBy>stammlersimon@gmx.de</cp:lastModifiedBy>
  <cp:revision>5</cp:revision>
  <dcterms:created xsi:type="dcterms:W3CDTF">2014-04-28T11:07:08Z</dcterms:created>
  <dcterms:modified xsi:type="dcterms:W3CDTF">2014-04-28T12:24:00Z</dcterms:modified>
</cp:coreProperties>
</file>