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7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57CE-2C3B-4DA6-A489-10FDB9714EF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F72E-31C3-434A-BC67-0CEDED87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E-</a:t>
            </a:r>
            <a:r>
              <a:rPr lang="en-US" b="1" u="sng" dirty="0" err="1" smtClean="0"/>
              <a:t>MaRK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Emergency Medical support &amp; Record Keeping system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8061"/>
            <a:ext cx="9144000" cy="1655762"/>
          </a:xfrm>
        </p:spPr>
        <p:txBody>
          <a:bodyPr/>
          <a:lstStyle/>
          <a:p>
            <a:r>
              <a:rPr lang="en-US" dirty="0" smtClean="0"/>
              <a:t>P.G. Amila Sampath </a:t>
            </a:r>
            <a:r>
              <a:rPr lang="en-US" dirty="0" err="1" smtClean="0"/>
              <a:t>Pelaketigamage</a:t>
            </a:r>
            <a:endParaRPr lang="en-US" dirty="0" smtClean="0"/>
          </a:p>
          <a:p>
            <a:r>
              <a:rPr lang="en-US" dirty="0" smtClean="0"/>
              <a:t>Department </a:t>
            </a:r>
            <a:r>
              <a:rPr lang="en-US" dirty="0" smtClean="0"/>
              <a:t>of Electrical &amp; Electronic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6191"/>
            <a:ext cx="12233462" cy="3631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482" y="-266642"/>
            <a:ext cx="12574425" cy="754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403"/>
            <a:ext cx="5486400" cy="368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84" y="35162"/>
            <a:ext cx="6751706" cy="5063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7350"/>
            <a:ext cx="5486400" cy="3916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05686"/>
            <a:ext cx="6747062" cy="33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95620" y="1690688"/>
            <a:ext cx="2200759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 Server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1069385" y="1690689"/>
            <a:ext cx="2417735" cy="125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Doctor’s Input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9384" y="3386380"/>
            <a:ext cx="2417735" cy="119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Patient’s</a:t>
            </a:r>
            <a:r>
              <a:rPr lang="en-US" sz="4000" dirty="0" smtClean="0"/>
              <a:t> 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Inputs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1069385" y="5021451"/>
            <a:ext cx="2417735" cy="117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Machine’s Input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36064" y="1690688"/>
            <a:ext cx="2417735" cy="125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</a:t>
            </a:r>
          </a:p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6062" y="3325760"/>
            <a:ext cx="2417735" cy="125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User</a:t>
            </a:r>
          </a:p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063" y="4945332"/>
            <a:ext cx="2417735" cy="125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Take Reports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750590" y="2138766"/>
            <a:ext cx="960895" cy="55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71254" y="3759711"/>
            <a:ext cx="960895" cy="55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71254" y="5293357"/>
            <a:ext cx="960895" cy="55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743984" y="2138766"/>
            <a:ext cx="960895" cy="55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764648" y="3759711"/>
            <a:ext cx="960895" cy="55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64648" y="5293357"/>
            <a:ext cx="960895" cy="55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3417" y="-635431"/>
            <a:ext cx="302271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sz="30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82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34" y="-15500"/>
            <a:ext cx="8377422" cy="69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E-MaRK Emergency Medical support &amp; Record Keeping system</vt:lpstr>
      <vt:lpstr>PowerPoint Presentation</vt:lpstr>
      <vt:lpstr>System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E-MaRK Emergency Medical support &amp; Record Keeping system</dc:title>
  <dc:creator>Amila Sampath</dc:creator>
  <cp:lastModifiedBy>Amila Sampath</cp:lastModifiedBy>
  <cp:revision>9</cp:revision>
  <dcterms:created xsi:type="dcterms:W3CDTF">2016-04-04T05:03:02Z</dcterms:created>
  <dcterms:modified xsi:type="dcterms:W3CDTF">2016-04-05T09:53:55Z</dcterms:modified>
</cp:coreProperties>
</file>