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39"/>
    <p:restoredTop sz="94680"/>
  </p:normalViewPr>
  <p:slideViewPr>
    <p:cSldViewPr snapToGrid="0">
      <p:cViewPr varScale="1">
        <p:scale>
          <a:sx n="197" d="100"/>
          <a:sy n="197" d="100"/>
        </p:scale>
        <p:origin x="32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E148F-6348-6956-7A66-1D38BCB8F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E4E512-09AE-C028-18D8-A0368CDB0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B9CD-BB01-2463-3F0C-35C4DC989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51F88-349C-944F-8ADE-53F10C901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B6FF9-D265-E431-ED3E-FBE0C4263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536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F086C-EC7C-EC60-881F-E1A1F6D3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BD418-CB36-42CA-DABA-AC3B4976B6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F006B-75BC-8C61-2C67-B36CBEC2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7DAF8-F9EE-22D3-D2B5-B6D0F76F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3533-93C5-15EA-125D-0C4E3BC1B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9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59884-9009-6B15-7BEB-FBD4BDC2AB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661A0F-6212-2B00-8D07-467DEB83F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37EDC-F805-E62C-4D76-0A03DC4B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DADB4-1A01-0740-3BDB-220C5E34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A20B1-96DA-BACC-DBD6-0D306641B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211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EDD22-AE87-768B-6227-C6E91ECF9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CF097-580F-2FFE-3AD2-35702D85B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1EAF1-1EB3-2258-BBB4-0E4E9CDE5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FBD76-BB0F-A640-FE4F-A171AB344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68337-BD09-6C2E-B93B-023A74C62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890D-A67C-598E-72CC-BD564A26D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33E18-69C1-D9C5-21F3-D5D3288D2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AF009-63CC-2A63-CD50-3981B934F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80A3F-ACD7-DBEA-7A65-15FDC866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839AB-D975-70BA-655C-EFB92DEF9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69FA-08BD-A658-AB70-86F564C4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2C222-5162-C71C-1486-9EF2280B58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46D77-D1B4-297D-5D1E-F71B262DF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1F590F-EA5D-BA4D-CC7B-C6B28F7C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4603F-193E-887C-BE51-57B2E9F47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5B08C-67D8-6F3C-D2FF-F32FE0F86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746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070A-13EC-5C73-945A-539D3E840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77CC7-C352-1007-806B-130375CE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70017-FD2B-A43C-F7DC-16B536E8D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1E2B7C-560C-D172-1D29-EC870E751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30DCF6-4245-1AAC-6568-F33D350C9E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65911C-0FFA-F3E2-9E88-B1D47DFC8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B67C9-179A-EC5F-9966-5BBF226F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58C08-ADE3-ECC4-4AE7-6F81D832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1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5EC8-CC17-6338-3D17-CB3005E67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43B5E-C84C-23B6-6F08-E746637A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3F053D-AB5A-A0C8-C543-9DAD6572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C1B7B-1195-BAAD-934E-0AB3BC30E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3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2E3DE-9EC2-A9B2-8FD9-8D084E77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035C67-7BAA-FF67-EEEE-99FDD44F7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15592-E762-3C53-188E-9ABCC63B7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80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A49F7-6644-F414-9A6C-707D7574F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147E0-0E4A-2759-46BD-385F0815E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F0B463-C8A4-DEDC-570A-6D20B50D7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09234-677E-1F71-79EE-A2B0B6565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7DAFE-A452-E136-E9DD-1E7C196FB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799AF-7751-592E-F0A6-04B7205D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57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D8D05-3D87-1359-2074-4F1253332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26B075-0DC3-01B8-AB8D-BF7E03AC2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068AAD-B0BB-BB81-A894-7D81E070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7FD51-3B5B-C053-6682-9D0AF6601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823891-C963-3A5A-D356-2DE07798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ADE09-350E-C81B-8CB0-892835E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2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74ABE1-7CB8-15F7-5A84-73F32722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AD5EBD-28A7-E876-7801-F593601B6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F780B-8141-64D8-D9E1-B6EA42A7D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5AEEF0-73E0-0546-8CDE-A26F9B0AA952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FCF1C4-54E7-B19D-53C6-273EB92BD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6B797-6FD7-1157-B2A1-1D0A0C8A9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E63658-269B-9440-A4B4-67CC48E8E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9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C20577D-A09A-BB1B-CA07-60EFA23D11BE}"/>
              </a:ext>
            </a:extLst>
          </p:cNvPr>
          <p:cNvSpPr/>
          <p:nvPr/>
        </p:nvSpPr>
        <p:spPr>
          <a:xfrm>
            <a:off x="5622766" y="1132891"/>
            <a:ext cx="4098587" cy="5673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Robin slung the bow over his shoulder</a:t>
            </a:r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4CCCA5-4286-7173-2872-22679A1229F5}"/>
              </a:ext>
            </a:extLst>
          </p:cNvPr>
          <p:cNvSpPr/>
          <p:nvPr/>
        </p:nvSpPr>
        <p:spPr>
          <a:xfrm>
            <a:off x="3934420" y="2536526"/>
            <a:ext cx="1014919" cy="567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Robin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42B9A5-CD38-4AB7-E05D-1E587B0F2C70}"/>
              </a:ext>
            </a:extLst>
          </p:cNvPr>
          <p:cNvSpPr/>
          <p:nvPr/>
        </p:nvSpPr>
        <p:spPr>
          <a:xfrm>
            <a:off x="4949339" y="2536526"/>
            <a:ext cx="1014919" cy="5673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slung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9E7ED2A-E03F-1355-AC61-5FA59150B78D}"/>
              </a:ext>
            </a:extLst>
          </p:cNvPr>
          <p:cNvSpPr/>
          <p:nvPr/>
        </p:nvSpPr>
        <p:spPr>
          <a:xfrm>
            <a:off x="5964258" y="2536526"/>
            <a:ext cx="1014919" cy="567328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E45CC4-97F3-BBCB-FCF5-2D52AEFBABA0}"/>
              </a:ext>
            </a:extLst>
          </p:cNvPr>
          <p:cNvSpPr/>
          <p:nvPr/>
        </p:nvSpPr>
        <p:spPr>
          <a:xfrm>
            <a:off x="6979177" y="2536526"/>
            <a:ext cx="1014919" cy="56732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992705B-8F62-8707-B09E-8AC28F1E4833}"/>
              </a:ext>
            </a:extLst>
          </p:cNvPr>
          <p:cNvSpPr/>
          <p:nvPr/>
        </p:nvSpPr>
        <p:spPr>
          <a:xfrm>
            <a:off x="7994096" y="2536526"/>
            <a:ext cx="1014919" cy="56732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over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F85590B-DEB1-644E-C9AD-33BEF9295826}"/>
              </a:ext>
            </a:extLst>
          </p:cNvPr>
          <p:cNvSpPr/>
          <p:nvPr/>
        </p:nvSpPr>
        <p:spPr>
          <a:xfrm>
            <a:off x="9009015" y="2536526"/>
            <a:ext cx="1014919" cy="567328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FB1658C-7446-FF00-4278-5344D2CC679A}"/>
              </a:ext>
            </a:extLst>
          </p:cNvPr>
          <p:cNvSpPr/>
          <p:nvPr/>
        </p:nvSpPr>
        <p:spPr>
          <a:xfrm>
            <a:off x="10023934" y="2536526"/>
            <a:ext cx="1164077" cy="567328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shoulder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55130-E0EC-A9E3-FA42-BB7F8FB08D91}"/>
              </a:ext>
            </a:extLst>
          </p:cNvPr>
          <p:cNvSpPr txBox="1"/>
          <p:nvPr/>
        </p:nvSpPr>
        <p:spPr>
          <a:xfrm>
            <a:off x="1094894" y="1132891"/>
            <a:ext cx="1336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User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6FB655-B644-44D4-7780-5C1B90C2A08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441880" y="1700219"/>
            <a:ext cx="3230180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C3EB7FF-44E5-DF14-D887-910274C18F1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5456799" y="1700219"/>
            <a:ext cx="2215261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BFC4A8-0954-F168-BBF7-1E530C3E3CE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471718" y="1700219"/>
            <a:ext cx="1200342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A965DB-663C-8601-4D64-2ADB14D9C573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486637" y="1700219"/>
            <a:ext cx="177529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F2A55-F988-8034-48A0-F67D0BDFDD7E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7672060" y="1700219"/>
            <a:ext cx="829496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B8A4FC-C513-315B-D5E3-FC2BE1070EA1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668113" y="1700219"/>
            <a:ext cx="1848362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EA50B0-1532-0972-1EF1-C6C4680917C5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7672060" y="1700219"/>
            <a:ext cx="2933913" cy="8363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7AF0D28-DCE1-3F76-D3D8-7CF6A761CCC0}"/>
              </a:ext>
            </a:extLst>
          </p:cNvPr>
          <p:cNvCxnSpPr>
            <a:cxnSpLocks/>
          </p:cNvCxnSpPr>
          <p:nvPr/>
        </p:nvCxnSpPr>
        <p:spPr>
          <a:xfrm>
            <a:off x="2593684" y="1332946"/>
            <a:ext cx="790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A06BD73-7F02-AA26-1B06-03B8A4E12976}"/>
              </a:ext>
            </a:extLst>
          </p:cNvPr>
          <p:cNvSpPr txBox="1"/>
          <p:nvPr/>
        </p:nvSpPr>
        <p:spPr>
          <a:xfrm>
            <a:off x="978579" y="2620135"/>
            <a:ext cx="156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Tokenisation</a:t>
            </a:r>
            <a:endParaRPr lang="en-US" sz="20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6D735FD-6DE1-2F99-2B01-C08466282156}"/>
              </a:ext>
            </a:extLst>
          </p:cNvPr>
          <p:cNvCxnSpPr>
            <a:cxnSpLocks/>
          </p:cNvCxnSpPr>
          <p:nvPr/>
        </p:nvCxnSpPr>
        <p:spPr>
          <a:xfrm>
            <a:off x="2593683" y="2820190"/>
            <a:ext cx="790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25CE959-1BD0-61B8-2DFB-9BFC44CCC9AE}"/>
              </a:ext>
            </a:extLst>
          </p:cNvPr>
          <p:cNvSpPr txBox="1"/>
          <p:nvPr/>
        </p:nvSpPr>
        <p:spPr>
          <a:xfrm>
            <a:off x="978579" y="4682691"/>
            <a:ext cx="15648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Embeddings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A0D7EA5-6EBE-D7DA-236E-620855557C61}"/>
              </a:ext>
            </a:extLst>
          </p:cNvPr>
          <p:cNvCxnSpPr>
            <a:cxnSpLocks/>
          </p:cNvCxnSpPr>
          <p:nvPr/>
        </p:nvCxnSpPr>
        <p:spPr>
          <a:xfrm>
            <a:off x="2593683" y="4882746"/>
            <a:ext cx="7906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Left Bracket 42">
            <a:extLst>
              <a:ext uri="{FF2B5EF4-FFF2-40B4-BE49-F238E27FC236}">
                <a16:creationId xmlns:a16="http://schemas.microsoft.com/office/drawing/2014/main" id="{3312C0B6-D223-19C9-0985-5A593CB1DE0F}"/>
              </a:ext>
            </a:extLst>
          </p:cNvPr>
          <p:cNvSpPr/>
          <p:nvPr/>
        </p:nvSpPr>
        <p:spPr>
          <a:xfrm>
            <a:off x="4147477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C96764-DA12-F9AC-41AE-7C518251E3F3}"/>
              </a:ext>
            </a:extLst>
          </p:cNvPr>
          <p:cNvSpPr txBox="1"/>
          <p:nvPr/>
        </p:nvSpPr>
        <p:spPr>
          <a:xfrm>
            <a:off x="4175551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-1.65</a:t>
            </a:r>
          </a:p>
          <a:p>
            <a:r>
              <a:rPr lang="en-US" sz="1000" dirty="0"/>
              <a:t>  2.32</a:t>
            </a:r>
          </a:p>
          <a:p>
            <a:r>
              <a:rPr lang="en-US" sz="1000" dirty="0"/>
              <a:t>  4.77</a:t>
            </a:r>
          </a:p>
          <a:p>
            <a:r>
              <a:rPr lang="en-US" sz="1000" dirty="0"/>
              <a:t>-0.54</a:t>
            </a:r>
          </a:p>
          <a:p>
            <a:r>
              <a:rPr lang="en-US" sz="1000" dirty="0"/>
              <a:t>  1.22</a:t>
            </a:r>
          </a:p>
          <a:p>
            <a:r>
              <a:rPr lang="en-US" sz="1000" dirty="0"/>
              <a:t>  5.41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8.47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9264C47E-C426-2718-1E1E-F3EE857DE5DB}"/>
              </a:ext>
            </a:extLst>
          </p:cNvPr>
          <p:cNvSpPr/>
          <p:nvPr/>
        </p:nvSpPr>
        <p:spPr>
          <a:xfrm flipH="1">
            <a:off x="4547384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C799C5-7758-17DA-1561-6458D177A000}"/>
              </a:ext>
            </a:extLst>
          </p:cNvPr>
          <p:cNvCxnSpPr>
            <a:stCxn id="5" idx="2"/>
          </p:cNvCxnSpPr>
          <p:nvPr/>
        </p:nvCxnSpPr>
        <p:spPr>
          <a:xfrm>
            <a:off x="4441880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FF4D8CD5-0D75-2FD8-E8B0-299D0852168A}"/>
              </a:ext>
            </a:extLst>
          </p:cNvPr>
          <p:cNvSpPr/>
          <p:nvPr/>
        </p:nvSpPr>
        <p:spPr>
          <a:xfrm>
            <a:off x="5162396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7EB22B-EB86-7534-F1EC-578ED9BAB196}"/>
              </a:ext>
            </a:extLst>
          </p:cNvPr>
          <p:cNvSpPr txBox="1"/>
          <p:nvPr/>
        </p:nvSpPr>
        <p:spPr>
          <a:xfrm>
            <a:off x="5190470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4.54</a:t>
            </a:r>
          </a:p>
          <a:p>
            <a:r>
              <a:rPr lang="en-US" sz="1000" dirty="0"/>
              <a:t>  1.05</a:t>
            </a:r>
          </a:p>
          <a:p>
            <a:r>
              <a:rPr lang="en-US" sz="1000" dirty="0"/>
              <a:t>-0.25</a:t>
            </a:r>
          </a:p>
          <a:p>
            <a:r>
              <a:rPr lang="en-US" sz="1000" dirty="0"/>
              <a:t>-2.41</a:t>
            </a:r>
          </a:p>
          <a:p>
            <a:r>
              <a:rPr lang="en-US" sz="1000" dirty="0"/>
              <a:t>  3.64</a:t>
            </a:r>
          </a:p>
          <a:p>
            <a:r>
              <a:rPr lang="en-US" sz="1000" dirty="0"/>
              <a:t>-1.22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2.46</a:t>
            </a:r>
          </a:p>
        </p:txBody>
      </p:sp>
      <p:sp>
        <p:nvSpPr>
          <p:cNvPr id="52" name="Left Bracket 51">
            <a:extLst>
              <a:ext uri="{FF2B5EF4-FFF2-40B4-BE49-F238E27FC236}">
                <a16:creationId xmlns:a16="http://schemas.microsoft.com/office/drawing/2014/main" id="{2F4B7D40-2E8C-DF2B-EB7E-FF9A07B708B8}"/>
              </a:ext>
            </a:extLst>
          </p:cNvPr>
          <p:cNvSpPr/>
          <p:nvPr/>
        </p:nvSpPr>
        <p:spPr>
          <a:xfrm flipH="1">
            <a:off x="5562303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2B8CE5-CED2-CE44-64D5-958BC2474FC6}"/>
              </a:ext>
            </a:extLst>
          </p:cNvPr>
          <p:cNvCxnSpPr/>
          <p:nvPr/>
        </p:nvCxnSpPr>
        <p:spPr>
          <a:xfrm>
            <a:off x="5456799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Left Bracket 53">
            <a:extLst>
              <a:ext uri="{FF2B5EF4-FFF2-40B4-BE49-F238E27FC236}">
                <a16:creationId xmlns:a16="http://schemas.microsoft.com/office/drawing/2014/main" id="{301ACC36-469A-4E13-805F-BECE05624735}"/>
              </a:ext>
            </a:extLst>
          </p:cNvPr>
          <p:cNvSpPr/>
          <p:nvPr/>
        </p:nvSpPr>
        <p:spPr>
          <a:xfrm>
            <a:off x="6177315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537C985-6E3A-5DFC-F4C9-4A4433AD155A}"/>
              </a:ext>
            </a:extLst>
          </p:cNvPr>
          <p:cNvSpPr txBox="1"/>
          <p:nvPr/>
        </p:nvSpPr>
        <p:spPr>
          <a:xfrm>
            <a:off x="6205389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-2.33</a:t>
            </a:r>
          </a:p>
          <a:p>
            <a:r>
              <a:rPr lang="en-US" sz="1000" dirty="0"/>
              <a:t>  1.98</a:t>
            </a:r>
          </a:p>
          <a:p>
            <a:r>
              <a:rPr lang="en-US" sz="1000" dirty="0"/>
              <a:t>-1.85</a:t>
            </a:r>
          </a:p>
          <a:p>
            <a:r>
              <a:rPr lang="en-US" sz="1000" dirty="0"/>
              <a:t>  1.11</a:t>
            </a:r>
          </a:p>
          <a:p>
            <a:r>
              <a:rPr lang="en-US" sz="1000" dirty="0"/>
              <a:t>-9.25</a:t>
            </a:r>
          </a:p>
          <a:p>
            <a:r>
              <a:rPr lang="en-US" sz="1000" dirty="0"/>
              <a:t>  0.21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-2.56</a:t>
            </a:r>
          </a:p>
        </p:txBody>
      </p:sp>
      <p:sp>
        <p:nvSpPr>
          <p:cNvPr id="56" name="Left Bracket 55">
            <a:extLst>
              <a:ext uri="{FF2B5EF4-FFF2-40B4-BE49-F238E27FC236}">
                <a16:creationId xmlns:a16="http://schemas.microsoft.com/office/drawing/2014/main" id="{4A26863B-E03A-AD62-BAE3-51B24355701B}"/>
              </a:ext>
            </a:extLst>
          </p:cNvPr>
          <p:cNvSpPr/>
          <p:nvPr/>
        </p:nvSpPr>
        <p:spPr>
          <a:xfrm flipH="1">
            <a:off x="6577222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F9CDCCD-9149-F7B9-5BF6-3F992BDA5B50}"/>
              </a:ext>
            </a:extLst>
          </p:cNvPr>
          <p:cNvCxnSpPr/>
          <p:nvPr/>
        </p:nvCxnSpPr>
        <p:spPr>
          <a:xfrm>
            <a:off x="6471718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Left Bracket 57">
            <a:extLst>
              <a:ext uri="{FF2B5EF4-FFF2-40B4-BE49-F238E27FC236}">
                <a16:creationId xmlns:a16="http://schemas.microsoft.com/office/drawing/2014/main" id="{37162749-7614-125A-AFAA-F720C7F6F8F1}"/>
              </a:ext>
            </a:extLst>
          </p:cNvPr>
          <p:cNvSpPr/>
          <p:nvPr/>
        </p:nvSpPr>
        <p:spPr>
          <a:xfrm>
            <a:off x="7220308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E93A8AE-CEBE-7B69-10EF-15C807B67A5D}"/>
              </a:ext>
            </a:extLst>
          </p:cNvPr>
          <p:cNvSpPr txBox="1"/>
          <p:nvPr/>
        </p:nvSpPr>
        <p:spPr>
          <a:xfrm>
            <a:off x="7248382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-0.03</a:t>
            </a:r>
          </a:p>
          <a:p>
            <a:r>
              <a:rPr lang="en-US" sz="1000" dirty="0"/>
              <a:t>  4.01</a:t>
            </a:r>
          </a:p>
          <a:p>
            <a:r>
              <a:rPr lang="en-US" sz="1000" dirty="0"/>
              <a:t>  1.25</a:t>
            </a:r>
          </a:p>
          <a:p>
            <a:r>
              <a:rPr lang="en-US" sz="1000" dirty="0"/>
              <a:t>-1.68</a:t>
            </a:r>
          </a:p>
          <a:p>
            <a:r>
              <a:rPr lang="en-US" sz="1000" dirty="0"/>
              <a:t>-2.22</a:t>
            </a:r>
          </a:p>
          <a:p>
            <a:r>
              <a:rPr lang="en-US" sz="1000" dirty="0"/>
              <a:t>  3.14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0.02</a:t>
            </a:r>
          </a:p>
        </p:txBody>
      </p:sp>
      <p:sp>
        <p:nvSpPr>
          <p:cNvPr id="60" name="Left Bracket 59">
            <a:extLst>
              <a:ext uri="{FF2B5EF4-FFF2-40B4-BE49-F238E27FC236}">
                <a16:creationId xmlns:a16="http://schemas.microsoft.com/office/drawing/2014/main" id="{54C40CA9-4F0B-F413-A62D-EC54839B81CE}"/>
              </a:ext>
            </a:extLst>
          </p:cNvPr>
          <p:cNvSpPr/>
          <p:nvPr/>
        </p:nvSpPr>
        <p:spPr>
          <a:xfrm flipH="1">
            <a:off x="7620215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E29C982-0FF5-7962-FE53-67DE493EE490}"/>
              </a:ext>
            </a:extLst>
          </p:cNvPr>
          <p:cNvCxnSpPr/>
          <p:nvPr/>
        </p:nvCxnSpPr>
        <p:spPr>
          <a:xfrm>
            <a:off x="7514711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Left Bracket 61">
            <a:extLst>
              <a:ext uri="{FF2B5EF4-FFF2-40B4-BE49-F238E27FC236}">
                <a16:creationId xmlns:a16="http://schemas.microsoft.com/office/drawing/2014/main" id="{2ECB82B9-F552-C5C7-FF73-47F5FCD763B2}"/>
              </a:ext>
            </a:extLst>
          </p:cNvPr>
          <p:cNvSpPr/>
          <p:nvPr/>
        </p:nvSpPr>
        <p:spPr>
          <a:xfrm>
            <a:off x="8207153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94F384-42DD-8025-F7D1-6267CD7CEC85}"/>
              </a:ext>
            </a:extLst>
          </p:cNvPr>
          <p:cNvSpPr txBox="1"/>
          <p:nvPr/>
        </p:nvSpPr>
        <p:spPr>
          <a:xfrm>
            <a:off x="8235227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  1.13</a:t>
            </a:r>
          </a:p>
          <a:p>
            <a:r>
              <a:rPr lang="en-US" sz="1000" dirty="0"/>
              <a:t>  3.87</a:t>
            </a:r>
          </a:p>
          <a:p>
            <a:r>
              <a:rPr lang="en-US" sz="1000" dirty="0"/>
              <a:t>-0.58</a:t>
            </a:r>
          </a:p>
          <a:p>
            <a:r>
              <a:rPr lang="en-US" sz="1000" dirty="0"/>
              <a:t>-1.58</a:t>
            </a:r>
          </a:p>
          <a:p>
            <a:r>
              <a:rPr lang="en-US" sz="1000" dirty="0"/>
              <a:t>  4.64</a:t>
            </a:r>
          </a:p>
          <a:p>
            <a:r>
              <a:rPr lang="en-US" sz="1000" dirty="0"/>
              <a:t>  1.42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-1.47</a:t>
            </a: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7EFAD77E-DD20-6F60-E9F1-34986D2FC1C4}"/>
              </a:ext>
            </a:extLst>
          </p:cNvPr>
          <p:cNvSpPr/>
          <p:nvPr/>
        </p:nvSpPr>
        <p:spPr>
          <a:xfrm flipH="1">
            <a:off x="8607060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D5131BEB-CE07-8D4F-5E11-CC41F3E902C9}"/>
              </a:ext>
            </a:extLst>
          </p:cNvPr>
          <p:cNvCxnSpPr/>
          <p:nvPr/>
        </p:nvCxnSpPr>
        <p:spPr>
          <a:xfrm>
            <a:off x="8501556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Left Bracket 65">
            <a:extLst>
              <a:ext uri="{FF2B5EF4-FFF2-40B4-BE49-F238E27FC236}">
                <a16:creationId xmlns:a16="http://schemas.microsoft.com/office/drawing/2014/main" id="{CD7725EE-E754-B5B7-BD07-CF96D59491DC}"/>
              </a:ext>
            </a:extLst>
          </p:cNvPr>
          <p:cNvSpPr/>
          <p:nvPr/>
        </p:nvSpPr>
        <p:spPr>
          <a:xfrm>
            <a:off x="9222072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7F043E3-3B5A-C7DC-D448-B8729446EC9E}"/>
              </a:ext>
            </a:extLst>
          </p:cNvPr>
          <p:cNvSpPr txBox="1"/>
          <p:nvPr/>
        </p:nvSpPr>
        <p:spPr>
          <a:xfrm>
            <a:off x="9250146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-2.14</a:t>
            </a:r>
          </a:p>
          <a:p>
            <a:r>
              <a:rPr lang="en-US" sz="1000" dirty="0"/>
              <a:t>  9.24</a:t>
            </a:r>
          </a:p>
          <a:p>
            <a:r>
              <a:rPr lang="en-US" sz="1000" dirty="0"/>
              <a:t>  1.57</a:t>
            </a:r>
          </a:p>
          <a:p>
            <a:r>
              <a:rPr lang="en-US" sz="1000" dirty="0"/>
              <a:t>  5.22</a:t>
            </a:r>
          </a:p>
          <a:p>
            <a:r>
              <a:rPr lang="en-US" sz="1000" dirty="0"/>
              <a:t>-1.54</a:t>
            </a:r>
          </a:p>
          <a:p>
            <a:r>
              <a:rPr lang="en-US" sz="1000" dirty="0"/>
              <a:t>  2.31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3.16</a:t>
            </a:r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5CB34A22-BA3B-836A-A04D-C92F29D19FAB}"/>
              </a:ext>
            </a:extLst>
          </p:cNvPr>
          <p:cNvSpPr/>
          <p:nvPr/>
        </p:nvSpPr>
        <p:spPr>
          <a:xfrm flipH="1">
            <a:off x="9621979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5BECF6F-ABB7-DDD2-D8AD-04BD04BA9FB3}"/>
              </a:ext>
            </a:extLst>
          </p:cNvPr>
          <p:cNvCxnSpPr/>
          <p:nvPr/>
        </p:nvCxnSpPr>
        <p:spPr>
          <a:xfrm>
            <a:off x="9516475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B6CB92D1-A384-4C82-B9C4-2427C376F8F5}"/>
              </a:ext>
            </a:extLst>
          </p:cNvPr>
          <p:cNvSpPr/>
          <p:nvPr/>
        </p:nvSpPr>
        <p:spPr>
          <a:xfrm>
            <a:off x="10311570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E733044-646F-D5EF-D349-B1F3AC560F30}"/>
              </a:ext>
            </a:extLst>
          </p:cNvPr>
          <p:cNvSpPr txBox="1"/>
          <p:nvPr/>
        </p:nvSpPr>
        <p:spPr>
          <a:xfrm>
            <a:off x="10339644" y="4258824"/>
            <a:ext cx="5018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-5.14</a:t>
            </a:r>
          </a:p>
          <a:p>
            <a:r>
              <a:rPr lang="en-US" sz="1000" dirty="0"/>
              <a:t>-2.32</a:t>
            </a:r>
          </a:p>
          <a:p>
            <a:r>
              <a:rPr lang="en-US" sz="1000" dirty="0"/>
              <a:t>-2.14</a:t>
            </a:r>
          </a:p>
          <a:p>
            <a:r>
              <a:rPr lang="en-US" sz="1000" dirty="0"/>
              <a:t>-1.24</a:t>
            </a:r>
          </a:p>
          <a:p>
            <a:r>
              <a:rPr lang="en-US" sz="1000" dirty="0"/>
              <a:t>  3.33</a:t>
            </a:r>
          </a:p>
          <a:p>
            <a:r>
              <a:rPr lang="en-US" sz="1000" dirty="0"/>
              <a:t>  1.41</a:t>
            </a:r>
          </a:p>
          <a:p>
            <a:r>
              <a:rPr lang="en-US" sz="1000" dirty="0"/>
              <a:t>       …</a:t>
            </a:r>
          </a:p>
          <a:p>
            <a:r>
              <a:rPr lang="en-US" sz="1000" dirty="0"/>
              <a:t>  2.74</a:t>
            </a:r>
          </a:p>
        </p:txBody>
      </p:sp>
      <p:sp>
        <p:nvSpPr>
          <p:cNvPr id="72" name="Left Bracket 71">
            <a:extLst>
              <a:ext uri="{FF2B5EF4-FFF2-40B4-BE49-F238E27FC236}">
                <a16:creationId xmlns:a16="http://schemas.microsoft.com/office/drawing/2014/main" id="{3FAEEB7C-F4FF-37D9-67E1-A3E9D71519B6}"/>
              </a:ext>
            </a:extLst>
          </p:cNvPr>
          <p:cNvSpPr/>
          <p:nvPr/>
        </p:nvSpPr>
        <p:spPr>
          <a:xfrm flipH="1">
            <a:off x="10711477" y="4231322"/>
            <a:ext cx="158129" cy="1325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271EE6E-35F3-6ECA-C15D-10BEDC32D395}"/>
              </a:ext>
            </a:extLst>
          </p:cNvPr>
          <p:cNvCxnSpPr/>
          <p:nvPr/>
        </p:nvCxnSpPr>
        <p:spPr>
          <a:xfrm>
            <a:off x="10605973" y="3103854"/>
            <a:ext cx="0" cy="101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01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ing of x and y axis&#10;&#10;AI-generated content may be incorrect.">
            <a:extLst>
              <a:ext uri="{FF2B5EF4-FFF2-40B4-BE49-F238E27FC236}">
                <a16:creationId xmlns:a16="http://schemas.microsoft.com/office/drawing/2014/main" id="{0647DC89-D92B-72A6-EE5A-8493373FB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35" y="0"/>
            <a:ext cx="673873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43AF3B-85B2-9197-4ECF-DDD23C4B8268}"/>
              </a:ext>
            </a:extLst>
          </p:cNvPr>
          <p:cNvCxnSpPr>
            <a:cxnSpLocks/>
          </p:cNvCxnSpPr>
          <p:nvPr/>
        </p:nvCxnSpPr>
        <p:spPr>
          <a:xfrm flipH="1" flipV="1">
            <a:off x="4118042" y="1523999"/>
            <a:ext cx="1932562" cy="1905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467BF58-DAA5-AD5E-D95B-D9CBFC82DF8E}"/>
              </a:ext>
            </a:extLst>
          </p:cNvPr>
          <p:cNvCxnSpPr>
            <a:cxnSpLocks/>
          </p:cNvCxnSpPr>
          <p:nvPr/>
        </p:nvCxnSpPr>
        <p:spPr>
          <a:xfrm>
            <a:off x="6050604" y="3429000"/>
            <a:ext cx="940341" cy="146401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1DE9B46-2AC3-35BC-E27D-70666E50771A}"/>
              </a:ext>
            </a:extLst>
          </p:cNvPr>
          <p:cNvCxnSpPr>
            <a:cxnSpLocks/>
          </p:cNvCxnSpPr>
          <p:nvPr/>
        </p:nvCxnSpPr>
        <p:spPr>
          <a:xfrm>
            <a:off x="6096000" y="3477638"/>
            <a:ext cx="1874197" cy="1911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2BA1F69-C07A-BFF9-1E52-33E023542E62}"/>
              </a:ext>
            </a:extLst>
          </p:cNvPr>
          <p:cNvSpPr/>
          <p:nvPr/>
        </p:nvSpPr>
        <p:spPr>
          <a:xfrm flipH="1" flipV="1">
            <a:off x="3521413" y="1926076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A30139-913F-92E1-8338-A5B182FE2A25}"/>
              </a:ext>
            </a:extLst>
          </p:cNvPr>
          <p:cNvSpPr/>
          <p:nvPr/>
        </p:nvSpPr>
        <p:spPr>
          <a:xfrm flipH="1" flipV="1">
            <a:off x="4014281" y="1420238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44F842-31DC-CC7D-CA2C-09900A1CD358}"/>
              </a:ext>
            </a:extLst>
          </p:cNvPr>
          <p:cNvSpPr/>
          <p:nvPr/>
        </p:nvSpPr>
        <p:spPr>
          <a:xfrm flipH="1" flipV="1">
            <a:off x="6990945" y="4893013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021CA9-7464-E15C-AF02-20833461736F}"/>
              </a:ext>
            </a:extLst>
          </p:cNvPr>
          <p:cNvSpPr/>
          <p:nvPr/>
        </p:nvSpPr>
        <p:spPr>
          <a:xfrm flipH="1" flipV="1">
            <a:off x="7970197" y="5389123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EB03042-00D0-BD72-2DA2-2E0610EBE71A}"/>
              </a:ext>
            </a:extLst>
          </p:cNvPr>
          <p:cNvCxnSpPr>
            <a:cxnSpLocks/>
          </p:cNvCxnSpPr>
          <p:nvPr/>
        </p:nvCxnSpPr>
        <p:spPr>
          <a:xfrm flipH="1" flipV="1">
            <a:off x="3625174" y="2029837"/>
            <a:ext cx="2425430" cy="13991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7D3E1D81-6278-B54C-19AB-AA2CC9B7D890}"/>
              </a:ext>
            </a:extLst>
          </p:cNvPr>
          <p:cNvSpPr/>
          <p:nvPr/>
        </p:nvSpPr>
        <p:spPr>
          <a:xfrm>
            <a:off x="3216613" y="1627762"/>
            <a:ext cx="609600" cy="233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Nurse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A3D6E6B-A2CF-B67D-6D56-1A74EDB4409A}"/>
              </a:ext>
            </a:extLst>
          </p:cNvPr>
          <p:cNvSpPr/>
          <p:nvPr/>
        </p:nvSpPr>
        <p:spPr>
          <a:xfrm>
            <a:off x="3677055" y="1089499"/>
            <a:ext cx="674452" cy="233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Doctor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C66DE817-288A-0501-A510-20BB2E0C8DB4}"/>
              </a:ext>
            </a:extLst>
          </p:cNvPr>
          <p:cNvSpPr/>
          <p:nvPr/>
        </p:nvSpPr>
        <p:spPr>
          <a:xfrm>
            <a:off x="6728298" y="5090809"/>
            <a:ext cx="609600" cy="23346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Apple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3E0B1B5-8953-3675-2D26-E5D76FCAEE7D}"/>
              </a:ext>
            </a:extLst>
          </p:cNvPr>
          <p:cNvSpPr/>
          <p:nvPr/>
        </p:nvSpPr>
        <p:spPr>
          <a:xfrm>
            <a:off x="7717277" y="5580434"/>
            <a:ext cx="739302" cy="23346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Banana</a:t>
            </a:r>
          </a:p>
        </p:txBody>
      </p:sp>
    </p:spTree>
    <p:extLst>
      <p:ext uri="{BB962C8B-B14F-4D97-AF65-F5344CB8AC3E}">
        <p14:creationId xmlns:p14="http://schemas.microsoft.com/office/powerpoint/2010/main" val="16143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F9FE333-7035-C878-7C02-14F2304D1E60}"/>
              </a:ext>
            </a:extLst>
          </p:cNvPr>
          <p:cNvSpPr/>
          <p:nvPr/>
        </p:nvSpPr>
        <p:spPr>
          <a:xfrm>
            <a:off x="1025701" y="2140628"/>
            <a:ext cx="1895992" cy="29719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Robin slung the </a:t>
            </a:r>
            <a:r>
              <a:rPr lang="en-US" sz="800" dirty="0">
                <a:solidFill>
                  <a:srgbClr val="FF0000"/>
                </a:solidFill>
              </a:rPr>
              <a:t>bow</a:t>
            </a:r>
            <a:r>
              <a:rPr lang="en-US" sz="800" dirty="0"/>
              <a:t> over his shoulder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1915DC4-F9E6-FCED-B596-F112A906A807}"/>
              </a:ext>
            </a:extLst>
          </p:cNvPr>
          <p:cNvSpPr/>
          <p:nvPr/>
        </p:nvSpPr>
        <p:spPr>
          <a:xfrm>
            <a:off x="244678" y="2875925"/>
            <a:ext cx="469498" cy="2971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Robin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1FC4F61-5010-152F-C29B-52B4108ED0FF}"/>
              </a:ext>
            </a:extLst>
          </p:cNvPr>
          <p:cNvSpPr/>
          <p:nvPr/>
        </p:nvSpPr>
        <p:spPr>
          <a:xfrm>
            <a:off x="714176" y="2875925"/>
            <a:ext cx="469498" cy="2971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slung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3C02EC-D709-B099-FA4C-18054738C59E}"/>
              </a:ext>
            </a:extLst>
          </p:cNvPr>
          <p:cNvSpPr/>
          <p:nvPr/>
        </p:nvSpPr>
        <p:spPr>
          <a:xfrm>
            <a:off x="1183674" y="2875925"/>
            <a:ext cx="469498" cy="297197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the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DE9B485-CB05-3288-7066-83E8AC1717A1}"/>
              </a:ext>
            </a:extLst>
          </p:cNvPr>
          <p:cNvSpPr/>
          <p:nvPr/>
        </p:nvSpPr>
        <p:spPr>
          <a:xfrm>
            <a:off x="1653171" y="2875925"/>
            <a:ext cx="469498" cy="29719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2B26EEA-E2B8-148F-81B2-4D10B77E3189}"/>
              </a:ext>
            </a:extLst>
          </p:cNvPr>
          <p:cNvSpPr/>
          <p:nvPr/>
        </p:nvSpPr>
        <p:spPr>
          <a:xfrm>
            <a:off x="2122669" y="2875925"/>
            <a:ext cx="469498" cy="29719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over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69CABAB-D4D6-1AB4-AC1B-BC797993897C}"/>
              </a:ext>
            </a:extLst>
          </p:cNvPr>
          <p:cNvSpPr/>
          <p:nvPr/>
        </p:nvSpPr>
        <p:spPr>
          <a:xfrm>
            <a:off x="2592167" y="2875925"/>
            <a:ext cx="469498" cy="29719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his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1169DF8-9896-9D4B-394B-4F85C8BF601D}"/>
              </a:ext>
            </a:extLst>
          </p:cNvPr>
          <p:cNvSpPr/>
          <p:nvPr/>
        </p:nvSpPr>
        <p:spPr>
          <a:xfrm>
            <a:off x="3061665" y="2875925"/>
            <a:ext cx="606126" cy="297197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shoulder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F734A15-8254-F099-5187-6CFC4807C2A5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479427" y="2437825"/>
            <a:ext cx="1494270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9373C-13BE-5F3E-9700-DD71BE7C1126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948925" y="2437825"/>
            <a:ext cx="1024772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1E2601-7757-9D91-47E9-15A7A4BBC36E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1418423" y="2437825"/>
            <a:ext cx="555274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CC71B8-3F84-5DFD-2613-89745BA1B6A9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887920" y="2437825"/>
            <a:ext cx="82124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A75AD3-DB3B-B612-B2DA-D70BB20DC84C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>
            <a:off x="1973696" y="2437825"/>
            <a:ext cx="383721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7D6419C-5856-74E4-3122-3BFA75154CF2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1971871" y="2437825"/>
            <a:ext cx="855045" cy="438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765B2E5-D683-5EE5-293C-17EDC5E487D6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>
            <a:off x="1973697" y="2437825"/>
            <a:ext cx="1391031" cy="438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Left Bracket 33">
            <a:extLst>
              <a:ext uri="{FF2B5EF4-FFF2-40B4-BE49-F238E27FC236}">
                <a16:creationId xmlns:a16="http://schemas.microsoft.com/office/drawing/2014/main" id="{FB1D8FB1-B7B7-7482-2D3F-DBD1FE0D7CE4}"/>
              </a:ext>
            </a:extLst>
          </p:cNvPr>
          <p:cNvSpPr/>
          <p:nvPr/>
        </p:nvSpPr>
        <p:spPr>
          <a:xfrm>
            <a:off x="1733060" y="3815997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B83F88-B3EC-F62B-A3B0-A6FB67472F38}"/>
              </a:ext>
            </a:extLst>
          </p:cNvPr>
          <p:cNvSpPr txBox="1"/>
          <p:nvPr/>
        </p:nvSpPr>
        <p:spPr>
          <a:xfrm>
            <a:off x="1693559" y="3815997"/>
            <a:ext cx="429110" cy="73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-0.03</a:t>
            </a:r>
          </a:p>
          <a:p>
            <a:r>
              <a:rPr lang="en-US" sz="500" dirty="0"/>
              <a:t>  4.01</a:t>
            </a:r>
          </a:p>
          <a:p>
            <a:r>
              <a:rPr lang="en-US" sz="500" dirty="0"/>
              <a:t>  1.25</a:t>
            </a:r>
          </a:p>
          <a:p>
            <a:r>
              <a:rPr lang="en-US" sz="500" dirty="0"/>
              <a:t>-1.68</a:t>
            </a:r>
          </a:p>
          <a:p>
            <a:r>
              <a:rPr lang="en-US" sz="500" dirty="0"/>
              <a:t>-2.22</a:t>
            </a:r>
          </a:p>
          <a:p>
            <a:r>
              <a:rPr lang="en-US" sz="500" dirty="0"/>
              <a:t>  3.14</a:t>
            </a:r>
          </a:p>
          <a:p>
            <a:r>
              <a:rPr lang="en-US" sz="500" dirty="0"/>
              <a:t>       …</a:t>
            </a:r>
          </a:p>
          <a:p>
            <a:r>
              <a:rPr lang="en-US" sz="500" dirty="0"/>
              <a:t>  0.02</a:t>
            </a:r>
          </a:p>
        </p:txBody>
      </p:sp>
      <p:sp>
        <p:nvSpPr>
          <p:cNvPr id="36" name="Left Bracket 35">
            <a:extLst>
              <a:ext uri="{FF2B5EF4-FFF2-40B4-BE49-F238E27FC236}">
                <a16:creationId xmlns:a16="http://schemas.microsoft.com/office/drawing/2014/main" id="{266DD61B-F3F6-07DC-DDC1-B8AD36824522}"/>
              </a:ext>
            </a:extLst>
          </p:cNvPr>
          <p:cNvSpPr/>
          <p:nvPr/>
        </p:nvSpPr>
        <p:spPr>
          <a:xfrm flipH="1">
            <a:off x="1934420" y="3815997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E987A83-DC1B-A34B-1EFE-B0FC6FDFA695}"/>
              </a:ext>
            </a:extLst>
          </p:cNvPr>
          <p:cNvCxnSpPr>
            <a:cxnSpLocks/>
          </p:cNvCxnSpPr>
          <p:nvPr/>
        </p:nvCxnSpPr>
        <p:spPr>
          <a:xfrm>
            <a:off x="1881297" y="3173122"/>
            <a:ext cx="0" cy="58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6D115EDE-1E24-0A6B-43D5-19CE9EDB293D}"/>
              </a:ext>
            </a:extLst>
          </p:cNvPr>
          <p:cNvSpPr/>
          <p:nvPr/>
        </p:nvSpPr>
        <p:spPr>
          <a:xfrm>
            <a:off x="5918838" y="3792131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697EE2A-C1FF-A5C1-FAFE-1A2973848C0C}"/>
              </a:ext>
            </a:extLst>
          </p:cNvPr>
          <p:cNvSpPr txBox="1"/>
          <p:nvPr/>
        </p:nvSpPr>
        <p:spPr>
          <a:xfrm>
            <a:off x="5879337" y="3792131"/>
            <a:ext cx="429110" cy="73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-0.03</a:t>
            </a:r>
          </a:p>
          <a:p>
            <a:r>
              <a:rPr lang="en-US" sz="500" dirty="0"/>
              <a:t>  4.01</a:t>
            </a:r>
          </a:p>
          <a:p>
            <a:r>
              <a:rPr lang="en-US" sz="500" dirty="0"/>
              <a:t>  1.25</a:t>
            </a:r>
          </a:p>
          <a:p>
            <a:r>
              <a:rPr lang="en-US" sz="500" dirty="0"/>
              <a:t>-1.68</a:t>
            </a:r>
          </a:p>
          <a:p>
            <a:r>
              <a:rPr lang="en-US" sz="500" dirty="0"/>
              <a:t>-2.22</a:t>
            </a:r>
          </a:p>
          <a:p>
            <a:r>
              <a:rPr lang="en-US" sz="500" dirty="0"/>
              <a:t>  3.14</a:t>
            </a:r>
          </a:p>
          <a:p>
            <a:r>
              <a:rPr lang="en-US" sz="500" dirty="0"/>
              <a:t>       …</a:t>
            </a:r>
          </a:p>
          <a:p>
            <a:r>
              <a:rPr lang="en-US" sz="500" dirty="0"/>
              <a:t>  0.02</a:t>
            </a:r>
          </a:p>
        </p:txBody>
      </p:sp>
      <p:sp>
        <p:nvSpPr>
          <p:cNvPr id="70" name="Left Bracket 69">
            <a:extLst>
              <a:ext uri="{FF2B5EF4-FFF2-40B4-BE49-F238E27FC236}">
                <a16:creationId xmlns:a16="http://schemas.microsoft.com/office/drawing/2014/main" id="{9654DA4C-CC36-2737-11F5-E5C842AB197D}"/>
              </a:ext>
            </a:extLst>
          </p:cNvPr>
          <p:cNvSpPr/>
          <p:nvPr/>
        </p:nvSpPr>
        <p:spPr>
          <a:xfrm flipH="1">
            <a:off x="6120198" y="3792131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E202A61-71D9-539C-BEFA-09725AD03931}"/>
              </a:ext>
            </a:extLst>
          </p:cNvPr>
          <p:cNvCxnSpPr>
            <a:cxnSpLocks/>
          </p:cNvCxnSpPr>
          <p:nvPr/>
        </p:nvCxnSpPr>
        <p:spPr>
          <a:xfrm>
            <a:off x="6067075" y="3149256"/>
            <a:ext cx="0" cy="58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75203AD-D6FF-FB88-5FCA-29F25BA47FB7}"/>
              </a:ext>
            </a:extLst>
          </p:cNvPr>
          <p:cNvGrpSpPr/>
          <p:nvPr/>
        </p:nvGrpSpPr>
        <p:grpSpPr>
          <a:xfrm>
            <a:off x="3971649" y="2140629"/>
            <a:ext cx="3734961" cy="1032493"/>
            <a:chOff x="4177844" y="2120790"/>
            <a:chExt cx="4088242" cy="1130154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23EC0F1-7C15-ECC8-6BA4-9A7A5C01DFF2}"/>
                </a:ext>
              </a:extLst>
            </p:cNvPr>
            <p:cNvSpPr/>
            <p:nvPr/>
          </p:nvSpPr>
          <p:spPr>
            <a:xfrm>
              <a:off x="5180312" y="2120790"/>
              <a:ext cx="2063714" cy="32348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She made a little </a:t>
              </a:r>
              <a:r>
                <a:rPr lang="en-US" sz="800" dirty="0">
                  <a:solidFill>
                    <a:srgbClr val="FF0000"/>
                  </a:solidFill>
                </a:rPr>
                <a:t>bow</a:t>
              </a:r>
              <a:r>
                <a:rPr lang="en-US" sz="800" dirty="0"/>
                <a:t> for her hair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B8C74956-7F0D-42CC-6018-7CF210288AEC}"/>
                </a:ext>
              </a:extLst>
            </p:cNvPr>
            <p:cNvSpPr/>
            <p:nvPr/>
          </p:nvSpPr>
          <p:spPr>
            <a:xfrm>
              <a:off x="4177844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She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4EA5DEC1-1497-D32A-54D9-6FD077D5BCF1}"/>
                </a:ext>
              </a:extLst>
            </p:cNvPr>
            <p:cNvSpPr/>
            <p:nvPr/>
          </p:nvSpPr>
          <p:spPr>
            <a:xfrm>
              <a:off x="4688874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made</a:t>
              </a: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72C61F77-4733-BB57-2D15-BD8EEDB83A1B}"/>
                </a:ext>
              </a:extLst>
            </p:cNvPr>
            <p:cNvSpPr/>
            <p:nvPr/>
          </p:nvSpPr>
          <p:spPr>
            <a:xfrm>
              <a:off x="5199905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</a:t>
              </a:r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F73A1A4B-0BDF-EB5B-FB6B-A92DF41A1235}"/>
                </a:ext>
              </a:extLst>
            </p:cNvPr>
            <p:cNvSpPr/>
            <p:nvPr/>
          </p:nvSpPr>
          <p:spPr>
            <a:xfrm>
              <a:off x="5710935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little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D0748DB4-ABD4-3B83-6679-457E24A51251}"/>
                </a:ext>
              </a:extLst>
            </p:cNvPr>
            <p:cNvSpPr/>
            <p:nvPr/>
          </p:nvSpPr>
          <p:spPr>
            <a:xfrm>
              <a:off x="6221965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bow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18CCF3A1-3BC3-BDD4-2910-0F49468A5629}"/>
                </a:ext>
              </a:extLst>
            </p:cNvPr>
            <p:cNvSpPr/>
            <p:nvPr/>
          </p:nvSpPr>
          <p:spPr>
            <a:xfrm>
              <a:off x="6732996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for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5081ED51-13B0-630D-426E-B16D7CE336CC}"/>
                </a:ext>
              </a:extLst>
            </p:cNvPr>
            <p:cNvSpPr/>
            <p:nvPr/>
          </p:nvSpPr>
          <p:spPr>
            <a:xfrm>
              <a:off x="7244026" y="2927457"/>
              <a:ext cx="511030" cy="323487"/>
            </a:xfrm>
            <a:prstGeom prst="roundRect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her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9F62A9C-FDD9-EF65-70AB-25B120905729}"/>
                </a:ext>
              </a:extLst>
            </p:cNvPr>
            <p:cNvCxnSpPr>
              <a:cxnSpLocks/>
              <a:stCxn id="53" idx="2"/>
              <a:endCxn id="54" idx="0"/>
            </p:cNvCxnSpPr>
            <p:nvPr/>
          </p:nvCxnSpPr>
          <p:spPr>
            <a:xfrm flipH="1">
              <a:off x="4433359" y="2444276"/>
              <a:ext cx="1778810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0CD15585-CEA5-09D0-ACE5-05FC93284406}"/>
                </a:ext>
              </a:extLst>
            </p:cNvPr>
            <p:cNvCxnSpPr>
              <a:cxnSpLocks/>
              <a:stCxn id="53" idx="2"/>
              <a:endCxn id="55" idx="0"/>
            </p:cNvCxnSpPr>
            <p:nvPr/>
          </p:nvCxnSpPr>
          <p:spPr>
            <a:xfrm flipH="1">
              <a:off x="4944389" y="2444276"/>
              <a:ext cx="1267780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C8ADF673-35BE-91D6-8843-1F4257AF6401}"/>
                </a:ext>
              </a:extLst>
            </p:cNvPr>
            <p:cNvCxnSpPr>
              <a:cxnSpLocks/>
              <a:stCxn id="53" idx="2"/>
              <a:endCxn id="56" idx="0"/>
            </p:cNvCxnSpPr>
            <p:nvPr/>
          </p:nvCxnSpPr>
          <p:spPr>
            <a:xfrm flipH="1">
              <a:off x="5455420" y="2444276"/>
              <a:ext cx="756749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A2B13CB-41A9-FCAC-7D6E-753CB0F3B247}"/>
                </a:ext>
              </a:extLst>
            </p:cNvPr>
            <p:cNvCxnSpPr>
              <a:cxnSpLocks/>
              <a:stCxn id="53" idx="2"/>
              <a:endCxn id="57" idx="0"/>
            </p:cNvCxnSpPr>
            <p:nvPr/>
          </p:nvCxnSpPr>
          <p:spPr>
            <a:xfrm flipH="1">
              <a:off x="5966450" y="2444276"/>
              <a:ext cx="245719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5C6E490-BE02-8AD2-30AE-E75E9555B220}"/>
                </a:ext>
              </a:extLst>
            </p:cNvPr>
            <p:cNvCxnSpPr>
              <a:cxnSpLocks/>
              <a:stCxn id="53" idx="2"/>
              <a:endCxn id="58" idx="0"/>
            </p:cNvCxnSpPr>
            <p:nvPr/>
          </p:nvCxnSpPr>
          <p:spPr>
            <a:xfrm>
              <a:off x="6212169" y="2444276"/>
              <a:ext cx="265311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AAC1008-635A-543D-FF7F-0C40AA050940}"/>
                </a:ext>
              </a:extLst>
            </p:cNvPr>
            <p:cNvCxnSpPr>
              <a:cxnSpLocks/>
              <a:stCxn id="53" idx="2"/>
              <a:endCxn id="59" idx="0"/>
            </p:cNvCxnSpPr>
            <p:nvPr/>
          </p:nvCxnSpPr>
          <p:spPr>
            <a:xfrm>
              <a:off x="6212169" y="2444276"/>
              <a:ext cx="776342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840F90C-BBA4-0C94-E7EE-F4A00B93B153}"/>
                </a:ext>
              </a:extLst>
            </p:cNvPr>
            <p:cNvCxnSpPr>
              <a:cxnSpLocks/>
              <a:stCxn id="53" idx="2"/>
              <a:endCxn id="60" idx="0"/>
            </p:cNvCxnSpPr>
            <p:nvPr/>
          </p:nvCxnSpPr>
          <p:spPr>
            <a:xfrm>
              <a:off x="6212169" y="2444276"/>
              <a:ext cx="1287372" cy="483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BC129D9F-A726-64AA-F3C9-14EB8FBDBD73}"/>
                </a:ext>
              </a:extLst>
            </p:cNvPr>
            <p:cNvSpPr/>
            <p:nvPr/>
          </p:nvSpPr>
          <p:spPr>
            <a:xfrm>
              <a:off x="7755056" y="2927457"/>
              <a:ext cx="511030" cy="323487"/>
            </a:xfrm>
            <a:prstGeom prst="roundRect">
              <a:avLst/>
            </a:prstGeom>
            <a:ln>
              <a:solidFill>
                <a:schemeClr val="accent4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hair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6BA1ED2-EAED-FBC3-1B2F-4F130C77F74C}"/>
                </a:ext>
              </a:extLst>
            </p:cNvPr>
            <p:cNvCxnSpPr>
              <a:cxnSpLocks/>
              <a:stCxn id="53" idx="2"/>
            </p:cNvCxnSpPr>
            <p:nvPr/>
          </p:nvCxnSpPr>
          <p:spPr>
            <a:xfrm>
              <a:off x="6212169" y="2444276"/>
              <a:ext cx="1778810" cy="4831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A53CB664-DF7B-7409-09C4-3C9C04569CA1}"/>
              </a:ext>
            </a:extLst>
          </p:cNvPr>
          <p:cNvSpPr/>
          <p:nvPr/>
        </p:nvSpPr>
        <p:spPr>
          <a:xfrm>
            <a:off x="11468819" y="3815997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D0376F4-0086-3010-3786-52F2ABE5E624}"/>
              </a:ext>
            </a:extLst>
          </p:cNvPr>
          <p:cNvSpPr txBox="1"/>
          <p:nvPr/>
        </p:nvSpPr>
        <p:spPr>
          <a:xfrm>
            <a:off x="11429318" y="3815997"/>
            <a:ext cx="429110" cy="731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/>
              <a:t>-0.03</a:t>
            </a:r>
          </a:p>
          <a:p>
            <a:r>
              <a:rPr lang="en-US" sz="500" dirty="0"/>
              <a:t>  4.01</a:t>
            </a:r>
          </a:p>
          <a:p>
            <a:r>
              <a:rPr lang="en-US" sz="500" dirty="0"/>
              <a:t>  1.25</a:t>
            </a:r>
          </a:p>
          <a:p>
            <a:r>
              <a:rPr lang="en-US" sz="500" dirty="0"/>
              <a:t>-1.68</a:t>
            </a:r>
          </a:p>
          <a:p>
            <a:r>
              <a:rPr lang="en-US" sz="500" dirty="0"/>
              <a:t>-2.22</a:t>
            </a:r>
          </a:p>
          <a:p>
            <a:r>
              <a:rPr lang="en-US" sz="500" dirty="0"/>
              <a:t>  3.14</a:t>
            </a:r>
          </a:p>
          <a:p>
            <a:r>
              <a:rPr lang="en-US" sz="500" dirty="0"/>
              <a:t>       …</a:t>
            </a:r>
          </a:p>
          <a:p>
            <a:r>
              <a:rPr lang="en-US" sz="500" dirty="0"/>
              <a:t>  0.02</a:t>
            </a:r>
          </a:p>
        </p:txBody>
      </p:sp>
      <p:sp>
        <p:nvSpPr>
          <p:cNvPr id="119" name="Left Bracket 118">
            <a:extLst>
              <a:ext uri="{FF2B5EF4-FFF2-40B4-BE49-F238E27FC236}">
                <a16:creationId xmlns:a16="http://schemas.microsoft.com/office/drawing/2014/main" id="{A4D5A9FF-C076-36D3-C1E6-9A74FF7BF8C0}"/>
              </a:ext>
            </a:extLst>
          </p:cNvPr>
          <p:cNvSpPr/>
          <p:nvPr/>
        </p:nvSpPr>
        <p:spPr>
          <a:xfrm flipH="1">
            <a:off x="11670179" y="3815997"/>
            <a:ext cx="79621" cy="755617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15A0B20-E2A4-F321-C339-72D9DA3B6658}"/>
              </a:ext>
            </a:extLst>
          </p:cNvPr>
          <p:cNvCxnSpPr>
            <a:cxnSpLocks/>
          </p:cNvCxnSpPr>
          <p:nvPr/>
        </p:nvCxnSpPr>
        <p:spPr>
          <a:xfrm>
            <a:off x="11617056" y="3173122"/>
            <a:ext cx="0" cy="580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23C26566-0F8A-76D0-1457-98C10078FEB7}"/>
              </a:ext>
            </a:extLst>
          </p:cNvPr>
          <p:cNvSpPr/>
          <p:nvPr/>
        </p:nvSpPr>
        <p:spPr>
          <a:xfrm>
            <a:off x="8868367" y="2136930"/>
            <a:ext cx="2169284" cy="296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When Hiromi greets people, she will </a:t>
            </a:r>
            <a:r>
              <a:rPr lang="en-US" sz="800" dirty="0">
                <a:solidFill>
                  <a:srgbClr val="FF0000"/>
                </a:solidFill>
              </a:rPr>
              <a:t>bow</a:t>
            </a:r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A55982A-8D4C-7938-1B4D-77A0B2D3164D}"/>
              </a:ext>
            </a:extLst>
          </p:cNvPr>
          <p:cNvSpPr/>
          <p:nvPr/>
        </p:nvSpPr>
        <p:spPr>
          <a:xfrm>
            <a:off x="7993923" y="2875925"/>
            <a:ext cx="468542" cy="2965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When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8C5C88B1-766E-E40E-CC1B-ABFCD6E99BA6}"/>
              </a:ext>
            </a:extLst>
          </p:cNvPr>
          <p:cNvSpPr/>
          <p:nvPr/>
        </p:nvSpPr>
        <p:spPr>
          <a:xfrm>
            <a:off x="8473657" y="2876530"/>
            <a:ext cx="513447" cy="2965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Hiromi</a:t>
            </a:r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3A0DE607-A1E2-3752-2CF8-863167D17793}"/>
              </a:ext>
            </a:extLst>
          </p:cNvPr>
          <p:cNvSpPr/>
          <p:nvPr/>
        </p:nvSpPr>
        <p:spPr>
          <a:xfrm>
            <a:off x="9001306" y="2876530"/>
            <a:ext cx="502934" cy="29659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greets</a:t>
            </a:r>
          </a:p>
        </p:txBody>
      </p:sp>
      <p:sp>
        <p:nvSpPr>
          <p:cNvPr id="106" name="Rounded Rectangle 105">
            <a:extLst>
              <a:ext uri="{FF2B5EF4-FFF2-40B4-BE49-F238E27FC236}">
                <a16:creationId xmlns:a16="http://schemas.microsoft.com/office/drawing/2014/main" id="{C9630BE1-376E-C158-923D-2FC8CB315006}"/>
              </a:ext>
            </a:extLst>
          </p:cNvPr>
          <p:cNvSpPr/>
          <p:nvPr/>
        </p:nvSpPr>
        <p:spPr>
          <a:xfrm>
            <a:off x="9515718" y="2876530"/>
            <a:ext cx="545150" cy="296592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people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1B4395FA-A1BD-5F86-2615-74CA1123BD61}"/>
              </a:ext>
            </a:extLst>
          </p:cNvPr>
          <p:cNvSpPr/>
          <p:nvPr/>
        </p:nvSpPr>
        <p:spPr>
          <a:xfrm>
            <a:off x="10060869" y="2876530"/>
            <a:ext cx="391932" cy="29659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,</a:t>
            </a:r>
          </a:p>
        </p:txBody>
      </p:sp>
      <p:sp>
        <p:nvSpPr>
          <p:cNvPr id="108" name="Rounded Rectangle 107">
            <a:extLst>
              <a:ext uri="{FF2B5EF4-FFF2-40B4-BE49-F238E27FC236}">
                <a16:creationId xmlns:a16="http://schemas.microsoft.com/office/drawing/2014/main" id="{7DB53972-8EC2-0132-A691-9924567C857D}"/>
              </a:ext>
            </a:extLst>
          </p:cNvPr>
          <p:cNvSpPr/>
          <p:nvPr/>
        </p:nvSpPr>
        <p:spPr>
          <a:xfrm>
            <a:off x="10452802" y="2876530"/>
            <a:ext cx="468542" cy="29659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she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A9270315-2F19-CD09-2B9B-4293E992F1E7}"/>
              </a:ext>
            </a:extLst>
          </p:cNvPr>
          <p:cNvSpPr/>
          <p:nvPr/>
        </p:nvSpPr>
        <p:spPr>
          <a:xfrm>
            <a:off x="10921344" y="2876530"/>
            <a:ext cx="468542" cy="296592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will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A7A5A4E-091C-5426-7AEA-759BEB7C4A15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flipH="1">
            <a:off x="8228194" y="2433522"/>
            <a:ext cx="1724815" cy="4424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0F072A2-F33C-B50A-547F-74BF9763FE2F}"/>
              </a:ext>
            </a:extLst>
          </p:cNvPr>
          <p:cNvCxnSpPr>
            <a:cxnSpLocks/>
            <a:stCxn id="102" idx="2"/>
            <a:endCxn id="104" idx="0"/>
          </p:cNvCxnSpPr>
          <p:nvPr/>
        </p:nvCxnSpPr>
        <p:spPr>
          <a:xfrm flipH="1">
            <a:off x="8730381" y="2433522"/>
            <a:ext cx="1222628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0D1480A-B77A-D29D-E6F3-EF972063DB33}"/>
              </a:ext>
            </a:extLst>
          </p:cNvPr>
          <p:cNvCxnSpPr>
            <a:cxnSpLocks/>
            <a:stCxn id="102" idx="2"/>
            <a:endCxn id="105" idx="0"/>
          </p:cNvCxnSpPr>
          <p:nvPr/>
        </p:nvCxnSpPr>
        <p:spPr>
          <a:xfrm flipH="1">
            <a:off x="9252773" y="2433522"/>
            <a:ext cx="700236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846DDBE-1224-C506-09A4-3978BC0809B4}"/>
              </a:ext>
            </a:extLst>
          </p:cNvPr>
          <p:cNvCxnSpPr>
            <a:cxnSpLocks/>
            <a:stCxn id="102" idx="2"/>
            <a:endCxn id="106" idx="0"/>
          </p:cNvCxnSpPr>
          <p:nvPr/>
        </p:nvCxnSpPr>
        <p:spPr>
          <a:xfrm flipH="1">
            <a:off x="9788293" y="2433522"/>
            <a:ext cx="164716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F387882-D5C0-CBAB-6725-A087DA7A9241}"/>
              </a:ext>
            </a:extLst>
          </p:cNvPr>
          <p:cNvCxnSpPr>
            <a:cxnSpLocks/>
            <a:stCxn id="102" idx="2"/>
            <a:endCxn id="107" idx="0"/>
          </p:cNvCxnSpPr>
          <p:nvPr/>
        </p:nvCxnSpPr>
        <p:spPr>
          <a:xfrm>
            <a:off x="9953009" y="2433522"/>
            <a:ext cx="303826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C1747A8F-5BD4-0C23-6439-8EF27F5B73EF}"/>
              </a:ext>
            </a:extLst>
          </p:cNvPr>
          <p:cNvCxnSpPr>
            <a:cxnSpLocks/>
            <a:stCxn id="102" idx="2"/>
            <a:endCxn id="108" idx="0"/>
          </p:cNvCxnSpPr>
          <p:nvPr/>
        </p:nvCxnSpPr>
        <p:spPr>
          <a:xfrm>
            <a:off x="9953009" y="2433522"/>
            <a:ext cx="734064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7315F019-60BF-0BF7-4AB4-A529AB3F11F2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>
            <a:off x="9953009" y="2433522"/>
            <a:ext cx="1202606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E0130B2D-FCFB-A90B-B8B6-C562D9FE1325}"/>
              </a:ext>
            </a:extLst>
          </p:cNvPr>
          <p:cNvSpPr/>
          <p:nvPr/>
        </p:nvSpPr>
        <p:spPr>
          <a:xfrm>
            <a:off x="11389886" y="2876530"/>
            <a:ext cx="468542" cy="296592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dirty="0"/>
              <a:t>bow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A9CF797-0400-C0A5-4231-911FB1FA17DC}"/>
              </a:ext>
            </a:extLst>
          </p:cNvPr>
          <p:cNvCxnSpPr>
            <a:cxnSpLocks/>
            <a:stCxn id="102" idx="2"/>
          </p:cNvCxnSpPr>
          <p:nvPr/>
        </p:nvCxnSpPr>
        <p:spPr>
          <a:xfrm>
            <a:off x="9953009" y="2433522"/>
            <a:ext cx="1653185" cy="443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7200DD5-B179-D45E-D99C-84BDA660B901}"/>
              </a:ext>
            </a:extLst>
          </p:cNvPr>
          <p:cNvCxnSpPr/>
          <p:nvPr/>
        </p:nvCxnSpPr>
        <p:spPr>
          <a:xfrm>
            <a:off x="3832699" y="1102468"/>
            <a:ext cx="0" cy="3787302"/>
          </a:xfrm>
          <a:prstGeom prst="line">
            <a:avLst/>
          </a:prstGeom>
          <a:ln w="12700">
            <a:solidFill>
              <a:schemeClr val="accent1">
                <a:alpha val="22397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16FECCE-95BA-6572-7244-7A0DE4F3C02C}"/>
              </a:ext>
            </a:extLst>
          </p:cNvPr>
          <p:cNvCxnSpPr/>
          <p:nvPr/>
        </p:nvCxnSpPr>
        <p:spPr>
          <a:xfrm>
            <a:off x="7856708" y="1102468"/>
            <a:ext cx="0" cy="3787302"/>
          </a:xfrm>
          <a:prstGeom prst="line">
            <a:avLst/>
          </a:prstGeom>
          <a:ln w="12700">
            <a:solidFill>
              <a:schemeClr val="accent1">
                <a:alpha val="22397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681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29A3B-E82F-C091-D4C3-435F57B96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ing of x and y axis&#10;&#10;AI-generated content may be incorrect.">
            <a:extLst>
              <a:ext uri="{FF2B5EF4-FFF2-40B4-BE49-F238E27FC236}">
                <a16:creationId xmlns:a16="http://schemas.microsoft.com/office/drawing/2014/main" id="{E6E91A80-EE01-E009-B63D-091B74551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635" y="0"/>
            <a:ext cx="6738730" cy="68580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5E7C12-1CE4-3B67-8496-F5A7FD43127D}"/>
              </a:ext>
            </a:extLst>
          </p:cNvPr>
          <p:cNvCxnSpPr>
            <a:cxnSpLocks/>
          </p:cNvCxnSpPr>
          <p:nvPr/>
        </p:nvCxnSpPr>
        <p:spPr>
          <a:xfrm flipH="1" flipV="1">
            <a:off x="4118042" y="1523999"/>
            <a:ext cx="1932562" cy="1905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F86E9F-A021-B968-439B-84EEC62DA0D7}"/>
              </a:ext>
            </a:extLst>
          </p:cNvPr>
          <p:cNvCxnSpPr>
            <a:cxnSpLocks/>
          </p:cNvCxnSpPr>
          <p:nvPr/>
        </p:nvCxnSpPr>
        <p:spPr>
          <a:xfrm>
            <a:off x="6050604" y="3429000"/>
            <a:ext cx="940341" cy="146401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272D380-4979-3BE2-66A4-5F663DAD835B}"/>
              </a:ext>
            </a:extLst>
          </p:cNvPr>
          <p:cNvCxnSpPr>
            <a:cxnSpLocks/>
          </p:cNvCxnSpPr>
          <p:nvPr/>
        </p:nvCxnSpPr>
        <p:spPr>
          <a:xfrm>
            <a:off x="6096000" y="3477638"/>
            <a:ext cx="1874197" cy="191148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2D72489-7811-C7EE-47CE-2F750E7117B4}"/>
              </a:ext>
            </a:extLst>
          </p:cNvPr>
          <p:cNvSpPr/>
          <p:nvPr/>
        </p:nvSpPr>
        <p:spPr>
          <a:xfrm flipH="1" flipV="1">
            <a:off x="3521413" y="1926076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43C598E-A853-C564-DA98-5D233A89B157}"/>
              </a:ext>
            </a:extLst>
          </p:cNvPr>
          <p:cNvSpPr/>
          <p:nvPr/>
        </p:nvSpPr>
        <p:spPr>
          <a:xfrm flipH="1" flipV="1">
            <a:off x="4014281" y="1420238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819EE2-6993-3C95-5F6F-B74EA96F7B0D}"/>
              </a:ext>
            </a:extLst>
          </p:cNvPr>
          <p:cNvSpPr/>
          <p:nvPr/>
        </p:nvSpPr>
        <p:spPr>
          <a:xfrm flipH="1" flipV="1">
            <a:off x="6990945" y="4893013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DB9B7A-C563-5B33-FF99-353537279CD0}"/>
              </a:ext>
            </a:extLst>
          </p:cNvPr>
          <p:cNvSpPr/>
          <p:nvPr/>
        </p:nvSpPr>
        <p:spPr>
          <a:xfrm flipH="1" flipV="1">
            <a:off x="7970197" y="5389123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EB61D3-F48F-A004-0059-C90D88B40D1A}"/>
              </a:ext>
            </a:extLst>
          </p:cNvPr>
          <p:cNvCxnSpPr>
            <a:cxnSpLocks/>
          </p:cNvCxnSpPr>
          <p:nvPr/>
        </p:nvCxnSpPr>
        <p:spPr>
          <a:xfrm flipH="1" flipV="1">
            <a:off x="3625174" y="2029837"/>
            <a:ext cx="2425430" cy="139916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472D269-04AA-98D1-030B-2CD04BDC4F33}"/>
              </a:ext>
            </a:extLst>
          </p:cNvPr>
          <p:cNvSpPr/>
          <p:nvPr/>
        </p:nvSpPr>
        <p:spPr>
          <a:xfrm>
            <a:off x="3216613" y="1627762"/>
            <a:ext cx="609600" cy="233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slung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C5557658-9121-6207-A828-2E01BBA97D2C}"/>
              </a:ext>
            </a:extLst>
          </p:cNvPr>
          <p:cNvSpPr/>
          <p:nvPr/>
        </p:nvSpPr>
        <p:spPr>
          <a:xfrm>
            <a:off x="3677055" y="1089499"/>
            <a:ext cx="674452" cy="233463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bow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083A0F5-A260-7407-9B11-ED8D7430B2E9}"/>
              </a:ext>
            </a:extLst>
          </p:cNvPr>
          <p:cNvSpPr/>
          <p:nvPr/>
        </p:nvSpPr>
        <p:spPr>
          <a:xfrm>
            <a:off x="6728298" y="5090809"/>
            <a:ext cx="609600" cy="23346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bow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309273B4-E1E1-9994-6E82-F5C63892851D}"/>
              </a:ext>
            </a:extLst>
          </p:cNvPr>
          <p:cNvSpPr/>
          <p:nvPr/>
        </p:nvSpPr>
        <p:spPr>
          <a:xfrm>
            <a:off x="7717277" y="5580434"/>
            <a:ext cx="739302" cy="233463"/>
          </a:xfrm>
          <a:prstGeom prst="roundRect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hair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BCC364E-786E-E462-9D5E-8BB6BC0C2177}"/>
              </a:ext>
            </a:extLst>
          </p:cNvPr>
          <p:cNvSpPr/>
          <p:nvPr/>
        </p:nvSpPr>
        <p:spPr>
          <a:xfrm flipH="1" flipV="1">
            <a:off x="6990945" y="2418134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E4FD322-3815-F2D6-2D08-030A29BC614F}"/>
              </a:ext>
            </a:extLst>
          </p:cNvPr>
          <p:cNvSpPr/>
          <p:nvPr/>
        </p:nvSpPr>
        <p:spPr>
          <a:xfrm flipH="1" flipV="1">
            <a:off x="6990944" y="2899248"/>
            <a:ext cx="103761" cy="10376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D1AE7A-A05F-78EA-7D45-952F86E3F0C9}"/>
              </a:ext>
            </a:extLst>
          </p:cNvPr>
          <p:cNvCxnSpPr>
            <a:cxnSpLocks/>
            <a:endCxn id="3" idx="7"/>
          </p:cNvCxnSpPr>
          <p:nvPr/>
        </p:nvCxnSpPr>
        <p:spPr>
          <a:xfrm flipV="1">
            <a:off x="6079786" y="2987814"/>
            <a:ext cx="926353" cy="48982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76CAD2-B498-0F47-32EC-4780F820302F}"/>
              </a:ext>
            </a:extLst>
          </p:cNvPr>
          <p:cNvCxnSpPr>
            <a:cxnSpLocks/>
          </p:cNvCxnSpPr>
          <p:nvPr/>
        </p:nvCxnSpPr>
        <p:spPr>
          <a:xfrm flipV="1">
            <a:off x="6074321" y="2520126"/>
            <a:ext cx="916623" cy="91759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8183553-6012-B32A-C202-2A946A232307}"/>
              </a:ext>
            </a:extLst>
          </p:cNvPr>
          <p:cNvSpPr/>
          <p:nvPr/>
        </p:nvSpPr>
        <p:spPr>
          <a:xfrm>
            <a:off x="7094705" y="2119820"/>
            <a:ext cx="739302" cy="233463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bow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12E8E04-9A5C-2EA2-7F78-FA6B3D84ADA6}"/>
              </a:ext>
            </a:extLst>
          </p:cNvPr>
          <p:cNvSpPr/>
          <p:nvPr/>
        </p:nvSpPr>
        <p:spPr>
          <a:xfrm>
            <a:off x="7162800" y="2673486"/>
            <a:ext cx="739302" cy="233463"/>
          </a:xfrm>
          <a:prstGeom prst="round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greets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BBBEFA-14BD-4501-1156-A088487951BD}"/>
              </a:ext>
            </a:extLst>
          </p:cNvPr>
          <p:cNvSpPr txBox="1"/>
          <p:nvPr/>
        </p:nvSpPr>
        <p:spPr>
          <a:xfrm>
            <a:off x="1023185" y="1089499"/>
            <a:ext cx="2237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Robin </a:t>
            </a:r>
            <a:r>
              <a:rPr lang="en-US" sz="1800" dirty="0">
                <a:solidFill>
                  <a:schemeClr val="accent2"/>
                </a:solidFill>
              </a:rPr>
              <a:t>slung</a:t>
            </a:r>
            <a:r>
              <a:rPr lang="en-US" sz="1800" dirty="0"/>
              <a:t> the </a:t>
            </a:r>
            <a:r>
              <a:rPr lang="en-US" sz="1800" dirty="0">
                <a:solidFill>
                  <a:schemeClr val="accent2"/>
                </a:solidFill>
              </a:rPr>
              <a:t>bow</a:t>
            </a:r>
            <a:r>
              <a:rPr lang="en-US" sz="1800" dirty="0"/>
              <a:t> over his shoulder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0F696E-2D9E-1BDA-5D68-BC788F12F6B4}"/>
              </a:ext>
            </a:extLst>
          </p:cNvPr>
          <p:cNvSpPr txBox="1"/>
          <p:nvPr/>
        </p:nvSpPr>
        <p:spPr>
          <a:xfrm>
            <a:off x="8602495" y="5090809"/>
            <a:ext cx="22373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She made a little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bow</a:t>
            </a:r>
            <a:r>
              <a:rPr lang="en-US" dirty="0"/>
              <a:t> for her 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hair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5A1DA1-6F2A-21CF-8F5E-B393B37C253A}"/>
              </a:ext>
            </a:extLst>
          </p:cNvPr>
          <p:cNvSpPr txBox="1"/>
          <p:nvPr/>
        </p:nvSpPr>
        <p:spPr>
          <a:xfrm>
            <a:off x="8602494" y="2094968"/>
            <a:ext cx="24254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When Hiromi </a:t>
            </a:r>
            <a:r>
              <a:rPr lang="en-US" dirty="0">
                <a:solidFill>
                  <a:schemeClr val="accent6"/>
                </a:solidFill>
              </a:rPr>
              <a:t>greets</a:t>
            </a:r>
            <a:r>
              <a:rPr lang="en-US" dirty="0"/>
              <a:t> people, she will </a:t>
            </a:r>
            <a:r>
              <a:rPr lang="en-US" dirty="0">
                <a:solidFill>
                  <a:schemeClr val="accent6"/>
                </a:solidFill>
              </a:rPr>
              <a:t>bow</a:t>
            </a:r>
          </a:p>
        </p:txBody>
      </p:sp>
    </p:spTree>
    <p:extLst>
      <p:ext uri="{BB962C8B-B14F-4D97-AF65-F5344CB8AC3E}">
        <p14:creationId xmlns:p14="http://schemas.microsoft.com/office/powerpoint/2010/main" val="513465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258</Words>
  <Application>Microsoft Macintosh PowerPoint</Application>
  <PresentationFormat>Widescreen</PresentationFormat>
  <Paragraphs>130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Sanfilippo</dc:creator>
  <cp:lastModifiedBy>Paul Sanfilippo</cp:lastModifiedBy>
  <cp:revision>23</cp:revision>
  <dcterms:created xsi:type="dcterms:W3CDTF">2025-10-27T19:53:14Z</dcterms:created>
  <dcterms:modified xsi:type="dcterms:W3CDTF">2025-10-28T08:07:55Z</dcterms:modified>
</cp:coreProperties>
</file>