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/>
    <p:restoredTop sz="94694"/>
  </p:normalViewPr>
  <p:slideViewPr>
    <p:cSldViewPr snapToGrid="0">
      <p:cViewPr varScale="1">
        <p:scale>
          <a:sx n="121" d="100"/>
          <a:sy n="121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48F-6348-6956-7A66-1D38BCB8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4E512-09AE-C028-18D8-A0368CDB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B9CD-BB01-2463-3F0C-35C4DC98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1F88-349C-944F-8ADE-53F10C90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6FF9-D265-E431-ED3E-FBE0C426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086C-EC7C-EC60-881F-E1A1F6D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BD418-CB36-42CA-DABA-AC3B4976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006B-75BC-8C61-2C67-B36CBEC2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DAF8-F9EE-22D3-D2B5-B6D0F76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3533-93C5-15EA-125D-0C4E3BC1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59884-9009-6B15-7BEB-FBD4BDC2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1A0F-6212-2B00-8D07-467DEB83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7EDC-F805-E62C-4D76-0A03DC4B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ADB4-1A01-0740-3BDB-220C5E34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20B1-96DA-BACC-DBD6-0D30664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DD22-AE87-768B-6227-C6E91ECF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F097-580F-2FFE-3AD2-35702D85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EAF1-1EB3-2258-BBB4-0E4E9CDE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BD76-BB0F-A640-FE4F-A171AB34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8337-BD09-6C2E-B93B-023A74C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890D-A67C-598E-72CC-BD564A26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33E18-69C1-D9C5-21F3-D5D3288D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F009-63CC-2A63-CD50-3981B934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0A3F-ACD7-DBEA-7A65-15FDC866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39AB-D975-70BA-655C-EFB92DE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69FA-08BD-A658-AB70-86F564C4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C222-5162-C71C-1486-9EF2280B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46D77-D1B4-297D-5D1E-F71B262D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590F-EA5D-BA4D-CC7B-C6B28F7C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603F-193E-887C-BE51-57B2E9F4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5B08C-67D8-6F3C-D2FF-F32FE0F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070A-13EC-5C73-945A-539D3E84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7CC7-C352-1007-806B-130375CE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0017-FD2B-A43C-F7DC-16B536E8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E2B7C-560C-D172-1D29-EC870E751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0DCF6-4245-1AAC-6568-F33D350C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5911C-0FFA-F3E2-9E88-B1D47DFC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B67C9-179A-EC5F-9966-5BBF226F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58C08-ADE3-ECC4-4AE7-6F81D83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EC8-CC17-6338-3D17-CB3005E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43B5E-C84C-23B6-6F08-E746637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F053D-AB5A-A0C8-C543-9DAD6572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1B7B-1195-BAAD-934E-0AB3BC30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E3DE-9EC2-A9B2-8FD9-8D084E7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35C67-7BAA-FF67-EEEE-99FDD44F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5592-E762-3C53-188E-9ABCC63B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9F7-6644-F414-9A6C-707D7574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47E0-0E4A-2759-46BD-385F0815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0B463-C8A4-DEDC-570A-6D20B50D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234-677E-1F71-79EE-A2B0B65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DAFE-A452-E136-E9DD-1E7C196F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799AF-7751-592E-F0A6-04B7205D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8D05-3D87-1359-2074-4F12533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B075-0DC3-01B8-AB8D-BF7E03AC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68AAD-B0BB-BB81-A894-7D81E070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FD51-3B5B-C053-6682-9D0AF660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3891-C963-3A5A-D356-2DE07798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DE09-350E-C81B-8CB0-892835E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ABE1-7CB8-15F7-5A84-73F32722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5EBD-28A7-E876-7801-F593601B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780B-8141-64D8-D9E1-B6EA42A7D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AEEF0-73E0-0546-8CDE-A26F9B0AA95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F1C4-54E7-B19D-53C6-273EB92B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797-6FD7-1157-B2A1-1D0A0C8A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20577D-A09A-BB1B-CA07-60EFA23D11BE}"/>
              </a:ext>
            </a:extLst>
          </p:cNvPr>
          <p:cNvSpPr/>
          <p:nvPr/>
        </p:nvSpPr>
        <p:spPr>
          <a:xfrm>
            <a:off x="5622766" y="1132891"/>
            <a:ext cx="4098587" cy="567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Robin slung the bow over his shoulder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4CCCA5-4286-7173-2872-22679A1229F5}"/>
              </a:ext>
            </a:extLst>
          </p:cNvPr>
          <p:cNvSpPr/>
          <p:nvPr/>
        </p:nvSpPr>
        <p:spPr>
          <a:xfrm>
            <a:off x="3934420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42B9A5-CD38-4AB7-E05D-1E587B0F2C70}"/>
              </a:ext>
            </a:extLst>
          </p:cNvPr>
          <p:cNvSpPr/>
          <p:nvPr/>
        </p:nvSpPr>
        <p:spPr>
          <a:xfrm>
            <a:off x="4949339" y="2536526"/>
            <a:ext cx="1014919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slung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E7ED2A-E03F-1355-AC61-5FA59150B78D}"/>
              </a:ext>
            </a:extLst>
          </p:cNvPr>
          <p:cNvSpPr/>
          <p:nvPr/>
        </p:nvSpPr>
        <p:spPr>
          <a:xfrm>
            <a:off x="5964258" y="2536526"/>
            <a:ext cx="1014919" cy="5673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E45CC4-97F3-BBCB-FCF5-2D52AEFBABA0}"/>
              </a:ext>
            </a:extLst>
          </p:cNvPr>
          <p:cNvSpPr/>
          <p:nvPr/>
        </p:nvSpPr>
        <p:spPr>
          <a:xfrm>
            <a:off x="6979177" y="2536526"/>
            <a:ext cx="1014919" cy="5673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92705B-8F62-8707-B09E-8AC28F1E4833}"/>
              </a:ext>
            </a:extLst>
          </p:cNvPr>
          <p:cNvSpPr/>
          <p:nvPr/>
        </p:nvSpPr>
        <p:spPr>
          <a:xfrm>
            <a:off x="7994096" y="2536526"/>
            <a:ext cx="1014919" cy="567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85590B-DEB1-644E-C9AD-33BEF9295826}"/>
              </a:ext>
            </a:extLst>
          </p:cNvPr>
          <p:cNvSpPr/>
          <p:nvPr/>
        </p:nvSpPr>
        <p:spPr>
          <a:xfrm>
            <a:off x="9009015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B1658C-7446-FF00-4278-5344D2CC679A}"/>
              </a:ext>
            </a:extLst>
          </p:cNvPr>
          <p:cNvSpPr/>
          <p:nvPr/>
        </p:nvSpPr>
        <p:spPr>
          <a:xfrm>
            <a:off x="10023934" y="2536526"/>
            <a:ext cx="1164077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shoulder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55130-E0EC-A9E3-FA42-BB7F8FB08D91}"/>
              </a:ext>
            </a:extLst>
          </p:cNvPr>
          <p:cNvSpPr txBox="1"/>
          <p:nvPr/>
        </p:nvSpPr>
        <p:spPr>
          <a:xfrm>
            <a:off x="1094894" y="1132891"/>
            <a:ext cx="133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6FB655-B644-44D4-7780-5C1B90C2A0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441880" y="1700219"/>
            <a:ext cx="3230180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EB7FF-44E5-DF14-D887-910274C18F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56799" y="1700219"/>
            <a:ext cx="2215261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FC4A8-0954-F168-BBF7-1E530C3E3C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471718" y="1700219"/>
            <a:ext cx="120034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965DB-663C-8601-4D64-2ADB14D9C57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486637" y="1700219"/>
            <a:ext cx="177529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F2A55-F988-8034-48A0-F67D0BDFDD7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7672060" y="1700219"/>
            <a:ext cx="829496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B8A4FC-C513-315B-D5E3-FC2BE1070EA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68113" y="1700219"/>
            <a:ext cx="184836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A50B0-1532-0972-1EF1-C6C4680917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7672060" y="1700219"/>
            <a:ext cx="2933913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AF0D28-DCE1-3F76-D3D8-7CF6A761CCC0}"/>
              </a:ext>
            </a:extLst>
          </p:cNvPr>
          <p:cNvCxnSpPr>
            <a:cxnSpLocks/>
          </p:cNvCxnSpPr>
          <p:nvPr/>
        </p:nvCxnSpPr>
        <p:spPr>
          <a:xfrm>
            <a:off x="2593684" y="1332946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06BD73-7F02-AA26-1B06-03B8A4E12976}"/>
              </a:ext>
            </a:extLst>
          </p:cNvPr>
          <p:cNvSpPr txBox="1"/>
          <p:nvPr/>
        </p:nvSpPr>
        <p:spPr>
          <a:xfrm>
            <a:off x="978579" y="2620135"/>
            <a:ext cx="15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Tokenisation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D735FD-6DE1-2F99-2B01-C08466282156}"/>
              </a:ext>
            </a:extLst>
          </p:cNvPr>
          <p:cNvCxnSpPr>
            <a:cxnSpLocks/>
          </p:cNvCxnSpPr>
          <p:nvPr/>
        </p:nvCxnSpPr>
        <p:spPr>
          <a:xfrm>
            <a:off x="2593683" y="2820190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1D675-819C-2D70-3E55-AB2C0DB44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2CDAEA-D5A7-312E-9DCD-ED3DD6784D47}"/>
              </a:ext>
            </a:extLst>
          </p:cNvPr>
          <p:cNvSpPr/>
          <p:nvPr/>
        </p:nvSpPr>
        <p:spPr>
          <a:xfrm>
            <a:off x="5622766" y="1132891"/>
            <a:ext cx="4098587" cy="567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Robin slung the bow over his shoulder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829DF9-60F0-E0E4-F6ED-9DA9DA1191F2}"/>
              </a:ext>
            </a:extLst>
          </p:cNvPr>
          <p:cNvSpPr/>
          <p:nvPr/>
        </p:nvSpPr>
        <p:spPr>
          <a:xfrm>
            <a:off x="3934420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4BDD0E-A35F-F777-1811-C0BE5AD97841}"/>
              </a:ext>
            </a:extLst>
          </p:cNvPr>
          <p:cNvSpPr/>
          <p:nvPr/>
        </p:nvSpPr>
        <p:spPr>
          <a:xfrm>
            <a:off x="4949339" y="2536526"/>
            <a:ext cx="1014919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slung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6F1F44-40FF-4099-6162-93577F002096}"/>
              </a:ext>
            </a:extLst>
          </p:cNvPr>
          <p:cNvSpPr/>
          <p:nvPr/>
        </p:nvSpPr>
        <p:spPr>
          <a:xfrm>
            <a:off x="5964258" y="2536526"/>
            <a:ext cx="1014919" cy="5673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6F7833-1E69-EA5B-0631-1627C9A54F03}"/>
              </a:ext>
            </a:extLst>
          </p:cNvPr>
          <p:cNvSpPr/>
          <p:nvPr/>
        </p:nvSpPr>
        <p:spPr>
          <a:xfrm>
            <a:off x="6979177" y="2536526"/>
            <a:ext cx="1014919" cy="5673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CC140B-7C8D-511B-6C52-838A052B6767}"/>
              </a:ext>
            </a:extLst>
          </p:cNvPr>
          <p:cNvSpPr/>
          <p:nvPr/>
        </p:nvSpPr>
        <p:spPr>
          <a:xfrm>
            <a:off x="7994096" y="2536526"/>
            <a:ext cx="1014919" cy="567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594D13-DEB4-D1BB-8CB2-CD109AC45D98}"/>
              </a:ext>
            </a:extLst>
          </p:cNvPr>
          <p:cNvSpPr/>
          <p:nvPr/>
        </p:nvSpPr>
        <p:spPr>
          <a:xfrm>
            <a:off x="9009015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082B3B-37E1-B633-6024-025009EAC0F9}"/>
              </a:ext>
            </a:extLst>
          </p:cNvPr>
          <p:cNvSpPr/>
          <p:nvPr/>
        </p:nvSpPr>
        <p:spPr>
          <a:xfrm>
            <a:off x="10023934" y="2536526"/>
            <a:ext cx="1164077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shoulder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30C52-4963-8D16-3235-F103B0A6B6B2}"/>
              </a:ext>
            </a:extLst>
          </p:cNvPr>
          <p:cNvSpPr txBox="1"/>
          <p:nvPr/>
        </p:nvSpPr>
        <p:spPr>
          <a:xfrm>
            <a:off x="1094894" y="1132891"/>
            <a:ext cx="133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DE7D2-16AD-7902-F706-CB5EC68748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441880" y="1700219"/>
            <a:ext cx="3230180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763EA-06AE-3E13-F9B8-1DDDC1341BE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56799" y="1700219"/>
            <a:ext cx="2215261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23DE1A-EB89-BC11-46D0-358C8D3E833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471718" y="1700219"/>
            <a:ext cx="120034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9C2A18-D01D-8DB7-ACCE-6A4BFE20814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486637" y="1700219"/>
            <a:ext cx="177529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2AFE63-1AB6-AA70-FA29-28C9C3E15D4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7672060" y="1700219"/>
            <a:ext cx="829496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E76696-A8C9-23FF-3FD5-0AEF723D1EF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68113" y="1700219"/>
            <a:ext cx="184836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C18FDB-7194-42AA-2AEA-42E01AD05F2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7672060" y="1700219"/>
            <a:ext cx="2933913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FFCBE-40F2-0A19-BC2A-3D3B8EEF88EB}"/>
              </a:ext>
            </a:extLst>
          </p:cNvPr>
          <p:cNvCxnSpPr>
            <a:cxnSpLocks/>
          </p:cNvCxnSpPr>
          <p:nvPr/>
        </p:nvCxnSpPr>
        <p:spPr>
          <a:xfrm>
            <a:off x="2593684" y="1332946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A08F37-4586-749F-2DC9-07CD576AB0AE}"/>
              </a:ext>
            </a:extLst>
          </p:cNvPr>
          <p:cNvSpPr txBox="1"/>
          <p:nvPr/>
        </p:nvSpPr>
        <p:spPr>
          <a:xfrm>
            <a:off x="978579" y="2620135"/>
            <a:ext cx="15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Tokenisation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087CFA-037A-AD28-91B5-16446832A447}"/>
              </a:ext>
            </a:extLst>
          </p:cNvPr>
          <p:cNvCxnSpPr>
            <a:cxnSpLocks/>
          </p:cNvCxnSpPr>
          <p:nvPr/>
        </p:nvCxnSpPr>
        <p:spPr>
          <a:xfrm>
            <a:off x="2593683" y="2820190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2EF388-DCB0-12D5-9055-645110FADA1A}"/>
              </a:ext>
            </a:extLst>
          </p:cNvPr>
          <p:cNvSpPr txBox="1"/>
          <p:nvPr/>
        </p:nvSpPr>
        <p:spPr>
          <a:xfrm>
            <a:off x="978579" y="4682691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Embeddings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6B5583-4324-BD90-58E3-9E0F67156D9E}"/>
              </a:ext>
            </a:extLst>
          </p:cNvPr>
          <p:cNvCxnSpPr>
            <a:cxnSpLocks/>
          </p:cNvCxnSpPr>
          <p:nvPr/>
        </p:nvCxnSpPr>
        <p:spPr>
          <a:xfrm>
            <a:off x="2593683" y="4882746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26AD4E81-14F9-F493-939B-D1E1D0400597}"/>
              </a:ext>
            </a:extLst>
          </p:cNvPr>
          <p:cNvSpPr/>
          <p:nvPr/>
        </p:nvSpPr>
        <p:spPr>
          <a:xfrm>
            <a:off x="4147477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B00942-E9DD-EF2D-0A15-15CF0DAD8E38}"/>
              </a:ext>
            </a:extLst>
          </p:cNvPr>
          <p:cNvSpPr txBox="1"/>
          <p:nvPr/>
        </p:nvSpPr>
        <p:spPr>
          <a:xfrm>
            <a:off x="4175551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-1.65</a:t>
            </a:r>
          </a:p>
          <a:p>
            <a:r>
              <a:rPr lang="en-US" sz="1000" dirty="0"/>
              <a:t>  2.32</a:t>
            </a:r>
          </a:p>
          <a:p>
            <a:r>
              <a:rPr lang="en-US" sz="1000" dirty="0"/>
              <a:t>  4.77</a:t>
            </a:r>
          </a:p>
          <a:p>
            <a:r>
              <a:rPr lang="en-US" sz="1000" dirty="0"/>
              <a:t>-0.54</a:t>
            </a:r>
          </a:p>
          <a:p>
            <a:r>
              <a:rPr lang="en-US" sz="1000" dirty="0"/>
              <a:t>  1.22</a:t>
            </a:r>
          </a:p>
          <a:p>
            <a:r>
              <a:rPr lang="en-US" sz="1000" dirty="0"/>
              <a:t>  5.41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8.47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5403EF14-7087-C30B-CFE4-1F8716D0A4AA}"/>
              </a:ext>
            </a:extLst>
          </p:cNvPr>
          <p:cNvSpPr/>
          <p:nvPr/>
        </p:nvSpPr>
        <p:spPr>
          <a:xfrm flipH="1">
            <a:off x="4547384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823A90-6A0D-D977-DDF7-A913FA1F8E5D}"/>
              </a:ext>
            </a:extLst>
          </p:cNvPr>
          <p:cNvCxnSpPr>
            <a:stCxn id="5" idx="2"/>
          </p:cNvCxnSpPr>
          <p:nvPr/>
        </p:nvCxnSpPr>
        <p:spPr>
          <a:xfrm>
            <a:off x="4441880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CA09D69B-6700-5CC4-8533-E243A9167A2E}"/>
              </a:ext>
            </a:extLst>
          </p:cNvPr>
          <p:cNvSpPr/>
          <p:nvPr/>
        </p:nvSpPr>
        <p:spPr>
          <a:xfrm>
            <a:off x="5162396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5F340-4C02-4C4F-FEC9-B80C516C8BEA}"/>
              </a:ext>
            </a:extLst>
          </p:cNvPr>
          <p:cNvSpPr txBox="1"/>
          <p:nvPr/>
        </p:nvSpPr>
        <p:spPr>
          <a:xfrm>
            <a:off x="5190470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4.54</a:t>
            </a:r>
          </a:p>
          <a:p>
            <a:r>
              <a:rPr lang="en-US" sz="1000" dirty="0"/>
              <a:t>  1.05</a:t>
            </a:r>
          </a:p>
          <a:p>
            <a:r>
              <a:rPr lang="en-US" sz="1000" dirty="0"/>
              <a:t>-0.25</a:t>
            </a:r>
          </a:p>
          <a:p>
            <a:r>
              <a:rPr lang="en-US" sz="1000" dirty="0"/>
              <a:t>-2.41</a:t>
            </a:r>
          </a:p>
          <a:p>
            <a:r>
              <a:rPr lang="en-US" sz="1000" dirty="0"/>
              <a:t>  3.64</a:t>
            </a:r>
          </a:p>
          <a:p>
            <a:r>
              <a:rPr lang="en-US" sz="1000" dirty="0"/>
              <a:t>-1.22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2.46</a:t>
            </a: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87818C97-2A96-2D48-3E94-A1355F3C7B0E}"/>
              </a:ext>
            </a:extLst>
          </p:cNvPr>
          <p:cNvSpPr/>
          <p:nvPr/>
        </p:nvSpPr>
        <p:spPr>
          <a:xfrm flipH="1">
            <a:off x="5562303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12EF39-3A95-1922-CF4C-262C5DC07DEC}"/>
              </a:ext>
            </a:extLst>
          </p:cNvPr>
          <p:cNvCxnSpPr/>
          <p:nvPr/>
        </p:nvCxnSpPr>
        <p:spPr>
          <a:xfrm>
            <a:off x="5456799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26A42C9E-E577-2B7D-1CE8-16BED91347CC}"/>
              </a:ext>
            </a:extLst>
          </p:cNvPr>
          <p:cNvSpPr/>
          <p:nvPr/>
        </p:nvSpPr>
        <p:spPr>
          <a:xfrm>
            <a:off x="6177315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AFDB7E-17C9-5EA8-F0DD-B9548FC5BFE4}"/>
              </a:ext>
            </a:extLst>
          </p:cNvPr>
          <p:cNvSpPr txBox="1"/>
          <p:nvPr/>
        </p:nvSpPr>
        <p:spPr>
          <a:xfrm>
            <a:off x="6205389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-2.33</a:t>
            </a:r>
          </a:p>
          <a:p>
            <a:r>
              <a:rPr lang="en-US" sz="1000" dirty="0"/>
              <a:t>  1.98</a:t>
            </a:r>
          </a:p>
          <a:p>
            <a:r>
              <a:rPr lang="en-US" sz="1000" dirty="0"/>
              <a:t>-1.85</a:t>
            </a:r>
          </a:p>
          <a:p>
            <a:r>
              <a:rPr lang="en-US" sz="1000" dirty="0"/>
              <a:t>  1.11</a:t>
            </a:r>
          </a:p>
          <a:p>
            <a:r>
              <a:rPr lang="en-US" sz="1000" dirty="0"/>
              <a:t>-9.25</a:t>
            </a:r>
          </a:p>
          <a:p>
            <a:r>
              <a:rPr lang="en-US" sz="1000" dirty="0"/>
              <a:t>  0.21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-2.56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4906443E-C4A6-B282-BDB9-E736F5BBAEA1}"/>
              </a:ext>
            </a:extLst>
          </p:cNvPr>
          <p:cNvSpPr/>
          <p:nvPr/>
        </p:nvSpPr>
        <p:spPr>
          <a:xfrm flipH="1">
            <a:off x="6577222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D5425E-CD39-43A4-9A77-9230E2EC8492}"/>
              </a:ext>
            </a:extLst>
          </p:cNvPr>
          <p:cNvCxnSpPr/>
          <p:nvPr/>
        </p:nvCxnSpPr>
        <p:spPr>
          <a:xfrm>
            <a:off x="6471718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20FDBC0-3761-A930-BE0F-09D2E6DAAE1E}"/>
              </a:ext>
            </a:extLst>
          </p:cNvPr>
          <p:cNvSpPr/>
          <p:nvPr/>
        </p:nvSpPr>
        <p:spPr>
          <a:xfrm>
            <a:off x="7220308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C5CD30-2622-3BB3-5349-8C9962563077}"/>
              </a:ext>
            </a:extLst>
          </p:cNvPr>
          <p:cNvSpPr txBox="1"/>
          <p:nvPr/>
        </p:nvSpPr>
        <p:spPr>
          <a:xfrm>
            <a:off x="7248382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-0.03</a:t>
            </a:r>
          </a:p>
          <a:p>
            <a:r>
              <a:rPr lang="en-US" sz="1000" dirty="0"/>
              <a:t>  4.01</a:t>
            </a:r>
          </a:p>
          <a:p>
            <a:r>
              <a:rPr lang="en-US" sz="1000" dirty="0"/>
              <a:t>  1.25</a:t>
            </a:r>
          </a:p>
          <a:p>
            <a:r>
              <a:rPr lang="en-US" sz="1000" dirty="0"/>
              <a:t>-1.68</a:t>
            </a:r>
          </a:p>
          <a:p>
            <a:r>
              <a:rPr lang="en-US" sz="1000" dirty="0"/>
              <a:t>-2.22</a:t>
            </a:r>
          </a:p>
          <a:p>
            <a:r>
              <a:rPr lang="en-US" sz="1000" dirty="0"/>
              <a:t>  3.14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0.02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C44CA19E-0112-FF1C-C1B6-6E645BCB59F3}"/>
              </a:ext>
            </a:extLst>
          </p:cNvPr>
          <p:cNvSpPr/>
          <p:nvPr/>
        </p:nvSpPr>
        <p:spPr>
          <a:xfrm flipH="1">
            <a:off x="7620215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5DD41F-AEE7-BECD-80B8-9F7BA9C933AD}"/>
              </a:ext>
            </a:extLst>
          </p:cNvPr>
          <p:cNvCxnSpPr/>
          <p:nvPr/>
        </p:nvCxnSpPr>
        <p:spPr>
          <a:xfrm>
            <a:off x="7514711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A226BBB7-E880-F13D-DEA5-E616B8FDD9E0}"/>
              </a:ext>
            </a:extLst>
          </p:cNvPr>
          <p:cNvSpPr/>
          <p:nvPr/>
        </p:nvSpPr>
        <p:spPr>
          <a:xfrm>
            <a:off x="8207153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CBB045-AC32-1410-AE05-7B0A376180F4}"/>
              </a:ext>
            </a:extLst>
          </p:cNvPr>
          <p:cNvSpPr txBox="1"/>
          <p:nvPr/>
        </p:nvSpPr>
        <p:spPr>
          <a:xfrm>
            <a:off x="8235227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1.13</a:t>
            </a:r>
          </a:p>
          <a:p>
            <a:r>
              <a:rPr lang="en-US" sz="1000" dirty="0"/>
              <a:t>  3.87</a:t>
            </a:r>
          </a:p>
          <a:p>
            <a:r>
              <a:rPr lang="en-US" sz="1000" dirty="0"/>
              <a:t>-0.58</a:t>
            </a:r>
          </a:p>
          <a:p>
            <a:r>
              <a:rPr lang="en-US" sz="1000" dirty="0"/>
              <a:t>-1.58</a:t>
            </a:r>
          </a:p>
          <a:p>
            <a:r>
              <a:rPr lang="en-US" sz="1000" dirty="0"/>
              <a:t>  4.64</a:t>
            </a:r>
          </a:p>
          <a:p>
            <a:r>
              <a:rPr lang="en-US" sz="1000" dirty="0"/>
              <a:t>  1.42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-1.47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5FECC8E5-8635-0FAE-E4B5-9F2A3ACF05B6}"/>
              </a:ext>
            </a:extLst>
          </p:cNvPr>
          <p:cNvSpPr/>
          <p:nvPr/>
        </p:nvSpPr>
        <p:spPr>
          <a:xfrm flipH="1">
            <a:off x="8607060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78AA3A-04DB-A81A-AA26-A57F8C87FBEF}"/>
              </a:ext>
            </a:extLst>
          </p:cNvPr>
          <p:cNvCxnSpPr/>
          <p:nvPr/>
        </p:nvCxnSpPr>
        <p:spPr>
          <a:xfrm>
            <a:off x="8501556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812F0CFC-09FF-4DC7-25FA-6B2E92D860B7}"/>
              </a:ext>
            </a:extLst>
          </p:cNvPr>
          <p:cNvSpPr/>
          <p:nvPr/>
        </p:nvSpPr>
        <p:spPr>
          <a:xfrm>
            <a:off x="9222072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4A4A88-A3E0-723B-004A-5210A81D9C02}"/>
              </a:ext>
            </a:extLst>
          </p:cNvPr>
          <p:cNvSpPr txBox="1"/>
          <p:nvPr/>
        </p:nvSpPr>
        <p:spPr>
          <a:xfrm>
            <a:off x="9250146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-2.14</a:t>
            </a:r>
          </a:p>
          <a:p>
            <a:r>
              <a:rPr lang="en-US" sz="1000" dirty="0"/>
              <a:t>  9.24</a:t>
            </a:r>
          </a:p>
          <a:p>
            <a:r>
              <a:rPr lang="en-US" sz="1000" dirty="0"/>
              <a:t>  1.57</a:t>
            </a:r>
          </a:p>
          <a:p>
            <a:r>
              <a:rPr lang="en-US" sz="1000" dirty="0"/>
              <a:t>  5.22</a:t>
            </a:r>
          </a:p>
          <a:p>
            <a:r>
              <a:rPr lang="en-US" sz="1000" dirty="0"/>
              <a:t>-1.54</a:t>
            </a:r>
          </a:p>
          <a:p>
            <a:r>
              <a:rPr lang="en-US" sz="1000" dirty="0"/>
              <a:t>  2.31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3.16</a:t>
            </a: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D197E61D-543B-4D4A-24FF-AE1078E03096}"/>
              </a:ext>
            </a:extLst>
          </p:cNvPr>
          <p:cNvSpPr/>
          <p:nvPr/>
        </p:nvSpPr>
        <p:spPr>
          <a:xfrm flipH="1">
            <a:off x="9621979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AB8410-6EB8-9065-EE60-987651620802}"/>
              </a:ext>
            </a:extLst>
          </p:cNvPr>
          <p:cNvCxnSpPr/>
          <p:nvPr/>
        </p:nvCxnSpPr>
        <p:spPr>
          <a:xfrm>
            <a:off x="9516475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553EA597-BF7C-C36E-24E1-722795F98A9C}"/>
              </a:ext>
            </a:extLst>
          </p:cNvPr>
          <p:cNvSpPr/>
          <p:nvPr/>
        </p:nvSpPr>
        <p:spPr>
          <a:xfrm>
            <a:off x="10311570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786420-AF4B-ED91-8C3B-AC8FBEBE176F}"/>
              </a:ext>
            </a:extLst>
          </p:cNvPr>
          <p:cNvSpPr txBox="1"/>
          <p:nvPr/>
        </p:nvSpPr>
        <p:spPr>
          <a:xfrm>
            <a:off x="10339644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-5.14</a:t>
            </a:r>
          </a:p>
          <a:p>
            <a:r>
              <a:rPr lang="en-US" sz="1000" dirty="0"/>
              <a:t>-2.32</a:t>
            </a:r>
          </a:p>
          <a:p>
            <a:r>
              <a:rPr lang="en-US" sz="1000" dirty="0"/>
              <a:t>-2.14</a:t>
            </a:r>
          </a:p>
          <a:p>
            <a:r>
              <a:rPr lang="en-US" sz="1000" dirty="0"/>
              <a:t>-1.24</a:t>
            </a:r>
          </a:p>
          <a:p>
            <a:r>
              <a:rPr lang="en-US" sz="1000" dirty="0"/>
              <a:t>  3.33</a:t>
            </a:r>
          </a:p>
          <a:p>
            <a:r>
              <a:rPr lang="en-US" sz="1000" dirty="0"/>
              <a:t>  1.41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2.74</a:t>
            </a:r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C67A3933-91DF-0466-C0AD-4218970F56F5}"/>
              </a:ext>
            </a:extLst>
          </p:cNvPr>
          <p:cNvSpPr/>
          <p:nvPr/>
        </p:nvSpPr>
        <p:spPr>
          <a:xfrm flipH="1">
            <a:off x="10711477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2FCC10-C64A-D98C-2B1D-EC0CC61B7104}"/>
              </a:ext>
            </a:extLst>
          </p:cNvPr>
          <p:cNvCxnSpPr/>
          <p:nvPr/>
        </p:nvCxnSpPr>
        <p:spPr>
          <a:xfrm>
            <a:off x="10605973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ng of x and y axis&#10;&#10;AI-generated content may be incorrect.">
            <a:extLst>
              <a:ext uri="{FF2B5EF4-FFF2-40B4-BE49-F238E27FC236}">
                <a16:creationId xmlns:a16="http://schemas.microsoft.com/office/drawing/2014/main" id="{0647DC89-D92B-72A6-EE5A-8493373F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5" y="0"/>
            <a:ext cx="673873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3AF3B-85B2-9197-4ECF-DDD23C4B82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42" y="1523999"/>
            <a:ext cx="1932562" cy="1905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7BF58-DAA5-AD5E-D95B-D9CBFC82DF8E}"/>
              </a:ext>
            </a:extLst>
          </p:cNvPr>
          <p:cNvCxnSpPr>
            <a:cxnSpLocks/>
          </p:cNvCxnSpPr>
          <p:nvPr/>
        </p:nvCxnSpPr>
        <p:spPr>
          <a:xfrm>
            <a:off x="6050604" y="3429000"/>
            <a:ext cx="940341" cy="14640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DE9B46-2AC3-35BC-E27D-70666E50771A}"/>
              </a:ext>
            </a:extLst>
          </p:cNvPr>
          <p:cNvCxnSpPr>
            <a:cxnSpLocks/>
          </p:cNvCxnSpPr>
          <p:nvPr/>
        </p:nvCxnSpPr>
        <p:spPr>
          <a:xfrm>
            <a:off x="6096000" y="3477638"/>
            <a:ext cx="1874197" cy="1911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BA1F69-C07A-BFF9-1E52-33E023542E62}"/>
              </a:ext>
            </a:extLst>
          </p:cNvPr>
          <p:cNvSpPr/>
          <p:nvPr/>
        </p:nvSpPr>
        <p:spPr>
          <a:xfrm flipH="1" flipV="1">
            <a:off x="3521413" y="1926076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A30139-913F-92E1-8338-A5B182FE2A25}"/>
              </a:ext>
            </a:extLst>
          </p:cNvPr>
          <p:cNvSpPr/>
          <p:nvPr/>
        </p:nvSpPr>
        <p:spPr>
          <a:xfrm flipH="1" flipV="1">
            <a:off x="4014281" y="142023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44F842-31DC-CC7D-CA2C-09900A1CD358}"/>
              </a:ext>
            </a:extLst>
          </p:cNvPr>
          <p:cNvSpPr/>
          <p:nvPr/>
        </p:nvSpPr>
        <p:spPr>
          <a:xfrm flipH="1" flipV="1">
            <a:off x="6990945" y="489301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021CA9-7464-E15C-AF02-20833461736F}"/>
              </a:ext>
            </a:extLst>
          </p:cNvPr>
          <p:cNvSpPr/>
          <p:nvPr/>
        </p:nvSpPr>
        <p:spPr>
          <a:xfrm flipH="1" flipV="1">
            <a:off x="7970197" y="538912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03042-00D0-BD72-2DA2-2E0610EBE71A}"/>
              </a:ext>
            </a:extLst>
          </p:cNvPr>
          <p:cNvCxnSpPr>
            <a:cxnSpLocks/>
          </p:cNvCxnSpPr>
          <p:nvPr/>
        </p:nvCxnSpPr>
        <p:spPr>
          <a:xfrm flipH="1" flipV="1">
            <a:off x="3625174" y="2029837"/>
            <a:ext cx="2425430" cy="13991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3E1D81-6278-B54C-19AB-AA2CC9B7D890}"/>
              </a:ext>
            </a:extLst>
          </p:cNvPr>
          <p:cNvSpPr/>
          <p:nvPr/>
        </p:nvSpPr>
        <p:spPr>
          <a:xfrm>
            <a:off x="3216613" y="1627762"/>
            <a:ext cx="609600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Nurse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A3D6E6B-A2CF-B67D-6D56-1A74EDB4409A}"/>
              </a:ext>
            </a:extLst>
          </p:cNvPr>
          <p:cNvSpPr/>
          <p:nvPr/>
        </p:nvSpPr>
        <p:spPr>
          <a:xfrm>
            <a:off x="3677055" y="1089499"/>
            <a:ext cx="674452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6DE817-288A-0501-A510-20BB2E0C8DB4}"/>
              </a:ext>
            </a:extLst>
          </p:cNvPr>
          <p:cNvSpPr/>
          <p:nvPr/>
        </p:nvSpPr>
        <p:spPr>
          <a:xfrm>
            <a:off x="6728298" y="5090809"/>
            <a:ext cx="609600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E0B1B5-8953-3675-2D26-E5D76FCAEE7D}"/>
              </a:ext>
            </a:extLst>
          </p:cNvPr>
          <p:cNvSpPr/>
          <p:nvPr/>
        </p:nvSpPr>
        <p:spPr>
          <a:xfrm>
            <a:off x="7717277" y="5580434"/>
            <a:ext cx="739302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6143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9FE333-7035-C878-7C02-14F2304D1E60}"/>
              </a:ext>
            </a:extLst>
          </p:cNvPr>
          <p:cNvSpPr/>
          <p:nvPr/>
        </p:nvSpPr>
        <p:spPr>
          <a:xfrm>
            <a:off x="1025701" y="2140628"/>
            <a:ext cx="1895992" cy="297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Robin slung the </a:t>
            </a:r>
            <a:r>
              <a:rPr lang="en-US" sz="800" dirty="0">
                <a:solidFill>
                  <a:srgbClr val="FF0000"/>
                </a:solidFill>
              </a:rPr>
              <a:t>bow</a:t>
            </a:r>
            <a:r>
              <a:rPr lang="en-US" sz="800" dirty="0"/>
              <a:t> over his shoulder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915DC4-F9E6-FCED-B596-F112A906A807}"/>
              </a:ext>
            </a:extLst>
          </p:cNvPr>
          <p:cNvSpPr/>
          <p:nvPr/>
        </p:nvSpPr>
        <p:spPr>
          <a:xfrm>
            <a:off x="244678" y="2875925"/>
            <a:ext cx="469498" cy="2971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Robin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FC4F61-5010-152F-C29B-52B4108ED0FF}"/>
              </a:ext>
            </a:extLst>
          </p:cNvPr>
          <p:cNvSpPr/>
          <p:nvPr/>
        </p:nvSpPr>
        <p:spPr>
          <a:xfrm>
            <a:off x="714176" y="2875925"/>
            <a:ext cx="469498" cy="297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slung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3C02EC-D709-B099-FA4C-18054738C59E}"/>
              </a:ext>
            </a:extLst>
          </p:cNvPr>
          <p:cNvSpPr/>
          <p:nvPr/>
        </p:nvSpPr>
        <p:spPr>
          <a:xfrm>
            <a:off x="1183674" y="2875925"/>
            <a:ext cx="469498" cy="2971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E9B485-CB05-3288-7066-83E8AC1717A1}"/>
              </a:ext>
            </a:extLst>
          </p:cNvPr>
          <p:cNvSpPr/>
          <p:nvPr/>
        </p:nvSpPr>
        <p:spPr>
          <a:xfrm>
            <a:off x="1653171" y="2875925"/>
            <a:ext cx="469498" cy="2971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B26EEA-E2B8-148F-81B2-4D10B77E3189}"/>
              </a:ext>
            </a:extLst>
          </p:cNvPr>
          <p:cNvSpPr/>
          <p:nvPr/>
        </p:nvSpPr>
        <p:spPr>
          <a:xfrm>
            <a:off x="2122669" y="2875925"/>
            <a:ext cx="469498" cy="2971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9CABAB-D4D6-1AB4-AC1B-BC797993897C}"/>
              </a:ext>
            </a:extLst>
          </p:cNvPr>
          <p:cNvSpPr/>
          <p:nvPr/>
        </p:nvSpPr>
        <p:spPr>
          <a:xfrm>
            <a:off x="2592167" y="2875925"/>
            <a:ext cx="469498" cy="2971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169DF8-9896-9D4B-394B-4F85C8BF601D}"/>
              </a:ext>
            </a:extLst>
          </p:cNvPr>
          <p:cNvSpPr/>
          <p:nvPr/>
        </p:nvSpPr>
        <p:spPr>
          <a:xfrm>
            <a:off x="3061665" y="2875925"/>
            <a:ext cx="606126" cy="297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shoulder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34A15-8254-F099-5187-6CFC4807C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79427" y="2437825"/>
            <a:ext cx="1494270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9373C-13BE-5F3E-9700-DD71BE7C112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948925" y="2437825"/>
            <a:ext cx="1024772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1E2601-7757-9D91-47E9-15A7A4BBC36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418423" y="2437825"/>
            <a:ext cx="555274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CC71B8-3F84-5DFD-2613-89745BA1B6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887920" y="2437825"/>
            <a:ext cx="82124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A75AD3-DB3B-B612-B2DA-D70BB20DC84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73696" y="2437825"/>
            <a:ext cx="383721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6419C-5856-74E4-3122-3BFA75154CF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71871" y="2437825"/>
            <a:ext cx="855045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5B2E5-D683-5EE5-293C-17EDC5E487D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973697" y="2437825"/>
            <a:ext cx="1391031" cy="4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FB1D8FB1-B7B7-7482-2D3F-DBD1FE0D7CE4}"/>
              </a:ext>
            </a:extLst>
          </p:cNvPr>
          <p:cNvSpPr/>
          <p:nvPr/>
        </p:nvSpPr>
        <p:spPr>
          <a:xfrm>
            <a:off x="1733060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83F88-B3EC-F62B-A3B0-A6FB67472F38}"/>
              </a:ext>
            </a:extLst>
          </p:cNvPr>
          <p:cNvSpPr txBox="1"/>
          <p:nvPr/>
        </p:nvSpPr>
        <p:spPr>
          <a:xfrm>
            <a:off x="1693559" y="3815997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266DD61B-F3F6-07DC-DDC1-B8AD36824522}"/>
              </a:ext>
            </a:extLst>
          </p:cNvPr>
          <p:cNvSpPr/>
          <p:nvPr/>
        </p:nvSpPr>
        <p:spPr>
          <a:xfrm flipH="1">
            <a:off x="1934420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987A83-DC1B-A34B-1EFE-B0FC6FDFA695}"/>
              </a:ext>
            </a:extLst>
          </p:cNvPr>
          <p:cNvCxnSpPr>
            <a:cxnSpLocks/>
          </p:cNvCxnSpPr>
          <p:nvPr/>
        </p:nvCxnSpPr>
        <p:spPr>
          <a:xfrm>
            <a:off x="1881297" y="3173122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6D115EDE-1E24-0A6B-43D5-19CE9EDB293D}"/>
              </a:ext>
            </a:extLst>
          </p:cNvPr>
          <p:cNvSpPr/>
          <p:nvPr/>
        </p:nvSpPr>
        <p:spPr>
          <a:xfrm>
            <a:off x="5918838" y="3792131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97EE2A-C1FF-A5C1-FAFE-1A2973848C0C}"/>
              </a:ext>
            </a:extLst>
          </p:cNvPr>
          <p:cNvSpPr txBox="1"/>
          <p:nvPr/>
        </p:nvSpPr>
        <p:spPr>
          <a:xfrm>
            <a:off x="5879337" y="3792131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9654DA4C-CC36-2737-11F5-E5C842AB197D}"/>
              </a:ext>
            </a:extLst>
          </p:cNvPr>
          <p:cNvSpPr/>
          <p:nvPr/>
        </p:nvSpPr>
        <p:spPr>
          <a:xfrm flipH="1">
            <a:off x="6120198" y="3792131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202A61-71D9-539C-BEFA-09725AD03931}"/>
              </a:ext>
            </a:extLst>
          </p:cNvPr>
          <p:cNvCxnSpPr>
            <a:cxnSpLocks/>
          </p:cNvCxnSpPr>
          <p:nvPr/>
        </p:nvCxnSpPr>
        <p:spPr>
          <a:xfrm>
            <a:off x="6067075" y="3149256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5203AD-D6FF-FB88-5FCA-29F25BA47FB7}"/>
              </a:ext>
            </a:extLst>
          </p:cNvPr>
          <p:cNvGrpSpPr/>
          <p:nvPr/>
        </p:nvGrpSpPr>
        <p:grpSpPr>
          <a:xfrm>
            <a:off x="3971649" y="2140629"/>
            <a:ext cx="3734961" cy="1032493"/>
            <a:chOff x="4177844" y="2120790"/>
            <a:chExt cx="4088242" cy="1130154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23EC0F1-7C15-ECC8-6BA4-9A7A5C01DFF2}"/>
                </a:ext>
              </a:extLst>
            </p:cNvPr>
            <p:cNvSpPr/>
            <p:nvPr/>
          </p:nvSpPr>
          <p:spPr>
            <a:xfrm>
              <a:off x="5180312" y="2120790"/>
              <a:ext cx="2063714" cy="323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She made a little </a:t>
              </a:r>
              <a:r>
                <a:rPr lang="en-US" sz="800" dirty="0">
                  <a:solidFill>
                    <a:srgbClr val="FF0000"/>
                  </a:solidFill>
                </a:rPr>
                <a:t>bow</a:t>
              </a:r>
              <a:r>
                <a:rPr lang="en-US" sz="800" dirty="0"/>
                <a:t> for her hair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8C74956-7F0D-42CC-6018-7CF210288AEC}"/>
                </a:ext>
              </a:extLst>
            </p:cNvPr>
            <p:cNvSpPr/>
            <p:nvPr/>
          </p:nvSpPr>
          <p:spPr>
            <a:xfrm>
              <a:off x="4177844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She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EA5DEC1-1497-D32A-54D9-6FD077D5BCF1}"/>
                </a:ext>
              </a:extLst>
            </p:cNvPr>
            <p:cNvSpPr/>
            <p:nvPr/>
          </p:nvSpPr>
          <p:spPr>
            <a:xfrm>
              <a:off x="4688874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made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2C61F77-4733-BB57-2D15-BD8EEDB83A1B}"/>
                </a:ext>
              </a:extLst>
            </p:cNvPr>
            <p:cNvSpPr/>
            <p:nvPr/>
          </p:nvSpPr>
          <p:spPr>
            <a:xfrm>
              <a:off x="519990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73A1A4B-0BDF-EB5B-FB6B-A92DF41A1235}"/>
                </a:ext>
              </a:extLst>
            </p:cNvPr>
            <p:cNvSpPr/>
            <p:nvPr/>
          </p:nvSpPr>
          <p:spPr>
            <a:xfrm>
              <a:off x="571093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little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0748DB4-ABD4-3B83-6679-457E24A51251}"/>
                </a:ext>
              </a:extLst>
            </p:cNvPr>
            <p:cNvSpPr/>
            <p:nvPr/>
          </p:nvSpPr>
          <p:spPr>
            <a:xfrm>
              <a:off x="622196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bow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8CCF3A1-3BC3-BDD4-2910-0F49468A5629}"/>
                </a:ext>
              </a:extLst>
            </p:cNvPr>
            <p:cNvSpPr/>
            <p:nvPr/>
          </p:nvSpPr>
          <p:spPr>
            <a:xfrm>
              <a:off x="6732996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for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081ED51-13B0-630D-426E-B16D7CE336CC}"/>
                </a:ext>
              </a:extLst>
            </p:cNvPr>
            <p:cNvSpPr/>
            <p:nvPr/>
          </p:nvSpPr>
          <p:spPr>
            <a:xfrm>
              <a:off x="7244026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9F62A9C-FDD9-EF65-70AB-25B120905729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4433359" y="2444276"/>
              <a:ext cx="1778810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CD15585-CEA5-09D0-ACE5-05FC93284406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 flipH="1">
              <a:off x="4944389" y="2444276"/>
              <a:ext cx="1267780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ADF673-35BE-91D6-8843-1F4257AF6401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flipH="1">
              <a:off x="5455420" y="2444276"/>
              <a:ext cx="756749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2B13CB-41A9-FCAC-7D6E-753CB0F3B247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flipH="1">
              <a:off x="5966450" y="2444276"/>
              <a:ext cx="245719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5C6E490-BE02-8AD2-30AE-E75E9555B220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>
              <a:off x="6212169" y="2444276"/>
              <a:ext cx="265311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AAC1008-635A-543D-FF7F-0C40AA050940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>
              <a:off x="6212169" y="2444276"/>
              <a:ext cx="776342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840F90C-BBA4-0C94-E7EE-F4A00B93B153}"/>
                </a:ext>
              </a:extLst>
            </p:cNvPr>
            <p:cNvCxnSpPr>
              <a:cxnSpLocks/>
              <a:stCxn id="53" idx="2"/>
              <a:endCxn id="60" idx="0"/>
            </p:cNvCxnSpPr>
            <p:nvPr/>
          </p:nvCxnSpPr>
          <p:spPr>
            <a:xfrm>
              <a:off x="6212169" y="2444276"/>
              <a:ext cx="1287372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C129D9F-A726-64AA-F3C9-14EB8FBDBD73}"/>
                </a:ext>
              </a:extLst>
            </p:cNvPr>
            <p:cNvSpPr/>
            <p:nvPr/>
          </p:nvSpPr>
          <p:spPr>
            <a:xfrm>
              <a:off x="7755056" y="2927457"/>
              <a:ext cx="511030" cy="3234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hair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A1ED2-EAED-FBC3-1B2F-4F130C77F74C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6212169" y="2444276"/>
              <a:ext cx="1778810" cy="48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A53CB664-DF7B-7409-09C4-3C9C04569CA1}"/>
              </a:ext>
            </a:extLst>
          </p:cNvPr>
          <p:cNvSpPr/>
          <p:nvPr/>
        </p:nvSpPr>
        <p:spPr>
          <a:xfrm>
            <a:off x="11468819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0376F4-0086-3010-3786-52F2ABE5E624}"/>
              </a:ext>
            </a:extLst>
          </p:cNvPr>
          <p:cNvSpPr txBox="1"/>
          <p:nvPr/>
        </p:nvSpPr>
        <p:spPr>
          <a:xfrm>
            <a:off x="11429318" y="3815997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A4D5A9FF-C076-36D3-C1E6-9A74FF7BF8C0}"/>
              </a:ext>
            </a:extLst>
          </p:cNvPr>
          <p:cNvSpPr/>
          <p:nvPr/>
        </p:nvSpPr>
        <p:spPr>
          <a:xfrm flipH="1">
            <a:off x="11670179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5A0B20-E2A4-F321-C339-72D9DA3B6658}"/>
              </a:ext>
            </a:extLst>
          </p:cNvPr>
          <p:cNvCxnSpPr>
            <a:cxnSpLocks/>
          </p:cNvCxnSpPr>
          <p:nvPr/>
        </p:nvCxnSpPr>
        <p:spPr>
          <a:xfrm>
            <a:off x="11617056" y="3173122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3C26566-0F8A-76D0-1457-98C10078FEB7}"/>
              </a:ext>
            </a:extLst>
          </p:cNvPr>
          <p:cNvSpPr/>
          <p:nvPr/>
        </p:nvSpPr>
        <p:spPr>
          <a:xfrm>
            <a:off x="8868367" y="2136930"/>
            <a:ext cx="2169284" cy="296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When Hiromi greets people, she will </a:t>
            </a:r>
            <a:r>
              <a:rPr lang="en-US" sz="800" dirty="0">
                <a:solidFill>
                  <a:srgbClr val="FF0000"/>
                </a:solidFill>
              </a:rPr>
              <a:t>bow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A55982A-8D4C-7938-1B4D-77A0B2D3164D}"/>
              </a:ext>
            </a:extLst>
          </p:cNvPr>
          <p:cNvSpPr/>
          <p:nvPr/>
        </p:nvSpPr>
        <p:spPr>
          <a:xfrm>
            <a:off x="7993923" y="2875925"/>
            <a:ext cx="468542" cy="2965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When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C5C88B1-766E-E40E-CC1B-ABFCD6E99BA6}"/>
              </a:ext>
            </a:extLst>
          </p:cNvPr>
          <p:cNvSpPr/>
          <p:nvPr/>
        </p:nvSpPr>
        <p:spPr>
          <a:xfrm>
            <a:off x="8473657" y="2876530"/>
            <a:ext cx="513447" cy="2965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Hiromi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A0DE607-A1E2-3752-2CF8-863167D17793}"/>
              </a:ext>
            </a:extLst>
          </p:cNvPr>
          <p:cNvSpPr/>
          <p:nvPr/>
        </p:nvSpPr>
        <p:spPr>
          <a:xfrm>
            <a:off x="9001306" y="2876530"/>
            <a:ext cx="502934" cy="2965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greets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9630BE1-376E-C158-923D-2FC8CB315006}"/>
              </a:ext>
            </a:extLst>
          </p:cNvPr>
          <p:cNvSpPr/>
          <p:nvPr/>
        </p:nvSpPr>
        <p:spPr>
          <a:xfrm>
            <a:off x="9515718" y="2876530"/>
            <a:ext cx="545150" cy="296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people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B4395FA-A1BD-5F86-2615-74CA1123BD61}"/>
              </a:ext>
            </a:extLst>
          </p:cNvPr>
          <p:cNvSpPr/>
          <p:nvPr/>
        </p:nvSpPr>
        <p:spPr>
          <a:xfrm>
            <a:off x="10060869" y="2876530"/>
            <a:ext cx="391932" cy="296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,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DB53972-8EC2-0132-A691-9924567C857D}"/>
              </a:ext>
            </a:extLst>
          </p:cNvPr>
          <p:cNvSpPr/>
          <p:nvPr/>
        </p:nvSpPr>
        <p:spPr>
          <a:xfrm>
            <a:off x="10452802" y="2876530"/>
            <a:ext cx="468542" cy="2965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9270315-2F19-CD09-2B9B-4293E992F1E7}"/>
              </a:ext>
            </a:extLst>
          </p:cNvPr>
          <p:cNvSpPr/>
          <p:nvPr/>
        </p:nvSpPr>
        <p:spPr>
          <a:xfrm>
            <a:off x="10921344" y="2876530"/>
            <a:ext cx="468542" cy="2965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will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7A5A4E-091C-5426-7AEA-759BEB7C4A15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8228194" y="2433522"/>
            <a:ext cx="1724815" cy="442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0F072A2-F33C-B50A-547F-74BF9763FE2F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8730381" y="2433522"/>
            <a:ext cx="1222628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0D1480A-B77A-D29D-E6F3-EF972063DB33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9252773" y="2433522"/>
            <a:ext cx="70023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46DDBE-1224-C506-09A4-3978BC0809B4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flipH="1">
            <a:off x="9788293" y="2433522"/>
            <a:ext cx="16471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387882-D5C0-CBAB-6725-A087DA7A9241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>
            <a:off x="9953009" y="2433522"/>
            <a:ext cx="30382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747A8F-5BD4-0C23-6439-8EF27F5B73EF}"/>
              </a:ext>
            </a:extLst>
          </p:cNvPr>
          <p:cNvCxnSpPr>
            <a:cxnSpLocks/>
            <a:stCxn id="102" idx="2"/>
            <a:endCxn id="108" idx="0"/>
          </p:cNvCxnSpPr>
          <p:nvPr/>
        </p:nvCxnSpPr>
        <p:spPr>
          <a:xfrm>
            <a:off x="9953009" y="2433522"/>
            <a:ext cx="734064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15F019-60BF-0BF7-4AB4-A529AB3F11F2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9953009" y="2433522"/>
            <a:ext cx="120260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E0130B2D-FCFB-A90B-B8B6-C562D9FE1325}"/>
              </a:ext>
            </a:extLst>
          </p:cNvPr>
          <p:cNvSpPr/>
          <p:nvPr/>
        </p:nvSpPr>
        <p:spPr>
          <a:xfrm>
            <a:off x="11389886" y="2876530"/>
            <a:ext cx="468542" cy="296592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bow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9CF797-0400-C0A5-4231-911FB1FA17D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953009" y="2433522"/>
            <a:ext cx="1653185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7200DD5-B179-D45E-D99C-84BDA660B901}"/>
              </a:ext>
            </a:extLst>
          </p:cNvPr>
          <p:cNvCxnSpPr/>
          <p:nvPr/>
        </p:nvCxnSpPr>
        <p:spPr>
          <a:xfrm>
            <a:off x="3832699" y="1102468"/>
            <a:ext cx="0" cy="3787302"/>
          </a:xfrm>
          <a:prstGeom prst="line">
            <a:avLst/>
          </a:prstGeom>
          <a:ln w="12700">
            <a:solidFill>
              <a:schemeClr val="accent1">
                <a:alpha val="22397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16FECCE-95BA-6572-7244-7A0DE4F3C02C}"/>
              </a:ext>
            </a:extLst>
          </p:cNvPr>
          <p:cNvCxnSpPr/>
          <p:nvPr/>
        </p:nvCxnSpPr>
        <p:spPr>
          <a:xfrm>
            <a:off x="7856708" y="1102468"/>
            <a:ext cx="0" cy="3787302"/>
          </a:xfrm>
          <a:prstGeom prst="line">
            <a:avLst/>
          </a:prstGeom>
          <a:ln w="12700">
            <a:solidFill>
              <a:schemeClr val="accent1">
                <a:alpha val="22397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8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9A3B-E82F-C091-D4C3-435F57B9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ng of x and y axis&#10;&#10;AI-generated content may be incorrect.">
            <a:extLst>
              <a:ext uri="{FF2B5EF4-FFF2-40B4-BE49-F238E27FC236}">
                <a16:creationId xmlns:a16="http://schemas.microsoft.com/office/drawing/2014/main" id="{E6E91A80-EE01-E009-B63D-091B7455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5" y="0"/>
            <a:ext cx="673873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E7C12-1CE4-3B67-8496-F5A7FD43127D}"/>
              </a:ext>
            </a:extLst>
          </p:cNvPr>
          <p:cNvCxnSpPr>
            <a:cxnSpLocks/>
          </p:cNvCxnSpPr>
          <p:nvPr/>
        </p:nvCxnSpPr>
        <p:spPr>
          <a:xfrm flipH="1" flipV="1">
            <a:off x="4118042" y="1523999"/>
            <a:ext cx="1932562" cy="1905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86E9F-A021-B968-439B-84EEC62DA0D7}"/>
              </a:ext>
            </a:extLst>
          </p:cNvPr>
          <p:cNvCxnSpPr>
            <a:cxnSpLocks/>
          </p:cNvCxnSpPr>
          <p:nvPr/>
        </p:nvCxnSpPr>
        <p:spPr>
          <a:xfrm>
            <a:off x="6050604" y="3429000"/>
            <a:ext cx="940341" cy="14640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2D380-4979-3BE2-66A4-5F663DAD835B}"/>
              </a:ext>
            </a:extLst>
          </p:cNvPr>
          <p:cNvCxnSpPr>
            <a:cxnSpLocks/>
          </p:cNvCxnSpPr>
          <p:nvPr/>
        </p:nvCxnSpPr>
        <p:spPr>
          <a:xfrm>
            <a:off x="6096000" y="3477638"/>
            <a:ext cx="1874197" cy="1911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2D72489-7811-C7EE-47CE-2F750E7117B4}"/>
              </a:ext>
            </a:extLst>
          </p:cNvPr>
          <p:cNvSpPr/>
          <p:nvPr/>
        </p:nvSpPr>
        <p:spPr>
          <a:xfrm flipH="1" flipV="1">
            <a:off x="3521413" y="1926076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C598E-A853-C564-DA98-5D233A89B157}"/>
              </a:ext>
            </a:extLst>
          </p:cNvPr>
          <p:cNvSpPr/>
          <p:nvPr/>
        </p:nvSpPr>
        <p:spPr>
          <a:xfrm flipH="1" flipV="1">
            <a:off x="4014281" y="142023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819EE2-6993-3C95-5F6F-B74EA96F7B0D}"/>
              </a:ext>
            </a:extLst>
          </p:cNvPr>
          <p:cNvSpPr/>
          <p:nvPr/>
        </p:nvSpPr>
        <p:spPr>
          <a:xfrm flipH="1" flipV="1">
            <a:off x="6990945" y="489301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DB9B7A-C563-5B33-FF99-353537279CD0}"/>
              </a:ext>
            </a:extLst>
          </p:cNvPr>
          <p:cNvSpPr/>
          <p:nvPr/>
        </p:nvSpPr>
        <p:spPr>
          <a:xfrm flipH="1" flipV="1">
            <a:off x="7970197" y="538912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B61D3-F48F-A004-0059-C90D88B40D1A}"/>
              </a:ext>
            </a:extLst>
          </p:cNvPr>
          <p:cNvCxnSpPr>
            <a:cxnSpLocks/>
          </p:cNvCxnSpPr>
          <p:nvPr/>
        </p:nvCxnSpPr>
        <p:spPr>
          <a:xfrm flipH="1" flipV="1">
            <a:off x="3625174" y="2029837"/>
            <a:ext cx="2425430" cy="13991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472D269-04AA-98D1-030B-2CD04BDC4F33}"/>
              </a:ext>
            </a:extLst>
          </p:cNvPr>
          <p:cNvSpPr/>
          <p:nvPr/>
        </p:nvSpPr>
        <p:spPr>
          <a:xfrm>
            <a:off x="3216613" y="1627762"/>
            <a:ext cx="609600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557658-9121-6207-A828-2E01BBA97D2C}"/>
              </a:ext>
            </a:extLst>
          </p:cNvPr>
          <p:cNvSpPr/>
          <p:nvPr/>
        </p:nvSpPr>
        <p:spPr>
          <a:xfrm>
            <a:off x="3677055" y="1089499"/>
            <a:ext cx="674452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083A0F5-A260-7407-9B11-ED8D7430B2E9}"/>
              </a:ext>
            </a:extLst>
          </p:cNvPr>
          <p:cNvSpPr/>
          <p:nvPr/>
        </p:nvSpPr>
        <p:spPr>
          <a:xfrm>
            <a:off x="6728298" y="5090809"/>
            <a:ext cx="609600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09273B4-E1E1-9994-6E82-F5C63892851D}"/>
              </a:ext>
            </a:extLst>
          </p:cNvPr>
          <p:cNvSpPr/>
          <p:nvPr/>
        </p:nvSpPr>
        <p:spPr>
          <a:xfrm>
            <a:off x="7717277" y="5580434"/>
            <a:ext cx="739302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hair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CC364E-786E-E462-9D5E-8BB6BC0C2177}"/>
              </a:ext>
            </a:extLst>
          </p:cNvPr>
          <p:cNvSpPr/>
          <p:nvPr/>
        </p:nvSpPr>
        <p:spPr>
          <a:xfrm flipH="1" flipV="1">
            <a:off x="6990945" y="2418134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FD322-3815-F2D6-2D08-030A29BC614F}"/>
              </a:ext>
            </a:extLst>
          </p:cNvPr>
          <p:cNvSpPr/>
          <p:nvPr/>
        </p:nvSpPr>
        <p:spPr>
          <a:xfrm flipH="1" flipV="1">
            <a:off x="6990944" y="289924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D1AE7A-A05F-78EA-7D45-952F86E3F0C9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079786" y="2987814"/>
            <a:ext cx="926353" cy="48982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76CAD2-B498-0F47-32EC-4780F820302F}"/>
              </a:ext>
            </a:extLst>
          </p:cNvPr>
          <p:cNvCxnSpPr>
            <a:cxnSpLocks/>
          </p:cNvCxnSpPr>
          <p:nvPr/>
        </p:nvCxnSpPr>
        <p:spPr>
          <a:xfrm flipV="1">
            <a:off x="6074321" y="2520126"/>
            <a:ext cx="916623" cy="9175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83553-6012-B32A-C202-2A946A232307}"/>
              </a:ext>
            </a:extLst>
          </p:cNvPr>
          <p:cNvSpPr/>
          <p:nvPr/>
        </p:nvSpPr>
        <p:spPr>
          <a:xfrm>
            <a:off x="7094705" y="2119820"/>
            <a:ext cx="739302" cy="23346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2E8E04-9A5C-2EA2-7F78-FA6B3D84ADA6}"/>
              </a:ext>
            </a:extLst>
          </p:cNvPr>
          <p:cNvSpPr/>
          <p:nvPr/>
        </p:nvSpPr>
        <p:spPr>
          <a:xfrm>
            <a:off x="7162800" y="2673486"/>
            <a:ext cx="739302" cy="23346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BBEFA-14BD-4501-1156-A088487951BD}"/>
              </a:ext>
            </a:extLst>
          </p:cNvPr>
          <p:cNvSpPr txBox="1"/>
          <p:nvPr/>
        </p:nvSpPr>
        <p:spPr>
          <a:xfrm>
            <a:off x="1023185" y="1089499"/>
            <a:ext cx="22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Robin </a:t>
            </a:r>
            <a:r>
              <a:rPr lang="en-US" sz="1800" dirty="0">
                <a:solidFill>
                  <a:schemeClr val="accent2"/>
                </a:solidFill>
              </a:rPr>
              <a:t>slung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2"/>
                </a:solidFill>
              </a:rPr>
              <a:t>bow</a:t>
            </a:r>
            <a:r>
              <a:rPr lang="en-US" sz="1800" dirty="0"/>
              <a:t> over his shoulder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F696E-2D9E-1BDA-5D68-BC788F12F6B4}"/>
              </a:ext>
            </a:extLst>
          </p:cNvPr>
          <p:cNvSpPr txBox="1"/>
          <p:nvPr/>
        </p:nvSpPr>
        <p:spPr>
          <a:xfrm>
            <a:off x="8602495" y="5090809"/>
            <a:ext cx="22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She made a little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bow</a:t>
            </a:r>
            <a:r>
              <a:rPr lang="en-US" dirty="0"/>
              <a:t> for her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hair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A1DA1-6F2A-21CF-8F5E-B393B37C253A}"/>
              </a:ext>
            </a:extLst>
          </p:cNvPr>
          <p:cNvSpPr txBox="1"/>
          <p:nvPr/>
        </p:nvSpPr>
        <p:spPr>
          <a:xfrm>
            <a:off x="8602494" y="2094968"/>
            <a:ext cx="2425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Hiromi </a:t>
            </a:r>
            <a:r>
              <a:rPr lang="en-US" dirty="0">
                <a:solidFill>
                  <a:schemeClr val="accent6"/>
                </a:solidFill>
              </a:rPr>
              <a:t>greets</a:t>
            </a:r>
            <a:r>
              <a:rPr lang="en-US" dirty="0"/>
              <a:t> people, she will </a:t>
            </a:r>
            <a:r>
              <a:rPr lang="en-US" dirty="0">
                <a:solidFill>
                  <a:schemeClr val="accent6"/>
                </a:solidFill>
              </a:rPr>
              <a:t>bow</a:t>
            </a:r>
          </a:p>
        </p:txBody>
      </p:sp>
    </p:spTree>
    <p:extLst>
      <p:ext uri="{BB962C8B-B14F-4D97-AF65-F5344CB8AC3E}">
        <p14:creationId xmlns:p14="http://schemas.microsoft.com/office/powerpoint/2010/main" val="5134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275</Words>
  <Application>Microsoft Macintosh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Sanfilippo</dc:creator>
  <cp:lastModifiedBy>Paul Sanfilippo</cp:lastModifiedBy>
  <cp:revision>24</cp:revision>
  <dcterms:created xsi:type="dcterms:W3CDTF">2025-10-27T19:53:14Z</dcterms:created>
  <dcterms:modified xsi:type="dcterms:W3CDTF">2025-10-30T00:11:56Z</dcterms:modified>
</cp:coreProperties>
</file>