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B106E36-FD25-4E2D-B0AA-010F637433A0}" type="datetimeFigureOut">
              <a:rPr lang="ru-RU" smtClean="0"/>
              <a:pPr/>
              <a:t>31.05.2012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31.05.2012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31.05.2012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31.05.2012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31.05.2012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31.05.2012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31.05.2012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31.05.2012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31.05.2012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Информационные технологии страховой деятельности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Выполнил: Бабин Владимир Александрович, ПИб-21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Понятие страховой деятельности и её организации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Страхование – система экономических отношений, предназначенная для преодоления и возмещения разного рода потерь, ущерба в результате непредвиденных случайностей. </a:t>
            </a:r>
          </a:p>
          <a:p>
            <a:r>
              <a:rPr lang="ru-RU" dirty="0" smtClean="0"/>
              <a:t>Страховая </a:t>
            </a:r>
            <a:r>
              <a:rPr lang="ru-RU" dirty="0" smtClean="0"/>
              <a:t>компания – определённая общественная форма функционирования страхового фонда, представляющая собой обособленную структуру, осуществляющую заключение договоров страхования и их обслуживание. </a:t>
            </a:r>
          </a:p>
          <a:p>
            <a:r>
              <a:rPr lang="ru-RU" dirty="0" smtClean="0"/>
              <a:t>Страховой рынок – особая социально-экономическая среда, определённая сфера экономических отношений, где объектом купли-продажи выступает страховая защита, формируются спрос и предложение на неё. Страховой рынок – это и поле активных информационных связей, где информационные потоки обеспечивают реализацию управленческих решений по всем ключевым вопросам его деятельности.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страхования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ru-RU" dirty="0" smtClean="0"/>
              <a:t>формирование специализированного страхового фонда денежных средств,</a:t>
            </a:r>
          </a:p>
          <a:p>
            <a:pPr lvl="0"/>
            <a:r>
              <a:rPr lang="ru-RU" dirty="0" smtClean="0"/>
              <a:t>возмещение ущерба и личное материальное обеспечение граждан;</a:t>
            </a:r>
          </a:p>
          <a:p>
            <a:pPr lvl="0"/>
            <a:r>
              <a:rPr lang="ru-RU" dirty="0" smtClean="0"/>
              <a:t>предупреждение страхового случая и минимизация ущерба.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Основные требования </a:t>
            </a:r>
            <a:r>
              <a:rPr lang="ru-RU" dirty="0" smtClean="0"/>
              <a:t>к источникам информации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ru-RU" dirty="0" smtClean="0"/>
              <a:t>обеспечение требуемой полноты относительно информационных потребностей сотрудников страховой компании; </a:t>
            </a:r>
          </a:p>
          <a:p>
            <a:pPr lvl="0"/>
            <a:r>
              <a:rPr lang="ru-RU" dirty="0" smtClean="0"/>
              <a:t>обеспечение требуемого уровня достоверности поступающей информации; </a:t>
            </a:r>
          </a:p>
          <a:p>
            <a:pPr lvl="0"/>
            <a:r>
              <a:rPr lang="ru-RU" dirty="0" smtClean="0"/>
              <a:t>регулярность поступления информации, нужной для обеспечения актуальности необходимых сведений (данных); </a:t>
            </a:r>
          </a:p>
          <a:p>
            <a:pPr lvl="0"/>
            <a:r>
              <a:rPr lang="ru-RU" dirty="0" smtClean="0"/>
              <a:t>минимизация расходов на получение информации.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Объекты информационного пространства страховой фирмы</a:t>
            </a:r>
            <a:endParaRPr lang="ru-RU" dirty="0"/>
          </a:p>
        </p:txBody>
      </p:sp>
      <p:pic>
        <p:nvPicPr>
          <p:cNvPr id="4" name="Содержимое 3" descr="schema.gif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346527" y="1219200"/>
            <a:ext cx="4450945" cy="4937125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Структура распределения данных </a:t>
            </a:r>
            <a:r>
              <a:rPr lang="ru-RU" dirty="0" smtClean="0"/>
              <a:t>по объектам </a:t>
            </a:r>
            <a:r>
              <a:rPr lang="ru-RU" dirty="0" smtClean="0"/>
              <a:t>АИС страховой </a:t>
            </a:r>
            <a:r>
              <a:rPr lang="ru-RU" dirty="0" smtClean="0"/>
              <a:t>компании</a:t>
            </a:r>
            <a:endParaRPr lang="ru-RU" dirty="0"/>
          </a:p>
        </p:txBody>
      </p:sp>
      <p:pic>
        <p:nvPicPr>
          <p:cNvPr id="4" name="Содержимое 3" descr="schema2.gif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290754" y="1219200"/>
            <a:ext cx="4562492" cy="49371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Конец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107</TotalTime>
  <Words>194</Words>
  <PresentationFormat>Экран (4:3)</PresentationFormat>
  <Paragraphs>19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Начальная</vt:lpstr>
      <vt:lpstr>Информационные технологии страховой деятельности</vt:lpstr>
      <vt:lpstr>Понятие страховой деятельности и её организации</vt:lpstr>
      <vt:lpstr>Функции страхования </vt:lpstr>
      <vt:lpstr>Основные требования к источникам информации </vt:lpstr>
      <vt:lpstr>Объекты информационного пространства страховой фирмы</vt:lpstr>
      <vt:lpstr>Структура распределения данных по объектам АИС страховой компании</vt:lpstr>
      <vt:lpstr>Конец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Информационные технологии страховой деятельности</dc:title>
  <cp:lastModifiedBy>XP GAME 2010</cp:lastModifiedBy>
  <cp:revision>13</cp:revision>
  <dcterms:modified xsi:type="dcterms:W3CDTF">2012-05-30T22:05:42Z</dcterms:modified>
</cp:coreProperties>
</file>