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28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-2357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0690-02FF-4AE7-9416-398F4D680CCE}" type="datetimeFigureOut">
              <a:rPr lang="zh-TW" altLang="en-US" smtClean="0"/>
              <a:pPr/>
              <a:t>2017/7/31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A679B-FED5-464A-B8A9-CB60DCE3B1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016969"/>
            <a:ext cx="7772400" cy="1470025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7274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7" name="Picture 2" descr="https://upload.wikimedia.org/wikipedia/commons/thumb/2/29/Postgresql_elephant.svg/1200px-Postgresql_elephant.sv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908720"/>
            <a:ext cx="2088232" cy="215362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801C04-E2EB-48F0-BA6F-7241BC2DF45E}" type="datetime1">
              <a:rPr lang="zh-TW" altLang="en-US" smtClean="0"/>
              <a:pPr/>
              <a:t>2017/7/31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E5F138-500F-4A98-9BFB-75A9B4F8018D}" type="datetime1">
              <a:rPr lang="zh-TW" altLang="en-US" smtClean="0"/>
              <a:pPr/>
              <a:t>2017/7/31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16560" y="6376243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 dirty="0" smtClean="0"/>
              <a:t>Taiwan </a:t>
            </a:r>
            <a:r>
              <a:rPr lang="en-US" altLang="zh-TW" dirty="0" err="1" smtClean="0"/>
              <a:t>PostgreSQL</a:t>
            </a:r>
            <a:r>
              <a:rPr lang="en-US" altLang="zh-TW" dirty="0" smtClean="0"/>
              <a:t> User Group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88224" y="6381328"/>
            <a:ext cx="2133600" cy="288032"/>
          </a:xfrm>
        </p:spPr>
        <p:txBody>
          <a:bodyPr/>
          <a:lstStyle>
            <a:lvl1pPr algn="r">
              <a:defRPr/>
            </a:lvl1pPr>
          </a:lstStyle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1475656" y="980728"/>
            <a:ext cx="712879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s://upload.wikimedia.org/wikipedia/commons/thumb/2/29/Postgresql_elephant.svg/1200px-Postgresql_elephant.sv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18" y="188641"/>
            <a:ext cx="1047322" cy="1080120"/>
          </a:xfrm>
          <a:prstGeom prst="rect">
            <a:avLst/>
          </a:prstGeom>
          <a:noFill/>
        </p:spPr>
      </p:pic>
      <p:sp>
        <p:nvSpPr>
          <p:cNvPr id="1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zh-TW" altLang="en-US" sz="1200" kern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fld id="{9CBD1B28-80D3-4FE2-B6C3-41DDC2370CD4}" type="datetime1">
              <a:rPr lang="zh-TW" altLang="en-US" smtClean="0"/>
              <a:pPr/>
              <a:t>2017/7/31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0E914B-BDA6-4350-BC73-3AE6951DF27C}" type="datetime1">
              <a:rPr lang="zh-TW" altLang="en-US" smtClean="0"/>
              <a:pPr/>
              <a:t>2017/7/31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8239F4F-9DA6-41C8-8A31-F8BD93AFAF97}" type="datetime1">
              <a:rPr lang="zh-TW" altLang="en-US" smtClean="0"/>
              <a:pPr/>
              <a:t>2017/7/31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7ECE4B-C8C4-4971-A331-168A170B44FA}" type="datetime1">
              <a:rPr lang="zh-TW" altLang="en-US" smtClean="0"/>
              <a:pPr/>
              <a:t>2017/7/31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394FB1-0172-4CEC-980E-3A100E7B706C}" type="datetime1">
              <a:rPr lang="zh-TW" altLang="en-US" smtClean="0"/>
              <a:pPr/>
              <a:t>2017/7/31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9DDB6F-F38A-4E00-909C-056B7F6CDBA1}" type="datetime1">
              <a:rPr lang="zh-TW" altLang="en-US" smtClean="0"/>
              <a:pPr/>
              <a:t>2017/7/31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568D7C-4639-4DFF-A994-B5793D3581B0}" type="datetime1">
              <a:rPr lang="zh-TW" altLang="en-US" smtClean="0"/>
              <a:pPr/>
              <a:t>2017/7/31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10DE10-0786-4EFC-954D-1182823A9B0B}" type="datetime1">
              <a:rPr lang="zh-TW" altLang="en-US" smtClean="0"/>
              <a:pPr/>
              <a:t>2017/7/31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3184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Taiwan PostgreSQL User Group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42856" y="6381328"/>
            <a:ext cx="2133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CE84CCC1-0EC4-401D-BB8D-D0CC5117A24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zh-TW" altLang="en-US" sz="1200" kern="120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fld id="{8531562A-098D-4F09-973B-285EE164B686}" type="datetime1">
              <a:rPr lang="zh-TW" altLang="en-US" smtClean="0"/>
              <a:pPr/>
              <a:t>2017/7/31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@ </a:t>
            </a:r>
            <a:r>
              <a:rPr lang="zh-TW" altLang="en-US" dirty="0" smtClean="0"/>
              <a:t>研討會名稱</a:t>
            </a:r>
            <a:r>
              <a:rPr lang="en-US" altLang="zh-TW" dirty="0" smtClean="0"/>
              <a:t> </a:t>
            </a:r>
            <a:r>
              <a:rPr lang="zh-TW" altLang="en-US" dirty="0" smtClean="0"/>
              <a:t>西元年</a:t>
            </a:r>
            <a:endParaRPr lang="en-US" altLang="zh-TW" dirty="0" smtClean="0"/>
          </a:p>
          <a:p>
            <a:r>
              <a:rPr lang="en-US" altLang="zh-TW" sz="2800" dirty="0" smtClean="0"/>
              <a:t>Taiwan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PostgreSQL</a:t>
            </a:r>
            <a:r>
              <a:rPr lang="en-US" altLang="zh-TW" sz="2800" dirty="0" smtClean="0"/>
              <a:t> User Group</a:t>
            </a:r>
            <a:endParaRPr lang="en-US" altLang="zh-TW" dirty="0" smtClean="0"/>
          </a:p>
          <a:p>
            <a:r>
              <a:rPr lang="zh-TW" altLang="en-US" dirty="0" smtClean="0"/>
              <a:t>姓名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CCC1-0EC4-401D-BB8D-D0CC5117A248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27B3-4BE6-4E7C-A77B-B2751EBE11BB}" type="datetime1">
              <a:rPr lang="zh-TW" altLang="en-US" smtClean="0"/>
              <a:pPr/>
              <a:t>2017/7/31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20826\Desktop\JX6P6U8Z3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149080"/>
            <a:ext cx="1818903" cy="1818903"/>
          </a:xfrm>
          <a:prstGeom prst="rect">
            <a:avLst/>
          </a:prstGeom>
          <a:noFill/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you.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>
          <a:xfrm>
            <a:off x="3347864" y="4309425"/>
            <a:ext cx="4784576" cy="1752600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b="1" dirty="0" smtClean="0">
                <a:solidFill>
                  <a:schemeClr val="tx1"/>
                </a:solidFill>
              </a:rPr>
              <a:t>歡迎加入台灣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PostgreSQL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使用者社群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sz="2000" dirty="0" err="1" smtClean="0">
                <a:solidFill>
                  <a:schemeClr val="tx1"/>
                </a:solidFill>
              </a:rPr>
              <a:t>Github</a:t>
            </a:r>
            <a:r>
              <a:rPr lang="en-US" altLang="zh-TW" sz="2000" dirty="0" smtClean="0">
                <a:solidFill>
                  <a:schemeClr val="tx1"/>
                </a:solidFill>
              </a:rPr>
              <a:t>       : 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pgsql-tw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</a:rPr>
              <a:t>Website    : 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pgsql-tw.github.io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sz="2000" dirty="0" err="1" smtClean="0">
                <a:solidFill>
                  <a:schemeClr val="tx1"/>
                </a:solidFill>
              </a:rPr>
              <a:t>Facebook</a:t>
            </a:r>
            <a:r>
              <a:rPr lang="en-US" altLang="zh-TW" sz="2000" dirty="0" smtClean="0">
                <a:solidFill>
                  <a:schemeClr val="tx1"/>
                </a:solidFill>
              </a:rPr>
              <a:t> :  </a:t>
            </a:r>
            <a:r>
              <a:rPr lang="en-US" altLang="zh-TW" sz="2000" dirty="0" smtClean="0">
                <a:solidFill>
                  <a:schemeClr val="tx1"/>
                </a:solidFill>
              </a:rPr>
              <a:t>@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pgsqlTaiwan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l"/>
            <a:endParaRPr lang="en-US" altLang="zh-TW" sz="2000" dirty="0" smtClean="0"/>
          </a:p>
          <a:p>
            <a:pPr algn="l"/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0" y="6376988"/>
            <a:ext cx="2895600" cy="365125"/>
          </a:xfrm>
        </p:spPr>
        <p:txBody>
          <a:bodyPr/>
          <a:lstStyle/>
          <a:p>
            <a:r>
              <a:rPr lang="en-US" altLang="zh-TW" smtClean="0"/>
              <a:t>Taiwan PostgreSQL User Group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287338"/>
          </a:xfrm>
        </p:spPr>
        <p:txBody>
          <a:bodyPr/>
          <a:lstStyle/>
          <a:p>
            <a:fld id="{CE84CCC1-0EC4-401D-BB8D-D0CC5117A248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4294967295"/>
          </p:nvPr>
        </p:nvSpPr>
        <p:spPr>
          <a:xfrm>
            <a:off x="0" y="6376988"/>
            <a:ext cx="2133600" cy="365125"/>
          </a:xfrm>
        </p:spPr>
        <p:txBody>
          <a:bodyPr/>
          <a:lstStyle/>
          <a:p>
            <a:fld id="{9CBD1B28-80D3-4FE2-B6C3-41DDC2370CD4}" type="datetime1">
              <a:rPr lang="zh-TW" altLang="en-US" smtClean="0"/>
              <a:pPr/>
              <a:t>2017/7/31</a:t>
            </a:fld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44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標題</vt:lpstr>
      <vt:lpstr>Outline</vt:lpstr>
      <vt:lpstr>Thank you.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TWPUG_Slide_Template</dc:title>
  <dc:subject>Slide of TWPUG 2017</dc:subject>
  <dc:creator>linjose</dc:creator>
  <cp:revision>v20170730</cp:revision>
  <dcterms:created xsi:type="dcterms:W3CDTF">2017-07-30T09:09:15Z</dcterms:created>
  <dcterms:modified xsi:type="dcterms:W3CDTF">2017-07-31T11:50:31Z</dcterms:modified>
</cp:coreProperties>
</file>