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2357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0690-02FF-4AE7-9416-398F4D680CCE}" type="datetimeFigureOut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A679B-FED5-464A-B8A9-CB60DCE3B1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15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016969"/>
            <a:ext cx="7772400" cy="1470025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727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7" name="Picture 2" descr="https://upload.wikimedia.org/wikipedia/commons/thumb/2/29/Postgresql_elephant.svg/1200px-Postgresql_elephant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908720"/>
            <a:ext cx="2088232" cy="215362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801C04-E2EB-48F0-BA6F-7241BC2DF45E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E5F138-500F-4A98-9BFB-75A9B4F8018D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16560" y="6376243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 dirty="0" smtClean="0"/>
              <a:t>Taiwan </a:t>
            </a:r>
            <a:r>
              <a:rPr lang="en-US" altLang="zh-TW" dirty="0" err="1" smtClean="0"/>
              <a:t>PostgreSQL</a:t>
            </a:r>
            <a:r>
              <a:rPr lang="en-US" altLang="zh-TW" dirty="0" smtClean="0"/>
              <a:t> User Group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88224" y="6381328"/>
            <a:ext cx="2133600" cy="288032"/>
          </a:xfrm>
        </p:spPr>
        <p:txBody>
          <a:bodyPr/>
          <a:lstStyle>
            <a:lvl1pPr algn="r">
              <a:defRPr/>
            </a:lvl1pPr>
          </a:lstStyle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1475656" y="980728"/>
            <a:ext cx="71287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upload.wikimedia.org/wikipedia/commons/thumb/2/29/Postgresql_elephant.svg/1200px-Postgresql_elephant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18" y="188641"/>
            <a:ext cx="1047322" cy="1080120"/>
          </a:xfrm>
          <a:prstGeom prst="rect">
            <a:avLst/>
          </a:prstGeom>
          <a:noFill/>
        </p:spPr>
      </p:pic>
      <p:sp>
        <p:nvSpPr>
          <p:cNvPr id="1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zh-TW" altLang="en-US" sz="1200" kern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fld id="{9CBD1B28-80D3-4FE2-B6C3-41DDC2370CD4}" type="datetime1">
              <a:rPr lang="zh-TW" altLang="en-US" smtClean="0"/>
              <a:pPr/>
              <a:t>2017/11/13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0E914B-BDA6-4350-BC73-3AE6951DF27C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239F4F-9DA6-41C8-8A31-F8BD93AFAF97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7ECE4B-C8C4-4971-A331-168A170B44FA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394FB1-0172-4CEC-980E-3A100E7B706C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9DDB6F-F38A-4E00-909C-056B7F6CDBA1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568D7C-4639-4DFF-A994-B5793D3581B0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10DE10-0786-4EFC-954D-1182823A9B0B}" type="datetime1">
              <a:rPr lang="zh-TW" altLang="en-US" smtClean="0"/>
              <a:pPr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Taiwan PostgreSQL User Group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42856" y="6381328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zh-TW" altLang="en-US" sz="1200" kern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fld id="{8531562A-098D-4F09-973B-285EE164B686}" type="datetime1">
              <a:rPr lang="zh-TW" altLang="en-US" smtClean="0"/>
              <a:pPr/>
              <a:t>2017/11/13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@ </a:t>
            </a:r>
            <a:r>
              <a:rPr lang="zh-TW" altLang="en-US" dirty="0" smtClean="0"/>
              <a:t>研討會名稱</a:t>
            </a:r>
            <a:r>
              <a:rPr lang="en-US" altLang="zh-TW" dirty="0" smtClean="0"/>
              <a:t> </a:t>
            </a:r>
            <a:r>
              <a:rPr lang="zh-TW" altLang="en-US" dirty="0" smtClean="0"/>
              <a:t>西元年</a:t>
            </a:r>
            <a:endParaRPr lang="en-US" altLang="zh-TW" dirty="0" smtClean="0"/>
          </a:p>
          <a:p>
            <a:r>
              <a:rPr lang="en-US" altLang="zh-TW" sz="2800" dirty="0" smtClean="0"/>
              <a:t>Taiwan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PostgreSQL</a:t>
            </a:r>
            <a:r>
              <a:rPr lang="en-US" altLang="zh-TW" sz="2800" dirty="0" smtClean="0"/>
              <a:t> User Group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27B3-4BE6-4E7C-A77B-B2751EBE11BB}" type="datetime1">
              <a:rPr lang="zh-TW" altLang="en-US" smtClean="0"/>
              <a:pPr/>
              <a:t>2017/11/13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you.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3347864" y="4309425"/>
            <a:ext cx="4784576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solidFill>
                  <a:schemeClr val="tx1"/>
                </a:solidFill>
              </a:rPr>
              <a:t>歡迎加入台灣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PostgreSQL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使用者社群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2000" dirty="0" err="1" smtClean="0">
                <a:solidFill>
                  <a:schemeClr val="tx1"/>
                </a:solidFill>
              </a:rPr>
              <a:t>Github</a:t>
            </a:r>
            <a:r>
              <a:rPr lang="en-US" altLang="zh-TW" sz="2000" dirty="0" smtClean="0">
                <a:solidFill>
                  <a:schemeClr val="tx1"/>
                </a:solidFill>
              </a:rPr>
              <a:t>       : 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pgsql-tw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</a:rPr>
              <a:t>Website    :  </a:t>
            </a:r>
            <a:r>
              <a:rPr lang="en-US" altLang="zh-TW" sz="2000" dirty="0" smtClean="0">
                <a:solidFill>
                  <a:schemeClr val="tx1"/>
                </a:solidFill>
              </a:rPr>
              <a:t>postgresql.tw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2000" dirty="0" err="1" smtClean="0">
                <a:solidFill>
                  <a:schemeClr val="tx1"/>
                </a:solidFill>
              </a:rPr>
              <a:t>Facebook</a:t>
            </a:r>
            <a:r>
              <a:rPr lang="en-US" altLang="zh-TW" sz="2000" dirty="0" smtClean="0">
                <a:solidFill>
                  <a:schemeClr val="tx1"/>
                </a:solidFill>
              </a:rPr>
              <a:t> :  @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pgsqlTaiwan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l"/>
            <a:endParaRPr lang="en-US" altLang="zh-TW" sz="2000" dirty="0" smtClean="0"/>
          </a:p>
          <a:p>
            <a:pPr algn="l"/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0" y="6376988"/>
            <a:ext cx="2895600" cy="365125"/>
          </a:xfrm>
        </p:spPr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287338"/>
          </a:xfrm>
        </p:spPr>
        <p:txBody>
          <a:bodyPr/>
          <a:lstStyle/>
          <a:p>
            <a:fld id="{CE84CCC1-0EC4-401D-BB8D-D0CC5117A248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4294967295"/>
          </p:nvPr>
        </p:nvSpPr>
        <p:spPr>
          <a:xfrm>
            <a:off x="0" y="6376988"/>
            <a:ext cx="2133600" cy="365125"/>
          </a:xfrm>
        </p:spPr>
        <p:txBody>
          <a:bodyPr/>
          <a:lstStyle/>
          <a:p>
            <a:fld id="{9CBD1B28-80D3-4FE2-B6C3-41DDC2370CD4}" type="datetime1">
              <a:rPr lang="zh-TW" altLang="en-US" smtClean="0"/>
              <a:pPr/>
              <a:t>2017/11/13</a:t>
            </a:fld>
            <a:endParaRPr lang="en-US" altLang="zh-TW" dirty="0"/>
          </a:p>
        </p:txBody>
      </p:sp>
      <p:sp>
        <p:nvSpPr>
          <p:cNvPr id="3" name="AutoShape 4" descr="data:image/png;base64,iVBORw0KGgoAAAANSUhEUgAAAMgAAADICAYAAACtWK6eAAAMLElEQVR4Xu2d0XbjNgwFN///0e5Jtid1HUsERgBsRdPXJUjw4g5Bytv243a73f74jwqowFMFPgREZ6jAtgICojtUYEcBAdEeKiAgekAFmAJ2EKabURdRQEAuUmi3yRQQEKabURdRQEAuUmi3yRQQEKabURdRQEAuUmi3yRQQEKabURdRIA3Ix8fH6aXZ++tne/ujf22NataRJ90f3cM7mYXUT0AeKkgNtGcEai4BqcVLQIJ6dhhPQILiv3CYgATFF5DnQlFdgrK/fJiABEtAjUAE/kzJK1awMM3DSP18g/gG+VaAHhzNvi6bXkCCUlIjEIHtIMGiDAwj9SvtICSBLl3O8jWqa//V83boWZ3j6jAi/hSQRJU63hKJ5V86VECC8l9VqNXptCcfObmC5RgbdtW620ESFrOD5D8PJ+QtGVoNsoAkyiIgArK0SzWhywXhgI48BURAlnbsMN5yUTCgI08BEZClFanxqLno45fmuRRgYwBdj+ryTr/l0Fyo1nQ98rFk7A1CjSAg+VObwrqnNZ3z7HUXEHqMPcRNG2jyFF194qa5UOnpenaQO8WpYWnR6Hr0hJ00iYAkXDFtBK9YXrEeFZg8HLxiJQ6Hd7qjT5rEDpIwiR3kuVjTughIbR22ELCDJA6HjqHTb5DpKyvd33SeAnKnAPma0QHH6urSYZKOOWk3o5rS9Ujd7SC0SkVx9ISlJhGQXOEEJKdX+WgByUtKDwc7yAt/B8mX+W+EgOSVE5CgZpNCBVNKDxOQtGR/JuvuFStfn9IIAcnLKSBBzSaFWl2HpnMJSvRjWMfvNXTvdA90Pd8gzW+QaXNRA+3FTe+Bdsjpr21b63nFSrhw2lyJ1MJDp/cgIHeloa0vXN2HgXQ90mq9Ym3/by9oHc5QdztIokrTp28itfDQ6T3YQewgXwrQU5R2szARDwMFJKecHSSh17S5EqmFh07vwQ4S7CDhChYNpEagy9P1puOm90fXo3FUz5d/xaIbpnHVQq3yoOtNx632sWmUnf835fQ1cW8PVE8Bae50tDDTcQKSU2DsDZJL6/hoajy6Ml1vOm56f3Q9Gkf1tIPYQajnvuKqjXcomZ3g6jztIEWVooWZjqPbpXnS9WhcdZ4CQivxEEcLMx1Ht0vzpOvRuOo8SwGhm5qO6/hRjxbmN8RN14+uR762CchJO8E7gUUNOx0nIEHF7SDPhaK6BGV/+TABCZaAGsG4oMBvOkxAgoXR6HaQoFX++AbxDfKtAD04omZ79Tg7SLAC1AjGBQV+02EjgLzp3svS6vg6tJcchY7OWSbURSZKX7F+uy4C8tsrnNufgAy8QehpT/9lI3KVyNnmOqMFRECu43awUwEREGCb64QIiIBcx+1gpwIiIMA21wlJA9LxcJyekz5iaZ70kb4XR3Pp2DudswMz+hVyKxcBSVSJmlJAEiIfHCogdwLSH9noiScgz91L9TzIwtNwARGQLwUorNTM1cbrgGOlC9m7V6xEpagpvWIlRD44tBpkAUkUREC8Yi3tQk1C3wv09K0+SVbteyncxgDS9o/k0rEenZNqRr/ukTzTHYRuahqsDiAprJMFXcFDdaFx1C80jkCwW59b9YwbqwnIc2GmOx01Oo2jRqdx1Xa2g9BKPMTRwghIUQH+nYbWYSsLASmqDy2MgBQVQEB+CknNRa97vkHy18Ra+69noweVHeROAQHJG903yBrOQyOoKWlhaBzdJD25aBfs+DJGc6G1pVp3dPKRDkIF7hCqo2gd0NE5aVyH1tSwHX6pnrP0kV6d3JFiCsgR9epiKcjv0pEFJOEFWuzpE7bjcEjI9L+hVDMBoYoH4zpMQostILUfBTreX75BgmB1mLljzg5YCyT6MQXN0w7SUY0XfsqlHavDQDSXjpJ07M8OUlCpDpPQYttBvGItLU2/cNG4ZUJgQAd0HfCArX2FdFxraC4dcWR/pV+xOlqfgORPX2ouYqDPtaYPjsn9CUhC7WkjdFzpaMeih19C3vah5AAQkERZBGSumyXKEh4qIGGp2EABERDmnEAUfUvQuEBK6SECIiBp00QDqNFpXDSvzDgBEZClXzpMQu6Gq0QpWHR/HQ/q6Tk7HuIdtaV5klzSj3RqoI6vJx1C0f1Nm7kjT6rndG1pngJyp5wd5LmNiEk+Z5oGcnVD2PpzWvfN+bL/2R8q1PQpQ4Wi+7OD1AIpIHcK0FOto9UKSO1DvKO2HXW3gwSBFBABuVfAR/qDHwREQNoA6WinHYal99t3iqO60D3Q2tK34OQ1anetykc6FZGKMf3wp+bqiBOQmY8CpVcsAelAofbKQzOktbWDBB+/tDD0pKQFpXlOx1FdaJ5UTwEREOq5Q3EC4hXrSwFqBHriHXLtYDDVhaZI9bSD2EGo5w7FCcgJOwj9qkSL3fHXO6hrO3I5y5zTde+o0dacpV+xpoXqMFCH+O90AExrNr0e9aCAUOcH4zqMcJY5qSnpwREsyY9h5B1lB6FqP8SdxcwdeQrInQKU+o7CdMxJeenI5SxzCoiALLk5i5k78hQQARGQpQL5z670NgJTQf9p1dI3SMfpRB5WKwE7CkP33rG/1f7Jn9Mf/M4SN/IVi5qEtmhS6M8YAckrdxaj0zwFpOCaSEGuLlre3scj6B7OEicgAnKIkrMYneYpIAIiILdbWgMf6WnJar/W+Eh/riftBDTODmIHOXQUUOOdJe7lgByqzkYw/RpFT+3p9fY0o7l01IHOeYavnmNXLCpih0kEpKMa+TkFJK9ZKoKeogKSkrltsIC0Sft3YgFpFrh5egFpFlhAmgVunl5AmgUWkGaBm6cXkGaBBaRZ4ObpfyUgzZq9fHr63b7ja9venB0fGuicdO90vY4abe0h/Zn35Q5uTqBDfNrpBOS5Ah01EpAgWB3iC8hz8e0gQVO+0zABqa3GtJ4UOjtIsO7TBQ2m9WMYNULH/nyD0CqeMK7DQF6xvGKdEIW5B6CAXAiQjmJP00WvJ/Qq0fE1impGO2RHXIcuNM+yN4iA5DtPhxEEJF8HcjCmfwcRkHxhBCSPMzHz5yp2kLzWZV+AvGLl3xL0QBWQAqPTKaj4AiIgS8/RE2E58eAAAak1+jv9pUOvWAUgCYiARG1U+kjvMF50I4/jqk8SmscqjubZ0ck76kf39y7XWQFZObj5z6mBBCRfGHIACEhe59IIAcnLSQ8HAbnTmhovX65jETRPapLp32To/rxiHfPVMrqjMMtFwQCap4DkxbaD2EHyrrmLIAZaLUgPADvIStmDf95RmIMpPQ2nedpB8tUgB8DYI326oB3GIwKvytihy2rNM/z5u/z4KCAPbqFgUdMJyHPlBIQ6KnhnpkancXQ7AiIgXwp0GIGeMh1xAkIVEBAB2fFOx8FRa9XXzEYPsb1syRvSN4hvkNcQsFhVQArKQkXsiKPbsYN4xfo1V6zq9k2hWr3pyFViNSfNteMwoocK0cUrVuKKJSB5TASk4LNrXva/EWcXn+57ddqTk3I1J8317DWyg9hBvhWgVxfaWelvTjRPcnAIiIAIyA7hAiIgAiIg/1eA3ovpVYLe3/fi6PWEzkn3QLWmcdU1soPQyic6Dy02jaMmodB1vAnonHTvW3ECIiChK9Y7wUpL5iP9Tjl6GlLx6XodcfQUPUsutEYCIiBL79BOQOM6YF1ucmOAgAjI0jvU6DROQO4U6BCxQ2Bykqyc13E96dCTzknjOuq3qsXWn5O6+0inavsVK/S4F5BgBynyYXiajhM9vPjDQHJyrdain0FpLnQ9ARGQlZd3/1LlMnhjADWsgOQUH7ti5dI6PtoO8lxDAcl5S0ASb4mctP+NpqbcW88Okq8GqYOACEjIaRRI3yC+QZYGIyfXalJqWJoLXU9ABGTlZR/pGwp1/LZCgdyKK71iLZ3yJgM6CkNP5ul3Bv140VG6jlyq5xSQojeIgOQRqjbzZwbVcwqIgHwr0AE57ZA0FwHJH1Q/Irxi1f5GQktSbWY7CK3EQ5yACEjUSl6xvGJ5xdqhRUAEREAqAYm2JsepwG9QIN1BfsOm3YMKRBUQkKhSjrukAgJyybK76agCAhJVynGXVEBALll2Nx1VQECiSjnukgoIyCXL7qajCghIVCnHXVIBAblk2d10VAEBiSrluEsqICCXLLubjiogIFGlHHdJBf4BUpaSmTuGcR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6" descr="data:image/png;base64,iVBORw0KGgoAAAANSUhEUgAAAMgAAADICAYAAACtWK6eAAAMLElEQVR4Xu2d0XbjNgwFN///0e5Jtid1HUsERgBsRdPXJUjw4g5Bytv243a73f74jwqowFMFPgREZ6jAtgICojtUYEcBAdEeKiAgekAFmAJ2EKabURdRQEAuUmi3yRQQEKabURdRQEAuUmi3yRQQEKabURdRQEAuUmi3yRQQEKabURdRIA3Ix8fH6aXZ++tne/ujf22NataRJ90f3cM7mYXUT0AeKkgNtGcEai4BqcVLQIJ6dhhPQILiv3CYgATFF5DnQlFdgrK/fJiABEtAjUAE/kzJK1awMM3DSP18g/gG+VaAHhzNvi6bXkCCUlIjEIHtIMGiDAwj9SvtICSBLl3O8jWqa//V83boWZ3j6jAi/hSQRJU63hKJ5V86VECC8l9VqNXptCcfObmC5RgbdtW620ESFrOD5D8PJ+QtGVoNsoAkyiIgArK0SzWhywXhgI48BURAlnbsMN5yUTCgI08BEZClFanxqLno45fmuRRgYwBdj+ryTr/l0Fyo1nQ98rFk7A1CjSAg+VObwrqnNZ3z7HUXEHqMPcRNG2jyFF194qa5UOnpenaQO8WpYWnR6Hr0hJ00iYAkXDFtBK9YXrEeFZg8HLxiJQ6Hd7qjT5rEDpIwiR3kuVjTughIbR22ELCDJA6HjqHTb5DpKyvd33SeAnKnAPma0QHH6urSYZKOOWk3o5rS9Ujd7SC0SkVx9ISlJhGQXOEEJKdX+WgByUtKDwc7yAt/B8mX+W+EgOSVE5CgZpNCBVNKDxOQtGR/JuvuFStfn9IIAcnLKSBBzSaFWl2HpnMJSvRjWMfvNXTvdA90Pd8gzW+QaXNRA+3FTe+Bdsjpr21b63nFSrhw2lyJ1MJDp/cgIHeloa0vXN2HgXQ90mq9Ym3/by9oHc5QdztIokrTp28itfDQ6T3YQewgXwrQU5R2szARDwMFJKecHSSh17S5EqmFh07vwQ4S7CDhChYNpEagy9P1puOm90fXo3FUz5d/xaIbpnHVQq3yoOtNx632sWmUnf835fQ1cW8PVE8Bae50tDDTcQKSU2DsDZJL6/hoajy6Ml1vOm56f3Q9Gkf1tIPYQajnvuKqjXcomZ3g6jztIEWVooWZjqPbpXnS9WhcdZ4CQivxEEcLMx1Ht0vzpOvRuOo8SwGhm5qO6/hRjxbmN8RN14+uR762CchJO8E7gUUNOx0nIEHF7SDPhaK6BGV/+TABCZaAGsG4oMBvOkxAgoXR6HaQoFX++AbxDfKtAD04omZ79Tg7SLAC1AjGBQV+02EjgLzp3svS6vg6tJcchY7OWSbURSZKX7F+uy4C8tsrnNufgAy8QehpT/9lI3KVyNnmOqMFRECu43awUwEREGCb64QIiIBcx+1gpwIiIMA21wlJA9LxcJyekz5iaZ70kb4XR3Pp2DudswMz+hVyKxcBSVSJmlJAEiIfHCogdwLSH9noiScgz91L9TzIwtNwARGQLwUorNTM1cbrgGOlC9m7V6xEpagpvWIlRD44tBpkAUkUREC8Yi3tQk1C3wv09K0+SVbteyncxgDS9o/k0rEenZNqRr/ukTzTHYRuahqsDiAprJMFXcFDdaFx1C80jkCwW59b9YwbqwnIc2GmOx01Oo2jRqdx1Xa2g9BKPMTRwghIUQH+nYbWYSsLASmqDy2MgBQVQEB+CknNRa97vkHy18Ra+69noweVHeROAQHJG903yBrOQyOoKWlhaBzdJD25aBfs+DJGc6G1pVp3dPKRDkIF7hCqo2gd0NE5aVyH1tSwHX6pnrP0kV6d3JFiCsgR9epiKcjv0pEFJOEFWuzpE7bjcEjI9L+hVDMBoYoH4zpMQostILUfBTreX75BgmB1mLljzg5YCyT6MQXN0w7SUY0XfsqlHavDQDSXjpJ07M8OUlCpDpPQYttBvGItLU2/cNG4ZUJgQAd0HfCArX2FdFxraC4dcWR/pV+xOlqfgORPX2ouYqDPtaYPjsn9CUhC7WkjdFzpaMeih19C3vah5AAQkERZBGSumyXKEh4qIGGp2EABERDmnEAUfUvQuEBK6SECIiBp00QDqNFpXDSvzDgBEZClXzpMQu6Gq0QpWHR/HQ/q6Tk7HuIdtaV5klzSj3RqoI6vJx1C0f1Nm7kjT6rndG1pngJyp5wd5LmNiEk+Z5oGcnVD2PpzWvfN+bL/2R8q1PQpQ4Wi+7OD1AIpIHcK0FOto9UKSO1DvKO2HXW3gwSBFBABuVfAR/qDHwREQNoA6WinHYal99t3iqO60D3Q2tK34OQ1anetykc6FZGKMf3wp+bqiBOQmY8CpVcsAelAofbKQzOktbWDBB+/tDD0pKQFpXlOx1FdaJ5UTwEREOq5Q3EC4hXrSwFqBHriHXLtYDDVhaZI9bSD2EGo5w7FCcgJOwj9qkSL3fHXO6hrO3I5y5zTde+o0dacpV+xpoXqMFCH+O90AExrNr0e9aCAUOcH4zqMcJY5qSnpwREsyY9h5B1lB6FqP8SdxcwdeQrInQKU+o7CdMxJeenI5SxzCoiALLk5i5k78hQQARGQpQL5z670NgJTQf9p1dI3SMfpRB5WKwE7CkP33rG/1f7Jn9Mf/M4SN/IVi5qEtmhS6M8YAckrdxaj0zwFpOCaSEGuLlre3scj6B7OEicgAnKIkrMYneYpIAIiILdbWgMf6WnJar/W+Eh/riftBDTODmIHOXQUUOOdJe7lgByqzkYw/RpFT+3p9fY0o7l01IHOeYavnmNXLCpih0kEpKMa+TkFJK9ZKoKeogKSkrltsIC0Sft3YgFpFrh5egFpFlhAmgVunl5AmgUWkGaBm6cXkGaBBaRZ4ObpfyUgzZq9fHr63b7ja9venB0fGuicdO90vY4abe0h/Zn35Q5uTqBDfNrpBOS5Ah01EpAgWB3iC8hz8e0gQVO+0zABqa3GtJ4UOjtIsO7TBQ2m9WMYNULH/nyD0CqeMK7DQF6xvGKdEIW5B6CAXAiQjmJP00WvJ/Qq0fE1impGO2RHXIcuNM+yN4iA5DtPhxEEJF8HcjCmfwcRkHxhBCSPMzHz5yp2kLzWZV+AvGLl3xL0QBWQAqPTKaj4AiIgS8/RE2E58eAAAak1+jv9pUOvWAUgCYiARG1U+kjvMF50I4/jqk8SmscqjubZ0ck76kf39y7XWQFZObj5z6mBBCRfGHIACEhe59IIAcnLSQ8HAbnTmhovX65jETRPapLp32To/rxiHfPVMrqjMMtFwQCap4DkxbaD2EHyrrmLIAZaLUgPADvIStmDf95RmIMpPQ2nedpB8tUgB8DYI326oB3GIwKvytihy2rNM/z5u/z4KCAPbqFgUdMJyHPlBIQ6KnhnpkancXQ7AiIgXwp0GIGeMh1xAkIVEBAB2fFOx8FRa9XXzEYPsb1syRvSN4hvkNcQsFhVQArKQkXsiKPbsYN4xfo1V6zq9k2hWr3pyFViNSfNteMwoocK0cUrVuKKJSB5TASk4LNrXva/EWcXn+57ddqTk3I1J8317DWyg9hBvhWgVxfaWelvTjRPcnAIiIAIyA7hAiIgAiIg/1eA3ovpVYLe3/fi6PWEzkn3QLWmcdU1soPQyic6Dy02jaMmodB1vAnonHTvW3ECIiChK9Y7wUpL5iP9Tjl6GlLx6XodcfQUPUsutEYCIiBL79BOQOM6YF1ucmOAgAjI0jvU6DROQO4U6BCxQ2Bykqyc13E96dCTzknjOuq3qsXWn5O6+0inavsVK/S4F5BgBynyYXiajhM9vPjDQHJyrdain0FpLnQ9ARGQlZd3/1LlMnhjADWsgOQUH7ti5dI6PtoO8lxDAcl5S0ASb4mctP+NpqbcW88Okq8GqYOACEjIaRRI3yC+QZYGIyfXalJqWJoLXU9ABGTlZR/pGwp1/LZCgdyKK71iLZ3yJgM6CkNP5ul3Bv140VG6jlyq5xSQojeIgOQRqjbzZwbVcwqIgHwr0AE57ZA0FwHJH1Q/Irxi1f5GQktSbWY7CK3EQ5yACEjUSl6xvGJ5xdqhRUAEREAqAYm2JsepwG9QIN1BfsOm3YMKRBUQkKhSjrukAgJyybK76agCAhJVynGXVEBALll2Nx1VQECiSjnukgoIyCXL7qajCghIVCnHXVIBAblk2d10VAEBiSrluEsqICCXLLubjiogIFGlHHdJBf4BUpaSmTuGcR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25888"/>
            <a:ext cx="1584176" cy="1584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44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標題</vt:lpstr>
      <vt:lpstr>Outline</vt:lpstr>
      <vt:lpstr>Thank you.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TWPUG_Slide_Template</dc:title>
  <dc:subject>Slide of TWPUG 2017</dc:subject>
  <dc:creator>linjose</dc:creator>
  <cp:lastModifiedBy>古永忠</cp:lastModifiedBy>
  <cp:revision>2</cp:revision>
  <dcterms:created xsi:type="dcterms:W3CDTF">2017-07-30T09:09:15Z</dcterms:created>
  <dcterms:modified xsi:type="dcterms:W3CDTF">2017-11-13T09:49:59Z</dcterms:modified>
</cp:coreProperties>
</file>