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278" r:id="rId3"/>
    <p:sldId id="281" r:id="rId4"/>
    <p:sldId id="280" r:id="rId5"/>
    <p:sldId id="329" r:id="rId6"/>
    <p:sldId id="279" r:id="rId7"/>
    <p:sldId id="282" r:id="rId8"/>
    <p:sldId id="286" r:id="rId9"/>
    <p:sldId id="287" r:id="rId10"/>
    <p:sldId id="288" r:id="rId11"/>
    <p:sldId id="330" r:id="rId12"/>
    <p:sldId id="265" r:id="rId13"/>
    <p:sldId id="272" r:id="rId14"/>
    <p:sldId id="273" r:id="rId15"/>
    <p:sldId id="290" r:id="rId16"/>
    <p:sldId id="283" r:id="rId17"/>
    <p:sldId id="284" r:id="rId18"/>
    <p:sldId id="274" r:id="rId19"/>
    <p:sldId id="291" r:id="rId20"/>
    <p:sldId id="28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3" r:id="rId34"/>
    <p:sldId id="312" r:id="rId35"/>
    <p:sldId id="313" r:id="rId36"/>
    <p:sldId id="314" r:id="rId37"/>
    <p:sldId id="305" r:id="rId38"/>
    <p:sldId id="306" r:id="rId39"/>
    <p:sldId id="308" r:id="rId40"/>
    <p:sldId id="307" r:id="rId41"/>
    <p:sldId id="309" r:id="rId42"/>
    <p:sldId id="310" r:id="rId43"/>
    <p:sldId id="311" r:id="rId44"/>
    <p:sldId id="315" r:id="rId45"/>
    <p:sldId id="316" r:id="rId46"/>
    <p:sldId id="317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3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749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1D475-B563-4541-B925-D6F48167A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AFF66F-4FD5-4EE8-9CD7-EA2B0839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172D8E-CFDB-4C4A-9C0A-F144A86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B6F46F-4981-413B-956B-4EE9D409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43F260-98F9-4EF1-AF88-9363192F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94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3647B7-91B6-4611-90BC-5CD8CE5E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75BFB4A-D3B7-487A-B856-B2E39604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11713-99A2-49A5-B44F-C716E7CC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07717F-2FBC-4400-92E5-83613470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A4F2F-0949-4222-96B0-4622E5D1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646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7746CC0-E43D-4A3F-9162-DCE5479E9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7200795-1E0B-4B5D-BD94-6F2E4BD35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905376-D973-4953-9DCD-7B89CEDC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BDA3D9-3A7C-4791-A31F-81EC461F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E77272-8035-4657-AFEE-8EA81A11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47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DE463-1929-4005-B519-81F9E7FF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D9189F-7947-4AC5-AECF-F01AACD1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5EFD17-B8FB-49BC-995A-E59EB54F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78A9F9-E6EA-4121-B116-58CBAA4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E47C02-9F94-42AD-B93D-41BDF951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68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8CF11E-AE4E-4DFF-8F29-741D2D88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EF31CF-DFC7-4726-95DE-F3B1EEABD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DEA32C-3A87-4A57-A409-45BB637B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3582EF-5F53-4F10-9E94-B208564F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06B357-1F61-4419-8E7F-8157A91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443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36800-0AE8-4F0D-912A-9664E23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BD1E69-0E12-49E7-AF6F-F59DAB4B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CD164F-1701-4FA9-A659-A8EFEE3B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BE4B1A-6E3C-4F34-9737-24AD43C4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BE8E60-5D08-44ED-837F-7459D5D3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CA55BD-162F-48D1-9028-316597C3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55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8701AB-4C80-4120-A632-BC1B70C1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01F4F8-A320-434B-A8F1-549875ED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4B08FBB-D3DD-4423-9098-FEFAE525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FECE45E-3D97-4ED1-B6AA-0449ACB4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4C78D4C-322D-47F1-9000-6299BC1F1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406E5BA-9231-4FD4-8BD4-F041408A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97B3B8-D0A3-4B79-A448-5FC72B2C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B9BB007-2E5E-40C8-AB10-A3007F4D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024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68EC9-EB49-481E-8612-FBF78A9A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A4B0A6-FA39-40FF-B790-E251AC71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7C03CFC-BC6F-410D-8443-EEFFA644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F0CE2F0-938F-40AA-A55E-FF5E0A5F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97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75B1152-1E46-4965-A3C9-2819218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CB2A5F-AF8C-48CC-99C5-57B38712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689E8C-452A-4420-8E70-4BB6A42A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77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018DC-6889-4030-9806-75E908A8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01286D-67B0-4579-9E4A-794E06E1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88FF3A-FB0E-4C33-8D32-2F79DA780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719273D-4C5C-4964-A20E-DD338957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042C18-2F50-473E-895C-385CCBA3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EE952B-7F97-4A3C-8B18-F3B87D84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880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0D1CE-E878-4939-AC85-88A5E61A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768C98-3EEB-4289-A466-1A0B40027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83D97D-02C2-4CAF-8044-D23E0E136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C786B-85A4-4AB1-9F71-997736B2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9333F19-CF24-493C-B54A-7F27948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D132CC-1AC8-47E1-A29B-9D1A8BF0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18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36D124D-BFC8-4F1D-8175-42E5F32C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A154FD-4568-4234-8EA6-E5C0E4B1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95788A-0C11-45FE-81BF-7F038A21C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4BBE-837A-48BE-AEC2-87EC02EA4E14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7D55C1-621D-4251-9C8A-76BA53CC9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668B92-A833-4AD3-B1F7-36CAF48A5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6D63-D3FF-4535-9062-24EC7288F67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68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CB655BB-26D7-48CB-8F56-19D615AD5230}"/>
              </a:ext>
            </a:extLst>
          </p:cNvPr>
          <p:cNvSpPr txBox="1"/>
          <p:nvPr/>
        </p:nvSpPr>
        <p:spPr>
          <a:xfrm>
            <a:off x="2392614" y="2828835"/>
            <a:ext cx="7406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TCA – Test Cases Automation</a:t>
            </a:r>
          </a:p>
          <a:p>
            <a:r>
              <a:rPr lang="pt-BR" sz="2400" dirty="0"/>
              <a:t>Internal Setup and Call automations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7506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338DE7-1AC6-47E2-9A36-E4A494FD2B8F}"/>
              </a:ext>
            </a:extLst>
          </p:cNvPr>
          <p:cNvSpPr txBox="1"/>
          <p:nvPr/>
        </p:nvSpPr>
        <p:spPr>
          <a:xfrm>
            <a:off x="8830719" y="16602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7C24A-71BE-4018-B3C6-7162415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r="1"/>
          <a:stretch/>
        </p:blipFill>
        <p:spPr>
          <a:xfrm>
            <a:off x="2726421" y="3245124"/>
            <a:ext cx="5986149" cy="1043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F2C2F9-C4A8-40F8-92A6-72D6D46E6964}"/>
              </a:ext>
            </a:extLst>
          </p:cNvPr>
          <p:cNvGrpSpPr/>
          <p:nvPr/>
        </p:nvGrpSpPr>
        <p:grpSpPr>
          <a:xfrm>
            <a:off x="5848124" y="788670"/>
            <a:ext cx="4023046" cy="5280660"/>
            <a:chOff x="1971510" y="1066800"/>
            <a:chExt cx="4023046" cy="528066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B6693A2-5397-4F74-B769-9B322705837A}"/>
                </a:ext>
              </a:extLst>
            </p:cNvPr>
            <p:cNvSpPr/>
            <p:nvPr/>
          </p:nvSpPr>
          <p:spPr>
            <a:xfrm>
              <a:off x="1971510" y="1066800"/>
              <a:ext cx="4023046" cy="5280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513DED9-DBD5-492D-A9EC-5A4222C2A57A}"/>
                </a:ext>
              </a:extLst>
            </p:cNvPr>
            <p:cNvSpPr/>
            <p:nvPr/>
          </p:nvSpPr>
          <p:spPr>
            <a:xfrm>
              <a:off x="2944536" y="2238375"/>
              <a:ext cx="2172747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478C4D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9F4642DD-5BC9-4840-854F-6B1F33EC4876}"/>
                </a:ext>
              </a:extLst>
            </p:cNvPr>
            <p:cNvSpPr/>
            <p:nvPr/>
          </p:nvSpPr>
          <p:spPr>
            <a:xfrm>
              <a:off x="2944537" y="3067049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Guidi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9FDE51B-4CA9-4F5F-A3D3-F3D9EEC2B486}"/>
                </a:ext>
              </a:extLst>
            </p:cNvPr>
            <p:cNvSpPr txBox="1"/>
            <p:nvPr/>
          </p:nvSpPr>
          <p:spPr>
            <a:xfrm>
              <a:off x="2848783" y="1966865"/>
              <a:ext cx="2444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CXNK Number (last six digits) 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3B25B69-68B7-4759-86B3-C3F5A088201E}"/>
                </a:ext>
              </a:extLst>
            </p:cNvPr>
            <p:cNvSpPr txBox="1"/>
            <p:nvPr/>
          </p:nvSpPr>
          <p:spPr>
            <a:xfrm>
              <a:off x="2848783" y="2824310"/>
              <a:ext cx="22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Name (Ex.: Your name) </a:t>
              </a:r>
              <a:endParaRPr lang="en-US" sz="1200" b="1" dirty="0"/>
            </a:p>
            <a:p>
              <a:endParaRPr lang="en-US" sz="1200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CBD4F78-2980-472F-90EE-BFA8795A6843}"/>
                </a:ext>
              </a:extLst>
            </p:cNvPr>
            <p:cNvGrpSpPr/>
            <p:nvPr/>
          </p:nvGrpSpPr>
          <p:grpSpPr>
            <a:xfrm>
              <a:off x="2944536" y="4880843"/>
              <a:ext cx="2172746" cy="421556"/>
              <a:chOff x="3314700" y="3876976"/>
              <a:chExt cx="1733550" cy="42155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AE1654EF-71E0-42F7-80DB-F27094A5B645}"/>
                  </a:ext>
                </a:extLst>
              </p:cNvPr>
              <p:cNvSpPr/>
              <p:nvPr/>
            </p:nvSpPr>
            <p:spPr>
              <a:xfrm>
                <a:off x="3314700" y="3876976"/>
                <a:ext cx="1733550" cy="4215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F0F92B-4AC9-4657-8E0D-9411B2440ACE}"/>
                  </a:ext>
                </a:extLst>
              </p:cNvPr>
              <p:cNvSpPr txBox="1"/>
              <p:nvPr/>
            </p:nvSpPr>
            <p:spPr>
              <a:xfrm>
                <a:off x="3829573" y="3903088"/>
                <a:ext cx="767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START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723843EE-8E54-4485-950B-68798530902F}"/>
                </a:ext>
              </a:extLst>
            </p:cNvPr>
            <p:cNvSpPr/>
            <p:nvPr/>
          </p:nvSpPr>
          <p:spPr>
            <a:xfrm>
              <a:off x="2944536" y="3878327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GH3200X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140AB42-A07D-4191-90C1-EC604159A061}"/>
                </a:ext>
              </a:extLst>
            </p:cNvPr>
            <p:cNvSpPr txBox="1"/>
            <p:nvPr/>
          </p:nvSpPr>
          <p:spPr>
            <a:xfrm>
              <a:off x="2848782" y="3635588"/>
              <a:ext cx="226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Model</a:t>
              </a:r>
              <a:endParaRPr lang="en-US" sz="12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519BA16-8198-48A8-A964-E9EBAB35EAAE}"/>
              </a:ext>
            </a:extLst>
          </p:cNvPr>
          <p:cNvSpPr txBox="1"/>
          <p:nvPr/>
        </p:nvSpPr>
        <p:spPr>
          <a:xfrm>
            <a:off x="9566278" y="7886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89222853-D383-4AD5-91A2-9097FDFA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30" y="3785721"/>
            <a:ext cx="579525" cy="80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249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0CE2FAA4-D63A-4B84-8266-56591A5A6519}"/>
              </a:ext>
            </a:extLst>
          </p:cNvPr>
          <p:cNvGrpSpPr/>
          <p:nvPr/>
        </p:nvGrpSpPr>
        <p:grpSpPr>
          <a:xfrm>
            <a:off x="2854325" y="1282621"/>
            <a:ext cx="6883400" cy="2992735"/>
            <a:chOff x="2832100" y="2252364"/>
            <a:chExt cx="6883400" cy="2992735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A0235A5-B3EB-411F-AE14-168C4F28AC2B}"/>
                </a:ext>
              </a:extLst>
            </p:cNvPr>
            <p:cNvSpPr txBox="1"/>
            <p:nvPr/>
          </p:nvSpPr>
          <p:spPr>
            <a:xfrm>
              <a:off x="3492500" y="2667000"/>
              <a:ext cx="569681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dirty="0"/>
                <a:t>Var CXNK = 478C4D</a:t>
              </a:r>
            </a:p>
            <a:p>
              <a:r>
                <a:rPr lang="pt-BR" sz="4800" dirty="0"/>
                <a:t>Var Name = Guidi</a:t>
              </a:r>
            </a:p>
            <a:p>
              <a:r>
                <a:rPr lang="pt-BR" sz="4800" dirty="0"/>
                <a:t>Var Model = GH3200X</a:t>
              </a:r>
              <a:endParaRPr lang="en-US" sz="48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353319E-4EC6-4AA7-BFFD-D231A9314E28}"/>
                </a:ext>
              </a:extLst>
            </p:cNvPr>
            <p:cNvSpPr/>
            <p:nvPr/>
          </p:nvSpPr>
          <p:spPr>
            <a:xfrm>
              <a:off x="2832100" y="2252364"/>
              <a:ext cx="6883400" cy="29927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A6873AB-B39C-4F15-8D3D-F3C08E6C3EE8}"/>
              </a:ext>
            </a:extLst>
          </p:cNvPr>
          <p:cNvSpPr txBox="1"/>
          <p:nvPr/>
        </p:nvSpPr>
        <p:spPr>
          <a:xfrm>
            <a:off x="3171041" y="4689992"/>
            <a:ext cx="638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The code will use these variables to edit the script before loading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499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94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3200X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 - Milan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9955D3-01A8-4197-A008-EB1640312BA4}"/>
              </a:ext>
            </a:extLst>
          </p:cNvPr>
          <p:cNvSpPr txBox="1"/>
          <p:nvPr/>
        </p:nvSpPr>
        <p:spPr>
          <a:xfrm>
            <a:off x="8258245" y="5771918"/>
            <a:ext cx="61747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RUN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1F8235E6-8CF2-4951-B955-E41249198DDC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="" xmlns:a16="http://schemas.microsoft.com/office/drawing/2014/main" id="{372F1187-FE92-4500-849C-AD4BF278AA09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16F027A9-8E9A-4742-8FAA-3A545EA04245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16A25F5-2F11-42EC-ADF6-EBC824CF4CD9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C166F5B-29A4-451C-938A-1BC1542C3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789" y="1269256"/>
            <a:ext cx="5983083" cy="42592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3734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087471"/>
            <a:ext cx="1617076" cy="4396666"/>
            <a:chOff x="5360565" y="806880"/>
            <a:chExt cx="1617076" cy="439666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C59BF1-9FFD-404F-9B40-2E08F0520395}"/>
                </a:ext>
              </a:extLst>
            </p:cNvPr>
            <p:cNvSpPr txBox="1"/>
            <p:nvPr/>
          </p:nvSpPr>
          <p:spPr>
            <a:xfrm>
              <a:off x="5514163" y="806880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SWITCH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50001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A3D0B5D-C03E-4306-BAAD-647A40D2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850521"/>
            <a:ext cx="9315236" cy="4983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6439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087471"/>
            <a:ext cx="1617076" cy="4396666"/>
            <a:chOff x="5360565" y="806880"/>
            <a:chExt cx="1617076" cy="439666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C59BF1-9FFD-404F-9B40-2E08F0520395}"/>
                </a:ext>
              </a:extLst>
            </p:cNvPr>
            <p:cNvSpPr txBox="1"/>
            <p:nvPr/>
          </p:nvSpPr>
          <p:spPr>
            <a:xfrm>
              <a:off x="5514163" y="806880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SWITCH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C9FE01D-4305-4691-8BE6-8AABA83F26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86027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087471"/>
            <a:ext cx="1617076" cy="4396666"/>
            <a:chOff x="5360565" y="806880"/>
            <a:chExt cx="1617076" cy="439666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C59BF1-9FFD-404F-9B40-2E08F0520395}"/>
                </a:ext>
              </a:extLst>
            </p:cNvPr>
            <p:cNvSpPr txBox="1"/>
            <p:nvPr/>
          </p:nvSpPr>
          <p:spPr>
            <a:xfrm>
              <a:off x="5514163" y="806880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SWITCH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C9FE01D-4305-4691-8BE6-8AABA83F26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46E8BD08-9DAF-49DA-9594-4A557B6DA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789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5D40F53B-7587-4C81-883D-6DD4A74B8741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9D49C0B-CB92-43AC-AFA6-FBB26759F643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 CALL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10147E9-28E8-49CF-A570-77082AAAF2EE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4971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5C254233-4493-418E-90CB-D0B401B11972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4493D39F-7AA9-45A0-94D3-DDFE89AADE69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OFFHOOK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930108E-F088-488F-A0CF-3E086EFB855D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4052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338DE7-1AC6-47E2-9A36-E4A494FD2B8F}"/>
              </a:ext>
            </a:extLst>
          </p:cNvPr>
          <p:cNvSpPr txBox="1"/>
          <p:nvPr/>
        </p:nvSpPr>
        <p:spPr>
          <a:xfrm>
            <a:off x="8830719" y="1391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  <a:solidFill>
            <a:schemeClr val="bg1">
              <a:lumMod val="75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2804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9D7416F-B110-40EE-A175-4E29C3A47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705" y="364067"/>
            <a:ext cx="974091" cy="905933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833CA3B3-681D-428B-B1C9-C4A06C48513B}"/>
              </a:ext>
            </a:extLst>
          </p:cNvPr>
          <p:cNvSpPr/>
          <p:nvPr/>
        </p:nvSpPr>
        <p:spPr>
          <a:xfrm>
            <a:off x="8166100" y="1409700"/>
            <a:ext cx="952500" cy="698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F46DED6-6B97-4F31-B042-0ED20BF10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914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79DE967A-F76C-4DCC-B4B7-2C12C1A253DF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0BF4FDC8-4337-4212-AAA6-CD50720FEBA6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OFFHOOK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A81E81E-7A8D-4C60-B618-7B8D837E81D8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65469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82A76EB9-BA85-48EA-B599-25B2D33DF20B}"/>
              </a:ext>
            </a:extLst>
          </p:cNvPr>
          <p:cNvSpPr/>
          <p:nvPr/>
        </p:nvSpPr>
        <p:spPr>
          <a:xfrm>
            <a:off x="8166100" y="140970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8B5F695-3A68-457E-BFBD-020E82F5D1D0}"/>
              </a:ext>
            </a:extLst>
          </p:cNvPr>
          <p:cNvSpPr/>
          <p:nvPr/>
        </p:nvSpPr>
        <p:spPr>
          <a:xfrm rot="10800000">
            <a:off x="8166100" y="183515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DD28E9A-98DE-4409-955A-DB1FB8B117E4}"/>
              </a:ext>
            </a:extLst>
          </p:cNvPr>
          <p:cNvSpPr/>
          <p:nvPr/>
        </p:nvSpPr>
        <p:spPr>
          <a:xfrm>
            <a:off x="2637159" y="592190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EC1C6010-5B74-4A95-95D2-3BC41596C096}"/>
              </a:ext>
            </a:extLst>
          </p:cNvPr>
          <p:cNvSpPr/>
          <p:nvPr/>
        </p:nvSpPr>
        <p:spPr>
          <a:xfrm rot="10800000">
            <a:off x="2637159" y="634735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3174CD6-29A5-4640-ACD3-DA8278C6AA5C}"/>
              </a:ext>
            </a:extLst>
          </p:cNvPr>
          <p:cNvSpPr/>
          <p:nvPr/>
        </p:nvSpPr>
        <p:spPr>
          <a:xfrm>
            <a:off x="2629203" y="291491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607C384-2A80-4BFC-83A4-A59A0AF589AC}"/>
              </a:ext>
            </a:extLst>
          </p:cNvPr>
          <p:cNvSpPr/>
          <p:nvPr/>
        </p:nvSpPr>
        <p:spPr>
          <a:xfrm rot="10800000">
            <a:off x="2629203" y="334036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87F35BE-9371-4562-8F2A-961816137A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B2BDE91-B707-42AE-8E03-4D52AB457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2887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F574A30-3699-4863-8C1A-4191F8878FF6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C1D22CD1-89D4-431B-B3A9-C07C403B998C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OFFHOOK 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5FB3E530-DF9D-4CEC-A4B5-CA03484CC0A9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86987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82A76EB9-BA85-48EA-B599-25B2D33DF20B}"/>
              </a:ext>
            </a:extLst>
          </p:cNvPr>
          <p:cNvSpPr/>
          <p:nvPr/>
        </p:nvSpPr>
        <p:spPr>
          <a:xfrm>
            <a:off x="8166100" y="140970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8B5F695-3A68-457E-BFBD-020E82F5D1D0}"/>
              </a:ext>
            </a:extLst>
          </p:cNvPr>
          <p:cNvSpPr/>
          <p:nvPr/>
        </p:nvSpPr>
        <p:spPr>
          <a:xfrm rot="10800000">
            <a:off x="8166100" y="183515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DD28E9A-98DE-4409-955A-DB1FB8B117E4}"/>
              </a:ext>
            </a:extLst>
          </p:cNvPr>
          <p:cNvSpPr/>
          <p:nvPr/>
        </p:nvSpPr>
        <p:spPr>
          <a:xfrm>
            <a:off x="2637159" y="592190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EC1C6010-5B74-4A95-95D2-3BC41596C096}"/>
              </a:ext>
            </a:extLst>
          </p:cNvPr>
          <p:cNvSpPr/>
          <p:nvPr/>
        </p:nvSpPr>
        <p:spPr>
          <a:xfrm rot="10800000">
            <a:off x="2637159" y="634735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3174CD6-29A5-4640-ACD3-DA8278C6AA5C}"/>
              </a:ext>
            </a:extLst>
          </p:cNvPr>
          <p:cNvSpPr/>
          <p:nvPr/>
        </p:nvSpPr>
        <p:spPr>
          <a:xfrm>
            <a:off x="2629203" y="291491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607C384-2A80-4BFC-83A4-A59A0AF589AC}"/>
              </a:ext>
            </a:extLst>
          </p:cNvPr>
          <p:cNvSpPr/>
          <p:nvPr/>
        </p:nvSpPr>
        <p:spPr>
          <a:xfrm rot="10800000">
            <a:off x="2629203" y="334036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1AB4-EEB1-4442-9CFC-08F8D6966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8239DA6-8833-4667-97AA-D72B01080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7892A35-2E95-4D91-9125-F5B4E404C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411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262DCB62-8FB0-4A2D-B0B6-9D46B765C5E1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5" name="Rectangle 44">
              <a:extLst>
                <a:ext uri="{FF2B5EF4-FFF2-40B4-BE49-F238E27FC236}">
                  <a16:creationId xmlns="" xmlns:a16="http://schemas.microsoft.com/office/drawing/2014/main" id="{B8566E5D-8CC5-4962-88BE-AF4DDB2F952C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FLASH A AND CALL C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139D8DFA-6884-4C78-BE10-F85907396ABC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7823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1AB4-EEB1-4442-9CFC-08F8D6966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8239DA6-8833-4667-97AA-D72B01080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7892A35-2E95-4D91-9125-F5B4E404C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1F2B2B-FA2D-49AC-B652-146AAA9747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20" y="231246"/>
            <a:ext cx="526258" cy="526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4918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1AB4-EEB1-4442-9CFC-08F8D6966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8239DA6-8833-4667-97AA-D72B01080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7892A35-2E95-4D91-9125-F5B4E404C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1F2B2B-FA2D-49AC-B652-146AAA9747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20" y="231246"/>
            <a:ext cx="526258" cy="526258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58B99CB9-1C0D-4856-8BBA-AA892C791B8B}"/>
              </a:ext>
            </a:extLst>
          </p:cNvPr>
          <p:cNvSpPr/>
          <p:nvPr/>
        </p:nvSpPr>
        <p:spPr>
          <a:xfrm rot="5400000">
            <a:off x="6508441" y="2905654"/>
            <a:ext cx="952500" cy="698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4189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1AB4-EEB1-4442-9CFC-08F8D6966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8239DA6-8833-4667-97AA-D72B01080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7892A35-2E95-4D91-9125-F5B4E404C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25AE54C-C836-4B1C-9188-2EBA71999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0370" y="3223798"/>
            <a:ext cx="688028" cy="410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770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E8839AFB-1EC7-4A7C-8FDF-AEBB6D318607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FE5C280B-B0C1-474B-AD32-C374F9C76AA3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FLASH A</a:t>
              </a:r>
              <a:r>
                <a:rPr lang="pt-BR" sz="1100" dirty="0">
                  <a:solidFill>
                    <a:schemeClr val="bg1"/>
                  </a:solidFill>
                </a:rPr>
                <a:t> 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0FFC804-C544-41AE-A1A4-5EBC352C6683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811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  <a:solidFill>
            <a:schemeClr val="bg1">
              <a:lumMod val="75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03AC1FD-9E20-4F3E-8CC2-4D21DB27E05C}"/>
              </a:ext>
            </a:extLst>
          </p:cNvPr>
          <p:cNvSpPr/>
          <p:nvPr/>
        </p:nvSpPr>
        <p:spPr>
          <a:xfrm>
            <a:off x="2604223" y="1783406"/>
            <a:ext cx="140428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45E0F67-A2EE-40F6-8B73-F2AC924D695A}"/>
              </a:ext>
            </a:extLst>
          </p:cNvPr>
          <p:cNvSpPr txBox="1"/>
          <p:nvPr/>
        </p:nvSpPr>
        <p:spPr>
          <a:xfrm>
            <a:off x="2598805" y="1754773"/>
            <a:ext cx="1247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  <a:p>
            <a:r>
              <a:rPr lang="pt-BR" sz="1600" dirty="0"/>
              <a:t>-----------------</a:t>
            </a:r>
          </a:p>
          <a:p>
            <a:r>
              <a:rPr lang="pt-BR" sz="1600" dirty="0"/>
              <a:t>E7 (115)</a:t>
            </a:r>
          </a:p>
          <a:p>
            <a:r>
              <a:rPr lang="pt-BR" sz="1600" dirty="0"/>
              <a:t>-----------------</a:t>
            </a:r>
          </a:p>
          <a:p>
            <a:r>
              <a:rPr lang="pt-BR" sz="1600" dirty="0"/>
              <a:t>E7 (117)</a:t>
            </a:r>
          </a:p>
          <a:p>
            <a:r>
              <a:rPr lang="pt-BR" sz="1600" dirty="0"/>
              <a:t>-----------------</a:t>
            </a:r>
          </a:p>
          <a:p>
            <a:r>
              <a:rPr lang="pt-BR" sz="1600" dirty="0"/>
              <a:t>E7 (118)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9903020-FCA8-4A11-A138-F0A287B0D1D4}"/>
              </a:ext>
            </a:extLst>
          </p:cNvPr>
          <p:cNvSpPr txBox="1"/>
          <p:nvPr/>
        </p:nvSpPr>
        <p:spPr>
          <a:xfrm>
            <a:off x="8830719" y="1391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240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AB1AB4-EEB1-4442-9CFC-08F8D6966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E8239DA6-8833-4667-97AA-D72B01080C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87892A35-2E95-4D91-9125-F5B4E404CB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F1F2B2B-FA2D-49AC-B652-146AAA9747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20" y="231246"/>
            <a:ext cx="526258" cy="526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6418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82A76EB9-BA85-48EA-B599-25B2D33DF20B}"/>
              </a:ext>
            </a:extLst>
          </p:cNvPr>
          <p:cNvSpPr/>
          <p:nvPr/>
        </p:nvSpPr>
        <p:spPr>
          <a:xfrm>
            <a:off x="8166100" y="140970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8B5F695-3A68-457E-BFBD-020E82F5D1D0}"/>
              </a:ext>
            </a:extLst>
          </p:cNvPr>
          <p:cNvSpPr/>
          <p:nvPr/>
        </p:nvSpPr>
        <p:spPr>
          <a:xfrm rot="10800000">
            <a:off x="8166100" y="183515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DD28E9A-98DE-4409-955A-DB1FB8B117E4}"/>
              </a:ext>
            </a:extLst>
          </p:cNvPr>
          <p:cNvSpPr/>
          <p:nvPr/>
        </p:nvSpPr>
        <p:spPr>
          <a:xfrm>
            <a:off x="2637159" y="592190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EC1C6010-5B74-4A95-95D2-3BC41596C096}"/>
              </a:ext>
            </a:extLst>
          </p:cNvPr>
          <p:cNvSpPr/>
          <p:nvPr/>
        </p:nvSpPr>
        <p:spPr>
          <a:xfrm rot="10800000">
            <a:off x="2637159" y="634735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3174CD6-29A5-4640-ACD3-DA8278C6AA5C}"/>
              </a:ext>
            </a:extLst>
          </p:cNvPr>
          <p:cNvSpPr/>
          <p:nvPr/>
        </p:nvSpPr>
        <p:spPr>
          <a:xfrm>
            <a:off x="2629203" y="291491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607C384-2A80-4BFC-83A4-A59A0AF589AC}"/>
              </a:ext>
            </a:extLst>
          </p:cNvPr>
          <p:cNvSpPr/>
          <p:nvPr/>
        </p:nvSpPr>
        <p:spPr>
          <a:xfrm rot="10800000">
            <a:off x="2629203" y="334036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87F35BE-9371-4562-8F2A-961816137A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B2BDE91-B707-42AE-8E03-4D52AB457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D3FB0DD0-D51D-402C-B355-27CA6F657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85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BDC018E-DDA5-4206-9814-864E93BF1287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5EBBCC60-158A-4D7C-8DCD-54653D35858E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FLASH 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E894FC4-EB35-4966-88ED-B93A76703DFD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89898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82A76EB9-BA85-48EA-B599-25B2D33DF20B}"/>
              </a:ext>
            </a:extLst>
          </p:cNvPr>
          <p:cNvSpPr/>
          <p:nvPr/>
        </p:nvSpPr>
        <p:spPr>
          <a:xfrm>
            <a:off x="8166100" y="140970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8B5F695-3A68-457E-BFBD-020E82F5D1D0}"/>
              </a:ext>
            </a:extLst>
          </p:cNvPr>
          <p:cNvSpPr/>
          <p:nvPr/>
        </p:nvSpPr>
        <p:spPr>
          <a:xfrm rot="10800000">
            <a:off x="8166100" y="183515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DD28E9A-98DE-4409-955A-DB1FB8B117E4}"/>
              </a:ext>
            </a:extLst>
          </p:cNvPr>
          <p:cNvSpPr/>
          <p:nvPr/>
        </p:nvSpPr>
        <p:spPr>
          <a:xfrm>
            <a:off x="2637159" y="592190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EC1C6010-5B74-4A95-95D2-3BC41596C096}"/>
              </a:ext>
            </a:extLst>
          </p:cNvPr>
          <p:cNvSpPr/>
          <p:nvPr/>
        </p:nvSpPr>
        <p:spPr>
          <a:xfrm rot="10800000">
            <a:off x="2637159" y="634735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3174CD6-29A5-4640-ACD3-DA8278C6AA5C}"/>
              </a:ext>
            </a:extLst>
          </p:cNvPr>
          <p:cNvSpPr/>
          <p:nvPr/>
        </p:nvSpPr>
        <p:spPr>
          <a:xfrm>
            <a:off x="2629203" y="291491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607C384-2A80-4BFC-83A4-A59A0AF589AC}"/>
              </a:ext>
            </a:extLst>
          </p:cNvPr>
          <p:cNvSpPr/>
          <p:nvPr/>
        </p:nvSpPr>
        <p:spPr>
          <a:xfrm rot="10800000">
            <a:off x="2629203" y="334036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87F35BE-9371-4562-8F2A-961816137A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B2BDE91-B707-42AE-8E03-4D52AB457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D3FB0DD0-D51D-402C-B355-27CA6F657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36775FBE-928C-4BB9-B510-B7E799961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20" y="231246"/>
            <a:ext cx="526258" cy="526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3313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BDC018E-DDA5-4206-9814-864E93BF1287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5EBBCC60-158A-4D7C-8DCD-54653D35858E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FLASH 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E894FC4-EB35-4966-88ED-B93A76703DFD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43605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82A76EB9-BA85-48EA-B599-25B2D33DF20B}"/>
              </a:ext>
            </a:extLst>
          </p:cNvPr>
          <p:cNvSpPr/>
          <p:nvPr/>
        </p:nvSpPr>
        <p:spPr>
          <a:xfrm>
            <a:off x="8166100" y="140970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="" xmlns:a16="http://schemas.microsoft.com/office/drawing/2014/main" id="{78B5F695-3A68-457E-BFBD-020E82F5D1D0}"/>
              </a:ext>
            </a:extLst>
          </p:cNvPr>
          <p:cNvSpPr/>
          <p:nvPr/>
        </p:nvSpPr>
        <p:spPr>
          <a:xfrm rot="10800000">
            <a:off x="8166100" y="1835150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="" xmlns:a16="http://schemas.microsoft.com/office/drawing/2014/main" id="{FDD28E9A-98DE-4409-955A-DB1FB8B117E4}"/>
              </a:ext>
            </a:extLst>
          </p:cNvPr>
          <p:cNvSpPr/>
          <p:nvPr/>
        </p:nvSpPr>
        <p:spPr>
          <a:xfrm>
            <a:off x="2637159" y="592190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="" xmlns:a16="http://schemas.microsoft.com/office/drawing/2014/main" id="{EC1C6010-5B74-4A95-95D2-3BC41596C096}"/>
              </a:ext>
            </a:extLst>
          </p:cNvPr>
          <p:cNvSpPr/>
          <p:nvPr/>
        </p:nvSpPr>
        <p:spPr>
          <a:xfrm rot="10800000">
            <a:off x="2637159" y="6347355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="" xmlns:a16="http://schemas.microsoft.com/office/drawing/2014/main" id="{13174CD6-29A5-4640-ACD3-DA8278C6AA5C}"/>
              </a:ext>
            </a:extLst>
          </p:cNvPr>
          <p:cNvSpPr/>
          <p:nvPr/>
        </p:nvSpPr>
        <p:spPr>
          <a:xfrm>
            <a:off x="2629203" y="291491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9607C384-2A80-4BFC-83A4-A59A0AF589AC}"/>
              </a:ext>
            </a:extLst>
          </p:cNvPr>
          <p:cNvSpPr/>
          <p:nvPr/>
        </p:nvSpPr>
        <p:spPr>
          <a:xfrm rot="10800000">
            <a:off x="2629203" y="3340366"/>
            <a:ext cx="952500" cy="317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287F35BE-9371-4562-8F2A-961816137A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B2BDE91-B707-42AE-8E03-4D52AB4574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36" y="182629"/>
            <a:ext cx="768106" cy="7086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D3FB0DD0-D51D-402C-B355-27CA6F657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42" y="3695701"/>
            <a:ext cx="768106" cy="7086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36775FBE-928C-4BB9-B510-B7E799961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20" y="231246"/>
            <a:ext cx="526258" cy="5262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970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9BDC018E-DDA5-4206-9814-864E93BF1287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5EBBCC60-158A-4D7C-8DCD-54653D35858E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END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8E894FC4-EB35-4966-88ED-B93A76703DFD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5374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404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15609E6-02B4-4860-8F22-F97C2073D4FE}"/>
              </a:ext>
            </a:extLst>
          </p:cNvPr>
          <p:cNvGrpSpPr/>
          <p:nvPr/>
        </p:nvGrpSpPr>
        <p:grpSpPr>
          <a:xfrm>
            <a:off x="4143196" y="1394931"/>
            <a:ext cx="3786963" cy="3712316"/>
            <a:chOff x="2062204" y="1036589"/>
            <a:chExt cx="3786963" cy="5041798"/>
          </a:xfrm>
        </p:grpSpPr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22B96E11-6F3B-46DD-BF27-7CAE403186E1}"/>
                </a:ext>
              </a:extLst>
            </p:cNvPr>
            <p:cNvSpPr/>
            <p:nvPr/>
          </p:nvSpPr>
          <p:spPr>
            <a:xfrm>
              <a:off x="2062204" y="1036589"/>
              <a:ext cx="3786963" cy="5041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Do </a:t>
              </a:r>
              <a:r>
                <a:rPr lang="pt-BR" dirty="0" err="1" smtClean="0">
                  <a:solidFill>
                    <a:schemeClr val="tx1"/>
                  </a:solidFill>
                </a:rPr>
                <a:t>you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 err="1" smtClean="0">
                  <a:solidFill>
                    <a:schemeClr val="tx1"/>
                  </a:solidFill>
                </a:rPr>
                <a:t>want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to close the test?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="" xmlns:a16="http://schemas.microsoft.com/office/drawing/2014/main" id="{80A74F05-817A-45FE-832D-98BB745D19E2}"/>
                </a:ext>
              </a:extLst>
            </p:cNvPr>
            <p:cNvSpPr/>
            <p:nvPr/>
          </p:nvSpPr>
          <p:spPr>
            <a:xfrm>
              <a:off x="2944536" y="4880843"/>
              <a:ext cx="652194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Sim</a:t>
              </a:r>
              <a:endParaRPr lang="en-US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384C5AC1-7591-46B9-AA64-E97012C188DC}"/>
              </a:ext>
            </a:extLst>
          </p:cNvPr>
          <p:cNvSpPr/>
          <p:nvPr/>
        </p:nvSpPr>
        <p:spPr>
          <a:xfrm>
            <a:off x="6582949" y="4229139"/>
            <a:ext cx="652194" cy="3103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2652740-F327-4E06-A1D1-F6831699F808}"/>
              </a:ext>
            </a:extLst>
          </p:cNvPr>
          <p:cNvSpPr/>
          <p:nvPr/>
        </p:nvSpPr>
        <p:spPr>
          <a:xfrm>
            <a:off x="4932727" y="3640822"/>
            <a:ext cx="144146" cy="140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546A0FF-2442-40DE-BD2D-19624F7F627B}"/>
              </a:ext>
            </a:extLst>
          </p:cNvPr>
          <p:cNvSpPr txBox="1"/>
          <p:nvPr/>
        </p:nvSpPr>
        <p:spPr>
          <a:xfrm>
            <a:off x="5120869" y="3557183"/>
            <a:ext cx="15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Generate report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87BAFD6-DD52-481B-829E-AB078D8E3C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01" y="3646695"/>
            <a:ext cx="132039" cy="1320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0843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7CB0C2-0174-4983-8749-21C4C4943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347" y="4516813"/>
            <a:ext cx="5185526" cy="967323"/>
          </a:xfrm>
          <a:prstGeom prst="rect">
            <a:avLst/>
          </a:prstGeom>
        </p:spPr>
      </p:pic>
      <p:sp>
        <p:nvSpPr>
          <p:cNvPr id="55" name="Rectangle: Rounded Corners 54">
            <a:extLst>
              <a:ext uri="{FF2B5EF4-FFF2-40B4-BE49-F238E27FC236}">
                <a16:creationId xmlns="" xmlns:a16="http://schemas.microsoft.com/office/drawing/2014/main" id="{384C5AC1-7591-46B9-AA64-E97012C188DC}"/>
              </a:ext>
            </a:extLst>
          </p:cNvPr>
          <p:cNvSpPr/>
          <p:nvPr/>
        </p:nvSpPr>
        <p:spPr>
          <a:xfrm>
            <a:off x="6582949" y="4229139"/>
            <a:ext cx="652194" cy="3103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2652740-F327-4E06-A1D1-F6831699F808}"/>
              </a:ext>
            </a:extLst>
          </p:cNvPr>
          <p:cNvSpPr/>
          <p:nvPr/>
        </p:nvSpPr>
        <p:spPr>
          <a:xfrm>
            <a:off x="4932727" y="3640822"/>
            <a:ext cx="144146" cy="140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546A0FF-2442-40DE-BD2D-19624F7F627B}"/>
              </a:ext>
            </a:extLst>
          </p:cNvPr>
          <p:cNvSpPr txBox="1"/>
          <p:nvPr/>
        </p:nvSpPr>
        <p:spPr>
          <a:xfrm>
            <a:off x="5120869" y="3557183"/>
            <a:ext cx="153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Generate report</a:t>
            </a:r>
            <a:endParaRPr lang="en-US" sz="1600" dirty="0"/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8D89C5CE-1D5B-4AE9-BED3-4949FFE1D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037" y="1209675"/>
            <a:ext cx="6257925" cy="4438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391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  <a:solidFill>
            <a:schemeClr val="bg1">
              <a:lumMod val="75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8A136BA-A50F-4CE1-8289-288FB53E0FF0}"/>
              </a:ext>
            </a:extLst>
          </p:cNvPr>
          <p:cNvSpPr txBox="1"/>
          <p:nvPr/>
        </p:nvSpPr>
        <p:spPr>
          <a:xfrm>
            <a:off x="8830719" y="1391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390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93171A-5706-4F3A-88C6-2623B43F05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40"/>
          <a:stretch/>
        </p:blipFill>
        <p:spPr>
          <a:xfrm>
            <a:off x="2365597" y="734566"/>
            <a:ext cx="6661671" cy="50004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1486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2AAF480-A327-47B8-AB3B-19A29936A0B2}"/>
              </a:ext>
            </a:extLst>
          </p:cNvPr>
          <p:cNvGrpSpPr/>
          <p:nvPr/>
        </p:nvGrpSpPr>
        <p:grpSpPr>
          <a:xfrm>
            <a:off x="264113" y="374515"/>
            <a:ext cx="11012740" cy="6108970"/>
            <a:chOff x="974262" y="311285"/>
            <a:chExt cx="11012740" cy="6108970"/>
          </a:xfrm>
        </p:grpSpPr>
        <p:pic>
          <p:nvPicPr>
            <p:cNvPr id="2" name="Picture 1">
              <a:extLst>
                <a:ext uri="{FF2B5EF4-FFF2-40B4-BE49-F238E27FC236}">
                  <a16:creationId xmlns="" xmlns:a16="http://schemas.microsoft.com/office/drawing/2014/main" id="{D5FC402A-06D9-4D69-8A0A-58D4DACD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262" y="311285"/>
              <a:ext cx="4801047" cy="601169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C763ECE2-5B3C-4C64-AD8A-F536DAE4A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5309" y="311285"/>
              <a:ext cx="6211693" cy="6108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957436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912189-E4E8-4F96-A1DB-D23A402D08DC}"/>
              </a:ext>
            </a:extLst>
          </p:cNvPr>
          <p:cNvSpPr txBox="1"/>
          <p:nvPr/>
        </p:nvSpPr>
        <p:spPr>
          <a:xfrm>
            <a:off x="419100" y="203200"/>
            <a:ext cx="3259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Script Model: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C51C9F7-23C6-455B-9774-8AA8B6EC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72641"/>
            <a:ext cx="5051498" cy="561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645CAE-37A5-495C-BEEC-A0D6575A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598" y="1092200"/>
            <a:ext cx="4739321" cy="561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9654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6912189-E4E8-4F96-A1DB-D23A402D08DC}"/>
              </a:ext>
            </a:extLst>
          </p:cNvPr>
          <p:cNvSpPr txBox="1"/>
          <p:nvPr/>
        </p:nvSpPr>
        <p:spPr>
          <a:xfrm>
            <a:off x="419100" y="203200"/>
            <a:ext cx="3259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Script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BC4534-7EBA-4871-B101-942AA1E6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238250"/>
            <a:ext cx="5391150" cy="4381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3692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2CBAA96-03F0-48F0-8A90-706B975C6074}"/>
              </a:ext>
            </a:extLst>
          </p:cNvPr>
          <p:cNvSpPr txBox="1"/>
          <p:nvPr/>
        </p:nvSpPr>
        <p:spPr>
          <a:xfrm>
            <a:off x="3289655" y="2767280"/>
            <a:ext cx="5612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/>
              <a:t>Partial config</a:t>
            </a:r>
            <a:endParaRPr 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1998194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(DUT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870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70DA3A8-200B-4448-94D8-84140C05A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1195387"/>
            <a:ext cx="6286500" cy="4467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9651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A3D0B5D-C03E-4306-BAAD-647A40D2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2" y="850521"/>
            <a:ext cx="9315236" cy="4983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3925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(DUT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202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D83333-115B-4018-89E6-700DB5654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037" y="1219200"/>
            <a:ext cx="6257925" cy="441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003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8C7E1A-939E-48CE-8563-474589A8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639762"/>
            <a:ext cx="7023100" cy="2105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4AD866F-2250-404A-84F9-206D3804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62" y="3179564"/>
            <a:ext cx="7762875" cy="1866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42349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  <a:endParaRPr lang="en-US" dirty="0"/>
            </a:p>
            <a:p>
              <a:pPr algn="ctr"/>
              <a:r>
                <a:rPr lang="pt-BR" dirty="0"/>
                <a:t>(DUT</a:t>
              </a:r>
              <a:r>
                <a:rPr lang="en-US" dirty="0"/>
                <a:t>)</a:t>
              </a:r>
              <a:endParaRPr lang="pt-BR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6B2FC2B-0AE8-4535-B95B-A03A5F3BA99C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281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087471"/>
            <a:ext cx="1617076" cy="4396666"/>
            <a:chOff x="5360565" y="806880"/>
            <a:chExt cx="1617076" cy="4396666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4C59BF1-9FFD-404F-9B40-2E08F0520395}"/>
                </a:ext>
              </a:extLst>
            </p:cNvPr>
            <p:cNvSpPr txBox="1"/>
            <p:nvPr/>
          </p:nvSpPr>
          <p:spPr>
            <a:xfrm>
              <a:off x="5514163" y="806880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SWITCH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8C9FE01D-4305-4691-8BE6-8AABA83F26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417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A38E6AAF-1E98-4C51-A4CD-800A17EBEB15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="" xmlns:a16="http://schemas.microsoft.com/office/drawing/2014/main" id="{E7CAF551-AA66-42C4-8207-49524C6989B9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219F133-A182-4712-BB07-AB8C6595036F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06338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4E33CF5-195E-4696-933B-7FEAF49EB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720179"/>
            <a:ext cx="9763125" cy="5417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2404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24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B8E4F09A-8344-43E1-B84B-308C021E8083}"/>
              </a:ext>
            </a:extLst>
          </p:cNvPr>
          <p:cNvGrpSpPr/>
          <p:nvPr/>
        </p:nvGrpSpPr>
        <p:grpSpPr>
          <a:xfrm>
            <a:off x="1822404" y="750093"/>
            <a:ext cx="8547191" cy="5684263"/>
            <a:chOff x="4040014" y="283332"/>
            <a:chExt cx="4400597" cy="4748213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9063E71C-F7FB-4BA8-81CD-D636D3426204}"/>
                </a:ext>
              </a:extLst>
            </p:cNvPr>
            <p:cNvSpPr/>
            <p:nvPr/>
          </p:nvSpPr>
          <p:spPr>
            <a:xfrm>
              <a:off x="4040014" y="283332"/>
              <a:ext cx="4248151" cy="4748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E338DE7-1AC6-47E2-9A36-E4A494FD2B8F}"/>
                </a:ext>
              </a:extLst>
            </p:cNvPr>
            <p:cNvSpPr txBox="1"/>
            <p:nvPr/>
          </p:nvSpPr>
          <p:spPr>
            <a:xfrm>
              <a:off x="8135719" y="28333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65000"/>
                    </a:schemeClr>
                  </a:solidFill>
                </a:rPr>
                <a:t>X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D4D9379-6BEE-4B5D-928F-A0D9F8B527C0}"/>
              </a:ext>
            </a:extLst>
          </p:cNvPr>
          <p:cNvGrpSpPr/>
          <p:nvPr/>
        </p:nvGrpSpPr>
        <p:grpSpPr>
          <a:xfrm>
            <a:off x="2627086" y="1456803"/>
            <a:ext cx="1551259" cy="4027334"/>
            <a:chOff x="5360565" y="1176212"/>
            <a:chExt cx="1551259" cy="40273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B4A998E8-B1CB-4E3E-AA7F-E805BA8AD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523" t="7529" r="3926" b="6035"/>
            <a:stretch/>
          </p:blipFill>
          <p:spPr>
            <a:xfrm>
              <a:off x="5360565" y="1176212"/>
              <a:ext cx="1199626" cy="8958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99D523-D2A8-4165-BC59-7AF524000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5608" t="2868" r="3996" b="18571"/>
            <a:stretch/>
          </p:blipFill>
          <p:spPr>
            <a:xfrm>
              <a:off x="5490291" y="2785146"/>
              <a:ext cx="957549" cy="1199625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0C8C871-B5F1-47BC-A50E-D7D6F9771B67}"/>
                </a:ext>
              </a:extLst>
            </p:cNvPr>
            <p:cNvCxnSpPr>
              <a:cxnSpLocks/>
              <a:stCxn id="8" idx="2"/>
              <a:endCxn id="4" idx="0"/>
            </p:cNvCxnSpPr>
            <p:nvPr/>
          </p:nvCxnSpPr>
          <p:spPr>
            <a:xfrm>
              <a:off x="5960378" y="2072081"/>
              <a:ext cx="8688" cy="7130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3565247-E18B-488B-8231-3084D69E8392}"/>
                </a:ext>
              </a:extLst>
            </p:cNvPr>
            <p:cNvSpPr/>
            <p:nvPr/>
          </p:nvSpPr>
          <p:spPr>
            <a:xfrm>
              <a:off x="5553810" y="4616317"/>
              <a:ext cx="830510" cy="5872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ONT</a:t>
              </a:r>
            </a:p>
            <a:p>
              <a:pPr algn="ctr"/>
              <a:r>
                <a:rPr lang="pt-BR" dirty="0"/>
                <a:t>(DUT)</a:t>
              </a:r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8ACB845-8A7B-42B3-BCDB-31DCD165F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9065" y="3965810"/>
              <a:ext cx="305" cy="65050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EFA4C07A-EE4D-4FB7-9138-3A65F142FC0A}"/>
                </a:ext>
              </a:extLst>
            </p:cNvPr>
            <p:cNvSpPr txBox="1"/>
            <p:nvPr/>
          </p:nvSpPr>
          <p:spPr>
            <a:xfrm>
              <a:off x="5448346" y="2459892"/>
              <a:ext cx="1463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OLT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9FF78C0-BEA5-47A8-9436-447BD21D03D3}"/>
              </a:ext>
            </a:extLst>
          </p:cNvPr>
          <p:cNvSpPr/>
          <p:nvPr/>
        </p:nvSpPr>
        <p:spPr>
          <a:xfrm>
            <a:off x="3967325" y="3291972"/>
            <a:ext cx="5176675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D93CCF9-1C20-468C-B115-4DEFBAE137A3}"/>
              </a:ext>
            </a:extLst>
          </p:cNvPr>
          <p:cNvSpPr/>
          <p:nvPr/>
        </p:nvSpPr>
        <p:spPr>
          <a:xfrm>
            <a:off x="3967325" y="4510748"/>
            <a:ext cx="5174548" cy="973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69E6A63-0EC4-46E9-8525-0A986A8C20C4}"/>
              </a:ext>
            </a:extLst>
          </p:cNvPr>
          <p:cNvGrpSpPr/>
          <p:nvPr/>
        </p:nvGrpSpPr>
        <p:grpSpPr>
          <a:xfrm>
            <a:off x="7767022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="" xmlns:a16="http://schemas.microsoft.com/office/drawing/2014/main" id="{106C821D-2DDC-41BD-9B5E-1F79720E6E2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D8E0DAF-EFFE-4E6E-9E4B-6FC31CD2C190}"/>
                </a:ext>
              </a:extLst>
            </p:cNvPr>
            <p:cNvSpPr txBox="1"/>
            <p:nvPr/>
          </p:nvSpPr>
          <p:spPr>
            <a:xfrm>
              <a:off x="3805923" y="3900426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RUN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1DD0DA3-E721-4FFB-A75F-E264C7D6A0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7315" t="101434" r="-3249" b="-93607"/>
          <a:stretch/>
        </p:blipFill>
        <p:spPr>
          <a:xfrm>
            <a:off x="4250654" y="2994870"/>
            <a:ext cx="4059511" cy="38186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DD9A2734-BE8E-447F-AEA7-0B84166EBE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D8967EF7-4D7A-4AC7-9092-8DB0EAFEC4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28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AC267EC5-595A-4847-9765-29D4B4CE9F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1200238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99D9EB1-A349-4507-AEEB-88A35574FE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2" y="2276410"/>
            <a:ext cx="485294" cy="454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4AE66E-010D-479F-962C-51EB7D1D618B}"/>
              </a:ext>
            </a:extLst>
          </p:cNvPr>
          <p:cNvSpPr txBox="1"/>
          <p:nvPr/>
        </p:nvSpPr>
        <p:spPr>
          <a:xfrm>
            <a:off x="4504857" y="10874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85A102E-B8AA-42B1-A901-399C9F584269}"/>
              </a:ext>
            </a:extLst>
          </p:cNvPr>
          <p:cNvSpPr txBox="1"/>
          <p:nvPr/>
        </p:nvSpPr>
        <p:spPr>
          <a:xfrm>
            <a:off x="4504857" y="25149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2F6B7B4-F8D0-4E51-854E-93FCA7ED1CC3}"/>
              </a:ext>
            </a:extLst>
          </p:cNvPr>
          <p:cNvSpPr txBox="1"/>
          <p:nvPr/>
        </p:nvSpPr>
        <p:spPr>
          <a:xfrm>
            <a:off x="8056645" y="10874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CC0BC6C-EC46-4818-BAD5-DA328D3E1DF8}"/>
              </a:ext>
            </a:extLst>
          </p:cNvPr>
          <p:cNvSpPr txBox="1"/>
          <p:nvPr/>
        </p:nvSpPr>
        <p:spPr>
          <a:xfrm>
            <a:off x="8067456" y="25233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6CE013A5-7EC5-494B-9483-C9F0637DD7F3}"/>
              </a:ext>
            </a:extLst>
          </p:cNvPr>
          <p:cNvSpPr/>
          <p:nvPr/>
        </p:nvSpPr>
        <p:spPr>
          <a:xfrm>
            <a:off x="8655224" y="1654367"/>
            <a:ext cx="830510" cy="587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ONT</a:t>
            </a:r>
          </a:p>
          <a:p>
            <a:pPr algn="ctr"/>
            <a:r>
              <a:rPr lang="pt-BR" dirty="0"/>
              <a:t>(AUX)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="" xmlns:a16="http://schemas.microsoft.com/office/drawing/2014/main" id="{0E62212A-AD7F-4941-991A-3642A97238B8}"/>
              </a:ext>
            </a:extLst>
          </p:cNvPr>
          <p:cNvCxnSpPr>
            <a:cxnSpLocks/>
          </p:cNvCxnSpPr>
          <p:nvPr/>
        </p:nvCxnSpPr>
        <p:spPr>
          <a:xfrm rot="10800000">
            <a:off x="8394791" y="136547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="" xmlns:a16="http://schemas.microsoft.com/office/drawing/2014/main" id="{794212FD-67C2-4848-8229-2E7FE2CEB0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94790" y="2241594"/>
            <a:ext cx="675689" cy="28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7898BE48-EC97-46C2-8F61-6018912F0706}"/>
              </a:ext>
            </a:extLst>
          </p:cNvPr>
          <p:cNvGrpSpPr/>
          <p:nvPr/>
        </p:nvGrpSpPr>
        <p:grpSpPr>
          <a:xfrm>
            <a:off x="2784066" y="5748468"/>
            <a:ext cx="1733550" cy="421556"/>
            <a:chOff x="3314700" y="3876976"/>
            <a:chExt cx="1733550" cy="4215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="" xmlns:a16="http://schemas.microsoft.com/office/drawing/2014/main" id="{4AFA82C6-A873-47B3-A3EA-2CEE867C3FC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grp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C5644D5-DB73-49B9-94D6-3766C1FCDEC3}"/>
                </a:ext>
              </a:extLst>
            </p:cNvPr>
            <p:cNvSpPr txBox="1"/>
            <p:nvPr/>
          </p:nvSpPr>
          <p:spPr>
            <a:xfrm>
              <a:off x="3596198" y="3900426"/>
              <a:ext cx="11644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3">
                      <a:lumMod val="75000"/>
                    </a:schemeClr>
                  </a:solidFill>
                </a:rPr>
                <a:t>TEST CASE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B646906-1120-462B-BD99-8DC821A5F62A}"/>
              </a:ext>
            </a:extLst>
          </p:cNvPr>
          <p:cNvSpPr txBox="1"/>
          <p:nvPr/>
        </p:nvSpPr>
        <p:spPr>
          <a:xfrm>
            <a:off x="2780684" y="1087471"/>
            <a:ext cx="14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SWITCH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86082A4-2982-41F4-B3C3-520DF4CD26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64"/>
          <a:stretch/>
        </p:blipFill>
        <p:spPr>
          <a:xfrm>
            <a:off x="3956346" y="3299048"/>
            <a:ext cx="5174548" cy="98311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5C254233-4493-418E-90CB-D0B401B11972}"/>
              </a:ext>
            </a:extLst>
          </p:cNvPr>
          <p:cNvGrpSpPr/>
          <p:nvPr/>
        </p:nvGrpSpPr>
        <p:grpSpPr>
          <a:xfrm>
            <a:off x="5686844" y="1554956"/>
            <a:ext cx="1505470" cy="540662"/>
            <a:chOff x="5686844" y="1554956"/>
            <a:chExt cx="1505470" cy="540662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4493D39F-7AA9-45A0-94D3-DDFE89AADE69}"/>
                </a:ext>
              </a:extLst>
            </p:cNvPr>
            <p:cNvSpPr/>
            <p:nvPr/>
          </p:nvSpPr>
          <p:spPr>
            <a:xfrm>
              <a:off x="5751724" y="1800343"/>
              <a:ext cx="1440590" cy="2952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OFFHOOK 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930108E-F088-488F-A0CF-3E086EFB855D}"/>
                </a:ext>
              </a:extLst>
            </p:cNvPr>
            <p:cNvSpPr txBox="1"/>
            <p:nvPr/>
          </p:nvSpPr>
          <p:spPr>
            <a:xfrm>
              <a:off x="5686844" y="1554956"/>
              <a:ext cx="892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Next Step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68732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FCC0D14-E5A4-4DB9-B27A-0408D6135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95" y="643467"/>
            <a:ext cx="4234010" cy="5571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8CAEF9-7BD2-4023-AA45-8633D5B0B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E95709E-1373-4854-8DD1-96ACA54C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955146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94E5F1F8-EFFA-4D9E-93E7-5A70377FB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6B026D2-6BB4-4B7A-AE8C-9FA2CDDC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36" y="4419601"/>
            <a:ext cx="1586369" cy="148325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0E0F342-B18A-4811-909F-35DC9FEF1081}"/>
              </a:ext>
            </a:extLst>
          </p:cNvPr>
          <p:cNvSpPr/>
          <p:nvPr/>
        </p:nvSpPr>
        <p:spPr>
          <a:xfrm>
            <a:off x="7950200" y="2895600"/>
            <a:ext cx="1343436" cy="1066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="" xmlns:a16="http://schemas.microsoft.com/office/drawing/2014/main" id="{74351CCB-B110-40DF-ACA4-6E2E64BC7C4A}"/>
              </a:ext>
            </a:extLst>
          </p:cNvPr>
          <p:cNvCxnSpPr>
            <a:cxnSpLocks/>
          </p:cNvCxnSpPr>
          <p:nvPr/>
        </p:nvCxnSpPr>
        <p:spPr>
          <a:xfrm>
            <a:off x="7023100" y="2247900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4C473906-6631-41A1-954A-ABD0B054F79F}"/>
              </a:ext>
            </a:extLst>
          </p:cNvPr>
          <p:cNvCxnSpPr>
            <a:cxnSpLocks/>
          </p:cNvCxnSpPr>
          <p:nvPr/>
        </p:nvCxnSpPr>
        <p:spPr>
          <a:xfrm flipV="1">
            <a:off x="7035800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6C44CB3-4894-479C-B018-CD6640D71BD0}"/>
              </a:ext>
            </a:extLst>
          </p:cNvPr>
          <p:cNvCxnSpPr>
            <a:stCxn id="7" idx="1"/>
          </p:cNvCxnSpPr>
          <p:nvPr/>
        </p:nvCxnSpPr>
        <p:spPr>
          <a:xfrm flipH="1">
            <a:off x="4495800" y="3429000"/>
            <a:ext cx="345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="" xmlns:a16="http://schemas.microsoft.com/office/drawing/2014/main" id="{34EBD605-89E3-4FCE-A499-C8F7BA099474}"/>
              </a:ext>
            </a:extLst>
          </p:cNvPr>
          <p:cNvCxnSpPr>
            <a:cxnSpLocks/>
          </p:cNvCxnSpPr>
          <p:nvPr/>
        </p:nvCxnSpPr>
        <p:spPr>
          <a:xfrm flipH="1">
            <a:off x="9306336" y="2247899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="" xmlns:a16="http://schemas.microsoft.com/office/drawing/2014/main" id="{1BA23210-BAC5-44F6-81AA-80A753648330}"/>
              </a:ext>
            </a:extLst>
          </p:cNvPr>
          <p:cNvCxnSpPr>
            <a:cxnSpLocks/>
          </p:cNvCxnSpPr>
          <p:nvPr/>
        </p:nvCxnSpPr>
        <p:spPr>
          <a:xfrm flipH="1" flipV="1">
            <a:off x="9297531" y="3695701"/>
            <a:ext cx="914400" cy="914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7BE6B18-5E1B-4412-96DD-9413FFFBC15F}"/>
              </a:ext>
            </a:extLst>
          </p:cNvPr>
          <p:cNvSpPr txBox="1"/>
          <p:nvPr/>
        </p:nvSpPr>
        <p:spPr>
          <a:xfrm>
            <a:off x="1032595" y="270509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CA896F7-5B5E-4EF5-96E2-AACE37A68927}"/>
              </a:ext>
            </a:extLst>
          </p:cNvPr>
          <p:cNvSpPr txBox="1"/>
          <p:nvPr/>
        </p:nvSpPr>
        <p:spPr>
          <a:xfrm>
            <a:off x="4690195" y="268107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7254C5C-BD6A-437A-82B1-FAEE7C166BEB}"/>
              </a:ext>
            </a:extLst>
          </p:cNvPr>
          <p:cNvSpPr txBox="1"/>
          <p:nvPr/>
        </p:nvSpPr>
        <p:spPr>
          <a:xfrm>
            <a:off x="2048595" y="5410199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89E8E8C-513F-4AE8-86BE-7D4B31ED4EB9}"/>
              </a:ext>
            </a:extLst>
          </p:cNvPr>
          <p:cNvSpPr txBox="1"/>
          <p:nvPr/>
        </p:nvSpPr>
        <p:spPr>
          <a:xfrm>
            <a:off x="3741885" y="541157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9D7416F-B110-40EE-A175-4E29C3A47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705" y="364067"/>
            <a:ext cx="974091" cy="905933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="" xmlns:a16="http://schemas.microsoft.com/office/drawing/2014/main" id="{833CA3B3-681D-428B-B1C9-C4A06C48513B}"/>
              </a:ext>
            </a:extLst>
          </p:cNvPr>
          <p:cNvSpPr/>
          <p:nvPr/>
        </p:nvSpPr>
        <p:spPr>
          <a:xfrm>
            <a:off x="8166100" y="1409700"/>
            <a:ext cx="952500" cy="698500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Call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DC70D44-6C17-4996-A85C-D125E4DF2AEC}"/>
              </a:ext>
            </a:extLst>
          </p:cNvPr>
          <p:cNvSpPr txBox="1"/>
          <p:nvPr/>
        </p:nvSpPr>
        <p:spPr>
          <a:xfrm>
            <a:off x="5627874" y="139836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A</a:t>
            </a:r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3B4D6A8-A6B6-43FA-867D-8EDE44E1CBFB}"/>
              </a:ext>
            </a:extLst>
          </p:cNvPr>
          <p:cNvSpPr txBox="1"/>
          <p:nvPr/>
        </p:nvSpPr>
        <p:spPr>
          <a:xfrm>
            <a:off x="11159405" y="121920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B</a:t>
            </a:r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643B6B6-BF7F-4FA9-A3A6-E48CF3377957}"/>
              </a:ext>
            </a:extLst>
          </p:cNvPr>
          <p:cNvSpPr txBox="1"/>
          <p:nvPr/>
        </p:nvSpPr>
        <p:spPr>
          <a:xfrm>
            <a:off x="5752625" y="486833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</a:t>
            </a:r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CEA4E61-11A7-4E1E-810E-6A0B415D2E71}"/>
              </a:ext>
            </a:extLst>
          </p:cNvPr>
          <p:cNvSpPr txBox="1"/>
          <p:nvPr/>
        </p:nvSpPr>
        <p:spPr>
          <a:xfrm>
            <a:off x="11070412" y="4838062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D</a:t>
            </a:r>
            <a:endParaRPr lang="en-US" sz="3600" dirty="0"/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FF46DED6-6B97-4F31-B042-0ED20BF10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91" y="201996"/>
            <a:ext cx="768106" cy="7086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6957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AD6E71-06FD-4E26-AFD4-3E845CD11D08}"/>
              </a:ext>
            </a:extLst>
          </p:cNvPr>
          <p:cNvSpPr txBox="1"/>
          <p:nvPr/>
        </p:nvSpPr>
        <p:spPr>
          <a:xfrm>
            <a:off x="3879367" y="1105287"/>
            <a:ext cx="443326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Resources: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sz="2400" dirty="0"/>
              <a:t>Visual Studio 2017 (C# and C++)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Robot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Arduino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Diodes and resistors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Power supply</a:t>
            </a:r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2400" dirty="0"/>
              <a:t>Plastic box to Arduino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Connectors (RJ11 and RJ45)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2 Headsets</a:t>
            </a:r>
          </a:p>
          <a:p>
            <a:pPr marL="285750" indent="-285750">
              <a:buFontTx/>
              <a:buChar char="-"/>
            </a:pPr>
            <a:r>
              <a:rPr lang="pt-BR" sz="2400" dirty="0"/>
              <a:t>4 phones (Ex.: euroset 3005)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17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7C24A-71BE-4018-B3C6-7162415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r="1"/>
          <a:stretch/>
        </p:blipFill>
        <p:spPr>
          <a:xfrm>
            <a:off x="2726421" y="3245124"/>
            <a:ext cx="5986149" cy="1043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E60A7C2-F4B0-4EEF-9A54-B5DE8073DF4B}"/>
              </a:ext>
            </a:extLst>
          </p:cNvPr>
          <p:cNvSpPr txBox="1"/>
          <p:nvPr/>
        </p:nvSpPr>
        <p:spPr>
          <a:xfrm>
            <a:off x="8830719" y="13918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D3D487F-D76F-4E3E-8677-EB7EAB49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30" y="3785721"/>
            <a:ext cx="579525" cy="80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89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338DE7-1AC6-47E2-9A36-E4A494FD2B8F}"/>
              </a:ext>
            </a:extLst>
          </p:cNvPr>
          <p:cNvSpPr txBox="1"/>
          <p:nvPr/>
        </p:nvSpPr>
        <p:spPr>
          <a:xfrm>
            <a:off x="8830719" y="16602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7C24A-71BE-4018-B3C6-7162415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r="1"/>
          <a:stretch/>
        </p:blipFill>
        <p:spPr>
          <a:xfrm>
            <a:off x="2726421" y="3245124"/>
            <a:ext cx="5986149" cy="1043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F2C2F9-C4A8-40F8-92A6-72D6D46E6964}"/>
              </a:ext>
            </a:extLst>
          </p:cNvPr>
          <p:cNvGrpSpPr/>
          <p:nvPr/>
        </p:nvGrpSpPr>
        <p:grpSpPr>
          <a:xfrm>
            <a:off x="5848124" y="788670"/>
            <a:ext cx="4023046" cy="5280660"/>
            <a:chOff x="1971510" y="1066800"/>
            <a:chExt cx="4023046" cy="528066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B6693A2-5397-4F74-B769-9B322705837A}"/>
                </a:ext>
              </a:extLst>
            </p:cNvPr>
            <p:cNvSpPr/>
            <p:nvPr/>
          </p:nvSpPr>
          <p:spPr>
            <a:xfrm>
              <a:off x="1971510" y="1066800"/>
              <a:ext cx="4023046" cy="5280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513DED9-DBD5-492D-A9EC-5A4222C2A57A}"/>
                </a:ext>
              </a:extLst>
            </p:cNvPr>
            <p:cNvSpPr/>
            <p:nvPr/>
          </p:nvSpPr>
          <p:spPr>
            <a:xfrm>
              <a:off x="2944536" y="2238375"/>
              <a:ext cx="2172747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9F4642DD-5BC9-4840-854F-6B1F33EC4876}"/>
                </a:ext>
              </a:extLst>
            </p:cNvPr>
            <p:cNvSpPr/>
            <p:nvPr/>
          </p:nvSpPr>
          <p:spPr>
            <a:xfrm>
              <a:off x="2944537" y="3067049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9FDE51B-4CA9-4F5F-A3D3-F3D9EEC2B486}"/>
                </a:ext>
              </a:extLst>
            </p:cNvPr>
            <p:cNvSpPr txBox="1"/>
            <p:nvPr/>
          </p:nvSpPr>
          <p:spPr>
            <a:xfrm>
              <a:off x="2848783" y="1966865"/>
              <a:ext cx="2444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CXNK Number (last six digits) 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3B25B69-68B7-4759-86B3-C3F5A088201E}"/>
                </a:ext>
              </a:extLst>
            </p:cNvPr>
            <p:cNvSpPr txBox="1"/>
            <p:nvPr/>
          </p:nvSpPr>
          <p:spPr>
            <a:xfrm>
              <a:off x="2848783" y="2824310"/>
              <a:ext cx="22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Name (Ex.: Your name) </a:t>
              </a:r>
              <a:endParaRPr lang="en-US" sz="1200" b="1" dirty="0"/>
            </a:p>
            <a:p>
              <a:endParaRPr lang="en-US" sz="1200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CBD4F78-2980-472F-90EE-BFA8795A6843}"/>
                </a:ext>
              </a:extLst>
            </p:cNvPr>
            <p:cNvGrpSpPr/>
            <p:nvPr/>
          </p:nvGrpSpPr>
          <p:grpSpPr>
            <a:xfrm>
              <a:off x="2944536" y="4880843"/>
              <a:ext cx="2172746" cy="421556"/>
              <a:chOff x="3314700" y="3876976"/>
              <a:chExt cx="1733550" cy="42155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AE1654EF-71E0-42F7-80DB-F27094A5B645}"/>
                  </a:ext>
                </a:extLst>
              </p:cNvPr>
              <p:cNvSpPr/>
              <p:nvPr/>
            </p:nvSpPr>
            <p:spPr>
              <a:xfrm>
                <a:off x="3314700" y="3876976"/>
                <a:ext cx="1733550" cy="4215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F0F92B-4AC9-4657-8E0D-9411B2440ACE}"/>
                  </a:ext>
                </a:extLst>
              </p:cNvPr>
              <p:cNvSpPr txBox="1"/>
              <p:nvPr/>
            </p:nvSpPr>
            <p:spPr>
              <a:xfrm>
                <a:off x="3829573" y="3903088"/>
                <a:ext cx="767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START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723843EE-8E54-4485-950B-68798530902F}"/>
                </a:ext>
              </a:extLst>
            </p:cNvPr>
            <p:cNvSpPr/>
            <p:nvPr/>
          </p:nvSpPr>
          <p:spPr>
            <a:xfrm>
              <a:off x="2944536" y="3878327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140AB42-A07D-4191-90C1-EC604159A061}"/>
                </a:ext>
              </a:extLst>
            </p:cNvPr>
            <p:cNvSpPr txBox="1"/>
            <p:nvPr/>
          </p:nvSpPr>
          <p:spPr>
            <a:xfrm>
              <a:off x="2848782" y="3635588"/>
              <a:ext cx="22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Model </a:t>
              </a:r>
              <a:endParaRPr lang="en-US" sz="1200" b="1" dirty="0"/>
            </a:p>
            <a:p>
              <a:endParaRPr lang="en-US" sz="12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519BA16-8198-48A8-A964-E9EBAB35EAAE}"/>
              </a:ext>
            </a:extLst>
          </p:cNvPr>
          <p:cNvSpPr txBox="1"/>
          <p:nvPr/>
        </p:nvSpPr>
        <p:spPr>
          <a:xfrm>
            <a:off x="9566278" y="7886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EF672949-91CA-4511-978A-248FD00F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30" y="3785721"/>
            <a:ext cx="579525" cy="80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393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338DE7-1AC6-47E2-9A36-E4A494FD2B8F}"/>
              </a:ext>
            </a:extLst>
          </p:cNvPr>
          <p:cNvSpPr txBox="1"/>
          <p:nvPr/>
        </p:nvSpPr>
        <p:spPr>
          <a:xfrm>
            <a:off x="8830719" y="16602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7C24A-71BE-4018-B3C6-7162415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r="1"/>
          <a:stretch/>
        </p:blipFill>
        <p:spPr>
          <a:xfrm>
            <a:off x="2726421" y="3245124"/>
            <a:ext cx="5986149" cy="1043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F2C2F9-C4A8-40F8-92A6-72D6D46E6964}"/>
              </a:ext>
            </a:extLst>
          </p:cNvPr>
          <p:cNvGrpSpPr/>
          <p:nvPr/>
        </p:nvGrpSpPr>
        <p:grpSpPr>
          <a:xfrm>
            <a:off x="5848124" y="788670"/>
            <a:ext cx="4023046" cy="5280660"/>
            <a:chOff x="1971510" y="1066800"/>
            <a:chExt cx="4023046" cy="528066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B6693A2-5397-4F74-B769-9B322705837A}"/>
                </a:ext>
              </a:extLst>
            </p:cNvPr>
            <p:cNvSpPr/>
            <p:nvPr/>
          </p:nvSpPr>
          <p:spPr>
            <a:xfrm>
              <a:off x="1971510" y="1066800"/>
              <a:ext cx="4023046" cy="5280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513DED9-DBD5-492D-A9EC-5A4222C2A57A}"/>
                </a:ext>
              </a:extLst>
            </p:cNvPr>
            <p:cNvSpPr/>
            <p:nvPr/>
          </p:nvSpPr>
          <p:spPr>
            <a:xfrm>
              <a:off x="2944536" y="2238375"/>
              <a:ext cx="2172747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478C4D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9F4642DD-5BC9-4840-854F-6B1F33EC4876}"/>
                </a:ext>
              </a:extLst>
            </p:cNvPr>
            <p:cNvSpPr/>
            <p:nvPr/>
          </p:nvSpPr>
          <p:spPr>
            <a:xfrm>
              <a:off x="2944537" y="3067049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9FDE51B-4CA9-4F5F-A3D3-F3D9EEC2B486}"/>
                </a:ext>
              </a:extLst>
            </p:cNvPr>
            <p:cNvSpPr txBox="1"/>
            <p:nvPr/>
          </p:nvSpPr>
          <p:spPr>
            <a:xfrm>
              <a:off x="2848783" y="1966865"/>
              <a:ext cx="2444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CXNK Number (last six digits) 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3B25B69-68B7-4759-86B3-C3F5A088201E}"/>
                </a:ext>
              </a:extLst>
            </p:cNvPr>
            <p:cNvSpPr txBox="1"/>
            <p:nvPr/>
          </p:nvSpPr>
          <p:spPr>
            <a:xfrm>
              <a:off x="2848783" y="2824310"/>
              <a:ext cx="22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Name (Ex.: Your name) </a:t>
              </a:r>
              <a:endParaRPr lang="en-US" sz="1200" b="1" dirty="0"/>
            </a:p>
            <a:p>
              <a:endParaRPr lang="en-US" sz="1200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CBD4F78-2980-472F-90EE-BFA8795A6843}"/>
                </a:ext>
              </a:extLst>
            </p:cNvPr>
            <p:cNvGrpSpPr/>
            <p:nvPr/>
          </p:nvGrpSpPr>
          <p:grpSpPr>
            <a:xfrm>
              <a:off x="2944536" y="4880843"/>
              <a:ext cx="2172746" cy="421556"/>
              <a:chOff x="3314700" y="3876976"/>
              <a:chExt cx="1733550" cy="42155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AE1654EF-71E0-42F7-80DB-F27094A5B645}"/>
                  </a:ext>
                </a:extLst>
              </p:cNvPr>
              <p:cNvSpPr/>
              <p:nvPr/>
            </p:nvSpPr>
            <p:spPr>
              <a:xfrm>
                <a:off x="3314700" y="3876976"/>
                <a:ext cx="1733550" cy="4215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F0F92B-4AC9-4657-8E0D-9411B2440ACE}"/>
                  </a:ext>
                </a:extLst>
              </p:cNvPr>
              <p:cNvSpPr txBox="1"/>
              <p:nvPr/>
            </p:nvSpPr>
            <p:spPr>
              <a:xfrm>
                <a:off x="3829573" y="3903088"/>
                <a:ext cx="767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START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723843EE-8E54-4485-950B-68798530902F}"/>
                </a:ext>
              </a:extLst>
            </p:cNvPr>
            <p:cNvSpPr/>
            <p:nvPr/>
          </p:nvSpPr>
          <p:spPr>
            <a:xfrm>
              <a:off x="2944536" y="3878327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140AB42-A07D-4191-90C1-EC604159A061}"/>
                </a:ext>
              </a:extLst>
            </p:cNvPr>
            <p:cNvSpPr txBox="1"/>
            <p:nvPr/>
          </p:nvSpPr>
          <p:spPr>
            <a:xfrm>
              <a:off x="2848782" y="3635588"/>
              <a:ext cx="226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Model</a:t>
              </a:r>
              <a:endParaRPr lang="en-US" sz="12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519BA16-8198-48A8-A964-E9EBAB35EAAE}"/>
              </a:ext>
            </a:extLst>
          </p:cNvPr>
          <p:cNvSpPr txBox="1"/>
          <p:nvPr/>
        </p:nvSpPr>
        <p:spPr>
          <a:xfrm>
            <a:off x="9566278" y="7886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89222853-D383-4AD5-91A2-9097FDFA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30" y="3785721"/>
            <a:ext cx="579525" cy="80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59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63E71C-F7FB-4BA8-81CD-D636D3426204}"/>
              </a:ext>
            </a:extLst>
          </p:cNvPr>
          <p:cNvSpPr/>
          <p:nvPr/>
        </p:nvSpPr>
        <p:spPr>
          <a:xfrm>
            <a:off x="2273417" y="1417740"/>
            <a:ext cx="6862194" cy="37799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E338DE7-1AC6-47E2-9A36-E4A494FD2B8F}"/>
              </a:ext>
            </a:extLst>
          </p:cNvPr>
          <p:cNvSpPr txBox="1"/>
          <p:nvPr/>
        </p:nvSpPr>
        <p:spPr>
          <a:xfrm>
            <a:off x="8830719" y="16602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BB086B1-F3E1-4CEE-92F3-BB83D6755605}"/>
              </a:ext>
            </a:extLst>
          </p:cNvPr>
          <p:cNvGrpSpPr/>
          <p:nvPr/>
        </p:nvGrpSpPr>
        <p:grpSpPr>
          <a:xfrm>
            <a:off x="2562503" y="2221534"/>
            <a:ext cx="6321438" cy="421556"/>
            <a:chOff x="3314700" y="3876976"/>
            <a:chExt cx="1733550" cy="42155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D3AE7CDC-B501-4E98-8772-B30D411EF098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8528AFA-2D7F-4E98-B716-2916B1F306BE}"/>
                </a:ext>
              </a:extLst>
            </p:cNvPr>
            <p:cNvSpPr txBox="1"/>
            <p:nvPr/>
          </p:nvSpPr>
          <p:spPr>
            <a:xfrm>
              <a:off x="3976920" y="3903088"/>
              <a:ext cx="907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DISCOVER ONT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9AF3E13-C02A-4A47-813E-EECC84807317}"/>
              </a:ext>
            </a:extLst>
          </p:cNvPr>
          <p:cNvSpPr/>
          <p:nvPr/>
        </p:nvSpPr>
        <p:spPr>
          <a:xfrm>
            <a:off x="2562502" y="3031914"/>
            <a:ext cx="6321439" cy="15736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2C66E8F7-76B0-4F19-8301-3CE6CBDF2898}"/>
              </a:ext>
            </a:extLst>
          </p:cNvPr>
          <p:cNvGrpSpPr/>
          <p:nvPr/>
        </p:nvGrpSpPr>
        <p:grpSpPr>
          <a:xfrm>
            <a:off x="2598805" y="1783406"/>
            <a:ext cx="1733550" cy="295276"/>
            <a:chOff x="3314700" y="2238374"/>
            <a:chExt cx="1733550" cy="295276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D12265EF-3328-487A-AADC-FAA3C55D08F6}"/>
                </a:ext>
              </a:extLst>
            </p:cNvPr>
            <p:cNvSpPr/>
            <p:nvPr/>
          </p:nvSpPr>
          <p:spPr>
            <a:xfrm>
              <a:off x="3314700" y="2238375"/>
              <a:ext cx="1409700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A970D45-97F7-4390-BA72-359A0C229D66}"/>
                </a:ext>
              </a:extLst>
            </p:cNvPr>
            <p:cNvSpPr/>
            <p:nvPr/>
          </p:nvSpPr>
          <p:spPr>
            <a:xfrm>
              <a:off x="4776786" y="2238374"/>
              <a:ext cx="271464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="" xmlns:a16="http://schemas.microsoft.com/office/drawing/2014/main" id="{BCBB174F-95D9-4956-87ED-6323B3259914}"/>
                </a:ext>
              </a:extLst>
            </p:cNvPr>
            <p:cNvSpPr/>
            <p:nvPr/>
          </p:nvSpPr>
          <p:spPr>
            <a:xfrm>
              <a:off x="4814886" y="2305048"/>
              <a:ext cx="195264" cy="1619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256770A0-94C9-4A91-B4F7-1929E54FF0BD}"/>
              </a:ext>
            </a:extLst>
          </p:cNvPr>
          <p:cNvSpPr txBox="1"/>
          <p:nvPr/>
        </p:nvSpPr>
        <p:spPr>
          <a:xfrm>
            <a:off x="2546418" y="1521796"/>
            <a:ext cx="162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OLT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BC190DA-D59D-4452-92B9-E7F784BAAFE0}"/>
              </a:ext>
            </a:extLst>
          </p:cNvPr>
          <p:cNvSpPr txBox="1"/>
          <p:nvPr/>
        </p:nvSpPr>
        <p:spPr>
          <a:xfrm>
            <a:off x="2598805" y="1754773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Milan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B7C24A-71BE-4018-B3C6-7162415A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r="1"/>
          <a:stretch/>
        </p:blipFill>
        <p:spPr>
          <a:xfrm>
            <a:off x="2726421" y="3245124"/>
            <a:ext cx="5986149" cy="104393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4CE7D88D-09CE-4A85-8785-BF5B6D186B60}"/>
              </a:ext>
            </a:extLst>
          </p:cNvPr>
          <p:cNvGrpSpPr/>
          <p:nvPr/>
        </p:nvGrpSpPr>
        <p:grpSpPr>
          <a:xfrm>
            <a:off x="6711195" y="4690852"/>
            <a:ext cx="2172746" cy="421556"/>
            <a:chOff x="3314700" y="3876976"/>
            <a:chExt cx="1733550" cy="4215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CB16F96-72E8-4819-A35B-89B624B19D00}"/>
                </a:ext>
              </a:extLst>
            </p:cNvPr>
            <p:cNvSpPr/>
            <p:nvPr/>
          </p:nvSpPr>
          <p:spPr>
            <a:xfrm>
              <a:off x="3314700" y="3876976"/>
              <a:ext cx="1733550" cy="4215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6CB9C988-D0E1-4D41-9F93-89C50619E98D}"/>
                </a:ext>
              </a:extLst>
            </p:cNvPr>
            <p:cNvSpPr txBox="1"/>
            <p:nvPr/>
          </p:nvSpPr>
          <p:spPr>
            <a:xfrm>
              <a:off x="3829573" y="3903088"/>
              <a:ext cx="550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</a:rPr>
                <a:t>NEXT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EF2C2F9-C4A8-40F8-92A6-72D6D46E6964}"/>
              </a:ext>
            </a:extLst>
          </p:cNvPr>
          <p:cNvGrpSpPr/>
          <p:nvPr/>
        </p:nvGrpSpPr>
        <p:grpSpPr>
          <a:xfrm>
            <a:off x="5848124" y="788670"/>
            <a:ext cx="4023046" cy="5280660"/>
            <a:chOff x="1971510" y="1066800"/>
            <a:chExt cx="4023046" cy="528066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B6693A2-5397-4F74-B769-9B322705837A}"/>
                </a:ext>
              </a:extLst>
            </p:cNvPr>
            <p:cNvSpPr/>
            <p:nvPr/>
          </p:nvSpPr>
          <p:spPr>
            <a:xfrm>
              <a:off x="1971510" y="1066800"/>
              <a:ext cx="4023046" cy="5280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513DED9-DBD5-492D-A9EC-5A4222C2A57A}"/>
                </a:ext>
              </a:extLst>
            </p:cNvPr>
            <p:cNvSpPr/>
            <p:nvPr/>
          </p:nvSpPr>
          <p:spPr>
            <a:xfrm>
              <a:off x="2944536" y="2238375"/>
              <a:ext cx="2172747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478C4D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9F4642DD-5BC9-4840-854F-6B1F33EC4876}"/>
                </a:ext>
              </a:extLst>
            </p:cNvPr>
            <p:cNvSpPr/>
            <p:nvPr/>
          </p:nvSpPr>
          <p:spPr>
            <a:xfrm>
              <a:off x="2944537" y="3067049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Guidi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9FDE51B-4CA9-4F5F-A3D3-F3D9EEC2B486}"/>
                </a:ext>
              </a:extLst>
            </p:cNvPr>
            <p:cNvSpPr txBox="1"/>
            <p:nvPr/>
          </p:nvSpPr>
          <p:spPr>
            <a:xfrm>
              <a:off x="2848783" y="1966865"/>
              <a:ext cx="24446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CXNK Number (last six digits) </a:t>
              </a:r>
              <a:endParaRPr lang="en-US" sz="12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3B25B69-68B7-4759-86B3-C3F5A088201E}"/>
                </a:ext>
              </a:extLst>
            </p:cNvPr>
            <p:cNvSpPr txBox="1"/>
            <p:nvPr/>
          </p:nvSpPr>
          <p:spPr>
            <a:xfrm>
              <a:off x="2848783" y="2824310"/>
              <a:ext cx="226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Name (Ex.: Your name) </a:t>
              </a:r>
              <a:endParaRPr lang="en-US" sz="1200" b="1" dirty="0"/>
            </a:p>
            <a:p>
              <a:endParaRPr lang="en-US" sz="1200" b="1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6CBD4F78-2980-472F-90EE-BFA8795A6843}"/>
                </a:ext>
              </a:extLst>
            </p:cNvPr>
            <p:cNvGrpSpPr/>
            <p:nvPr/>
          </p:nvGrpSpPr>
          <p:grpSpPr>
            <a:xfrm>
              <a:off x="2944536" y="4880843"/>
              <a:ext cx="2172746" cy="421556"/>
              <a:chOff x="3314700" y="3876976"/>
              <a:chExt cx="1733550" cy="42155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="" xmlns:a16="http://schemas.microsoft.com/office/drawing/2014/main" id="{AE1654EF-71E0-42F7-80DB-F27094A5B645}"/>
                  </a:ext>
                </a:extLst>
              </p:cNvPr>
              <p:cNvSpPr/>
              <p:nvPr/>
            </p:nvSpPr>
            <p:spPr>
              <a:xfrm>
                <a:off x="3314700" y="3876976"/>
                <a:ext cx="1733550" cy="4215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DF0F92B-4AC9-4657-8E0D-9411B2440ACE}"/>
                  </a:ext>
                </a:extLst>
              </p:cNvPr>
              <p:cNvSpPr txBox="1"/>
              <p:nvPr/>
            </p:nvSpPr>
            <p:spPr>
              <a:xfrm>
                <a:off x="3829573" y="3903088"/>
                <a:ext cx="767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chemeClr val="bg1"/>
                    </a:solidFill>
                  </a:rPr>
                  <a:t>START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723843EE-8E54-4485-950B-68798530902F}"/>
                </a:ext>
              </a:extLst>
            </p:cNvPr>
            <p:cNvSpPr/>
            <p:nvPr/>
          </p:nvSpPr>
          <p:spPr>
            <a:xfrm>
              <a:off x="2944536" y="3878327"/>
              <a:ext cx="2172746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6140AB42-A07D-4191-90C1-EC604159A061}"/>
                </a:ext>
              </a:extLst>
            </p:cNvPr>
            <p:cNvSpPr txBox="1"/>
            <p:nvPr/>
          </p:nvSpPr>
          <p:spPr>
            <a:xfrm>
              <a:off x="2848782" y="3635588"/>
              <a:ext cx="2268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/>
                <a:t>ONT Model</a:t>
              </a:r>
              <a:endParaRPr lang="en-US" sz="1200" b="1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519BA16-8198-48A8-A964-E9EBAB35EAAE}"/>
              </a:ext>
            </a:extLst>
          </p:cNvPr>
          <p:cNvSpPr txBox="1"/>
          <p:nvPr/>
        </p:nvSpPr>
        <p:spPr>
          <a:xfrm>
            <a:off x="9566278" y="7886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89222853-D383-4AD5-91A2-9097FDFA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30" y="3785721"/>
            <a:ext cx="579525" cy="80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021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1236</TotalTime>
  <Words>835</Words>
  <Application>Microsoft Office PowerPoint</Application>
  <PresentationFormat>Personalizar</PresentationFormat>
  <Paragraphs>539</Paragraphs>
  <Slides>57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Roberto Guidi Junior</dc:creator>
  <cp:lastModifiedBy>Paulo Guidi</cp:lastModifiedBy>
  <cp:revision>87</cp:revision>
  <dcterms:created xsi:type="dcterms:W3CDTF">2018-12-13T11:47:23Z</dcterms:created>
  <dcterms:modified xsi:type="dcterms:W3CDTF">2020-06-10T00:28:09Z</dcterms:modified>
</cp:coreProperties>
</file>