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Castilla-La Mancha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~1\FIS202~1\dta\CVD_IN~1\INFORM~1\PPTCCA~1\CASTIL~1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~1\FIS202~1\dta\CVD_IN~1\INFORM~1\PPTCCA~1\CASTIL~1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~1\FIS202~1\dta\CVD_IN~1\INFORM~1\PPTCCA~1\CASTIL~1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~1\FIS202~1\dta\CVD_IN~1\INFORM~1\PPTCCA~1\CASTIL~1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~1\FIS202~1\dta\CVD_IN~1\INFORM~1\PPTCCA~1\CASTIL~1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~1\FIS202~1\dta\CVD_IN~1\INFORM~1\PPTCCA~1\CASTIL~1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~1\FIS202~1\dta\CVD_IN~1\INFORM~1\PPTCCA~1\CASTIL~1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~1\FIS202~1\dta\CVD_IN~1\INFORM~1\PPTCCA~1\CASTIL~1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~1\FIS202~1\dta\CVD_IN~1\INFORM~1\PPTCCA~1\CASTIL~1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~1\FIS202~1\dta\CVD_IN~1\INFORM~1\PPTCCA~1\CASTIL~1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~1\FIS202~1\dta\CVD_IN~1\INFORM~1\PPTCCA~1\CASTIL~1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~1\FIS202~1\dta\CVD_IN~1\INFORM~1\PPTCCA~1\CASTIL~1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~1\FIS202~1\dta\CVD_IN~1\INFORM~1\PPTCCA~1\CASTIL~1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~1\FIS202~1\dta\CVD_IN~1\INFORM~1\PPTCCA~1\CASTIL~1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~1\FIS202~1\dta\CVD_IN~1\INFORM~1\PPTCCA~1\CASTIL~1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~1\FIS202~1\dta\CVD_IN~1\INFORM~1\PPTCCA~1\CASTIL~1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~1\FIS202~1\dta\CVD_IN~1\INFORM~1\PPTCCA~1\CASTIL~1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~1\FIS202~1\dta\CVD_IN~1\INFORM~1\PPTCCA~1\CASTIL~1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~1\FIS202~1\dta\CVD_IN~1\INFORM~1\PPTCCA~1\CASTIL~1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~1\FIS202~1\dta\CVD_IN~1\INFORM~1\PPTCCA~1\CASTIL~1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~1\FIS202~1\dta\CVD_IN~1\INFORM~1\PPTCCA~1\CASTIL~1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~1\FIS202~1\dta\CVD_IN~1\INFORM~1\PPTCCA~1\CASTIL~1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~1\FIS202~1\dta\CVD_IN~1\INFORM~1\PPTCCA~1\CASTIL~1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~1\FIS202~1\dta\CVD_IN~1\INFORM~1\PPTCCA~1\CASTIL~1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~1\FIS202~1\dta\CVD_IN~1\INFORM~1\PPTCCA~1\CASTIL~1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~1\FIS202~1\dta\CVD_IN~1\INFORM~1\PPTCCA~1\CASTIL~1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~1\FIS202~1\dta\CVD_IN~1\INFORM~1\PPTCCA~1\CASTIL~1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~1\FIS202~1\dta\CVD_IN~1\INFORM~1\PPTCCA~1\CASTIL~1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~1\FIS202~1\dta\CVD_IN~1\INFORM~1\PPTCCA~1\CASTIL~1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~1\FIS202~1\dta\CVD_IN~1\INFORM~1\PPTCCA~1\CASTIL~1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~1\FIS202~1\dta\CVD_IN~1\INFORM~1\PPTCCA~1\CASTIL~1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~1\FIS202~1\dta\CVD_IN~1\INFORM~1\PPTCCA~1\CASTIL~1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Castilla-La Mancha</dc:title>
  <dc:creator/>
  <cp:keywords/>
  <dcterms:created xsi:type="dcterms:W3CDTF">2023-10-04T11:02:46Z</dcterms:created>
  <dcterms:modified xsi:type="dcterms:W3CDTF">2023-10-04T11:02:46Z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