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Pedro\OneDrive%20-%20Universidad%20de%20Alcala\FIS%202021\dta\cvd_inequities_spain\Informes_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2023-10-04T11:03:54Z</dcterms:created>
  <dcterms:modified xsi:type="dcterms:W3CDTF">2023-10-04T11:03:54Z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