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Comunitat Valenciana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omunitat%20Valencian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Comunitat Valenciana</dc:title>
  <dc:creator/>
  <cp:keywords/>
  <dcterms:created xsi:type="dcterms:W3CDTF">2023-10-04T11:04:58Z</dcterms:created>
  <dcterms:modified xsi:type="dcterms:W3CDTF">2023-10-04T11:04:58Z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