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Región de Murcia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Región%20de%20Mur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Región de Murcia</dc:title>
  <dc:creator/>
  <cp:keywords/>
  <dcterms:created xsi:type="dcterms:W3CDTF">2024-03-04T21:57:42Z</dcterms:created>
  <dcterms:modified xsi:type="dcterms:W3CDTF">2024-03-04T21:57:42Z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