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svgz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svgz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svgz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svgz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svgz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svgz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svgz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svgz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7.svgz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8.svgz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9.svgz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0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1.svgz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Canarias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~1\INVEST~1\FIS_CV~1\R\CVD_IN~1\INFORM~1\PPTCCA~1\CANARI~1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~1\INVEST~1\FIS_CV~1\R\CVD_IN~1\INFORM~1\PPTCCA~1\CANARI~1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~1\INVEST~1\FIS_CV~1\R\CVD_IN~1\INFORM~1\PPTCCA~1\CANARI~1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~1\INVEST~1\FIS_CV~1\R\CVD_IN~1\INFORM~1\PPTCCA~1\CANARI~1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~1\INVEST~1\FIS_CV~1\R\CVD_IN~1\INFORM~1\PPTCCA~1\CANARI~1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~1\INVEST~1\FIS_CV~1\R\CVD_IN~1\INFORM~1\PPTCCA~1\CANARI~1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~1\INVEST~1\FIS_CV~1\R\CVD_IN~1\INFORM~1\PPTCCA~1\CANARI~1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~1\INVEST~1\FIS_CV~1\R\CVD_IN~1\INFORM~1\PPTCCA~1\CANARI~1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~1\INVEST~1\FIS_CV~1\R\CVD_IN~1\INFORM~1\PPTCCA~1\CANARI~1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~1\INVEST~1\FIS_CV~1\R\CVD_IN~1\INFORM~1\PPTCCA~1\CANARI~1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~1\INVEST~1\FIS_CV~1\R\CVD_IN~1\INFORM~1\PPTCCA~1\CANARI~1/figure-pptx/unnamed-chunk-1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~1\INVEST~1\FIS_CV~1\R\CVD_IN~1\INFORM~1\PPTCCA~1\CANARI~1/figure-pptx/unnamed-chunk-1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~1\INVEST~1\FIS_CV~1\R\CVD_IN~1\INFORM~1\PPTCCA~1\CANARI~1/figure-pptx/unnamed-chunk-1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~1\INVEST~1\FIS_CV~1\R\CVD_IN~1\INFORM~1\PPTCCA~1\CANARI~1/figure-pptx/unnamed-chunk-2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~1\INVEST~1\FIS_CV~1\R\CVD_IN~1\INFORM~1\PPTCCA~1\CANARI~1/figure-pptx/unnamed-chunk-2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~1\INVEST~1\FIS_CV~1\R\CVD_IN~1\INFORM~1\PPTCCA~1\CANARI~1/figure-pptx/unnamed-chunk-2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~1\INVEST~1\FIS_CV~1\R\CVD_IN~1\INFORM~1\PPTCCA~1\CANARI~1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~1\INVEST~1\FIS_CV~1\R\CVD_IN~1\INFORM~1\PPTCCA~1\CANARI~1/figure-pptx/unnamed-chunk-2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~1\INVEST~1\FIS_CV~1\R\CVD_IN~1\INFORM~1\PPTCCA~1\CANARI~1/figure-pptx/unnamed-chunk-2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~1\INVEST~1\FIS_CV~1\R\CVD_IN~1\INFORM~1\PPTCCA~1\CANARI~1/figure-pptx/unnamed-chunk-2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~1\INVEST~1\FIS_CV~1\R\CVD_IN~1\INFORM~1\PPTCCA~1\CANARI~1/figure-pptx/unnamed-chunk-2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~1\INVEST~1\FIS_CV~1\R\CVD_IN~1\INFORM~1\PPTCCA~1\CANARI~1/figure-pptx/unnamed-chunk-2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~1\INVEST~1\FIS_CV~1\R\CVD_IN~1\INFORM~1\PPTCCA~1\CANARI~1/figure-pptx/unnamed-chunk-2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~1\INVEST~1\FIS_CV~1\R\CVD_IN~1\INFORM~1\PPTCCA~1\CANARI~1/figure-pptx/unnamed-chunk-2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~1\INVEST~1\FIS_CV~1\R\CVD_IN~1\INFORM~1\PPTCCA~1\CANARI~1/figure-pptx/unnamed-chunk-3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~1\INVEST~1\FIS_CV~1\R\CVD_IN~1\INFORM~1\PPTCCA~1\CANARI~1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~1\INVEST~1\FIS_CV~1\R\CVD_IN~1\INFORM~1\PPTCCA~1\CANARI~1/figure-pptx/unnamed-chunk-3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~1\INVEST~1\FIS_CV~1\R\CVD_IN~1\INFORM~1\PPTCCA~1\CANARI~1/figure-pptx/unnamed-chunk-3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~1\INVEST~1\FIS_CV~1\R\CVD_IN~1\INFORM~1\PPTCCA~1\CANARI~1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~1\INVEST~1\FIS_CV~1\R\CVD_IN~1\INFORM~1\PPTCCA~1\CANARI~1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~1\INVEST~1\FIS_CV~1\R\CVD_IN~1\INFORM~1\PPTCCA~1\CANARI~1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~1\INVEST~1\FIS_CV~1\R\CVD_IN~1\INFORM~1\PPTCCA~1\CANARI~1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Canarias</dc:title>
  <dc:creator/>
  <cp:keywords/>
  <dcterms:created xsi:type="dcterms:W3CDTF">2023-09-25T11:49:07Z</dcterms:created>
  <dcterms:modified xsi:type="dcterms:W3CDTF">2023-09-25T11:49:07Z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