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País Vasco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País%20Vasco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País Vasco</dc:title>
  <dc:creator/>
  <cp:keywords/>
  <dcterms:created xsi:type="dcterms:W3CDTF">2023-09-25T12:05:00Z</dcterms:created>
  <dcterms:modified xsi:type="dcterms:W3CDTF">2023-09-25T12:05:00Z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