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z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4" Type="http://schemas.openxmlformats.org/officeDocument/2006/relationships/viewProps" Target="viewProps.xml" /><Relationship Id="rId4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6" Type="http://schemas.openxmlformats.org/officeDocument/2006/relationships/tableStyles" Target="tableStyles.xml" /><Relationship Id="rId4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z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z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z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vgz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z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svgz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z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svgz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svgz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svgz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svgz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svgz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svgz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svgz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svgz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z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3.svgz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svgz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5.svgz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6.svgz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7.svgz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8.svgz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9.svgz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0.svgz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z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1.svgz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2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svgz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z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Prevalencia y desigualdades sociales en factores de riesgo de enfermedad cardiovascular - Extremadura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Proyecto PI21/01868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Extremadura_files/figure-pptx/unnamed-chunk-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Extremadura_files/figure-pptx/unnamed-chunk-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Hipercolesterolemia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Extremadura_files/figure-pptx/unnamed-chunk-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Extremadura_files/figure-pptx/unnamed-chunk-1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Extremadura_files/figure-pptx/unnamed-chunk-1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Extremadura_files/figure-pptx/unnamed-chunk-1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Obesidad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Extremadura_files/figure-pptx/unnamed-chunk-1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Extremadura_files/figure-pptx/unnamed-chunk-1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Diabetes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Extremadura_files/figure-pptx/unnamed-chunk-1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Extremadura_files/figure-pptx/unnamed-chunk-1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Sedentarismo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Extremadura_files/figure-pptx/unnamed-chunk-1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Extremadura_files/figure-pptx/unnamed-chunk-1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Extremadura_files/figure-pptx/unnamed-chunk-1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Extremadura_files/figure-pptx/unnamed-chunk-2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Tabaquismo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Extremadura_files/figure-pptx/unnamed-chunk-2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Extremadura_files/figure-pptx/unnamed-chunk-2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Extremadura_files/figure-pptx/unnamed-chunk-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Extremadura_files/figure-pptx/unnamed-chunk-2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Extremadura_files/figure-pptx/unnamed-chunk-2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Consumo de Alcohol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Extremadura_files/figure-pptx/unnamed-chunk-2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Extremadura_files/figure-pptx/unnamed-chunk-2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Extremadura_files/figure-pptx/unnamed-chunk-2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Extremadura_files/figure-pptx/unnamed-chunk-2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Alimentación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Extremadura_files/figure-pptx/unnamed-chunk-2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Extremadura_files/figure-pptx/unnamed-chunk-3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Extremadura_files/figure-pptx/unnamed-chunk-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Extremadura_files/figure-pptx/unnamed-chunk-3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Extremadura_files/figure-pptx/unnamed-chunk-3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Extremadura_files/figure-pptx/unnamed-chunk-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Extremadura_files/figure-pptx/unnamed-chunk-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Hipertensión arterial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Extremadura_files/figure-pptx/unnamed-chunk-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Extremadura_files/figure-pptx/unnamed-chunk-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Prevalencia y desigualdades sociales en factores de riesgo de enfermedad cardiovascular - Extremadura</dc:title>
  <dc:creator/>
  <cp:keywords/>
  <dcterms:created xsi:type="dcterms:W3CDTF">2023-09-17T18:13:07Z</dcterms:created>
  <dcterms:modified xsi:type="dcterms:W3CDTF">2023-09-17T18:13:07Z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  <property fmtid="{D5CDD505-2E9C-101B-9397-08002B2CF9AE}" pid="3" name="subtitle">
    <vt:lpwstr>Proyecto PI21/01868</vt:lpwstr>
  </property>
</Properties>
</file>