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z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svgz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svgz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svgz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z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z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svgz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svgz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svgz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z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svgz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svgz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Illes Balears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Illes%20Balears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Illes%20Balears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Illes%20Balears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Illes%20Balears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Illes%20Balears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Illes%20Balears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Illes%20Balears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Illes%20Balears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Illes%20Balears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Illes%20Balears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Illes%20Balears_files/figure-pptx/unnamed-chunk-1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Illes%20Balears_files/figure-pptx/unnamed-chunk-1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Illes%20Balears_files/figure-pptx/unnamed-chunk-1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Illes%20Balears_files/figure-pptx/unnamed-chunk-2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Illes%20Balears_files/figure-pptx/unnamed-chunk-2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Illes%20Balears_files/figure-pptx/unnamed-chunk-2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Illes%20Balears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Illes%20Balears_files/figure-pptx/unnamed-chunk-2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Illes%20Balears_files/figure-pptx/unnamed-chunk-2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Illes%20Balears_files/figure-pptx/unnamed-chunk-2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Illes%20Balears_files/figure-pptx/unnamed-chunk-2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Illes%20Balears_files/figure-pptx/unnamed-chunk-2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Illes%20Balears_files/figure-pptx/unnamed-chunk-2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Illes%20Balears_files/figure-pptx/unnamed-chunk-2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Illes%20Balears_files/figure-pptx/unnamed-chunk-3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Illes%20Balears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Illes%20Balears_files/figure-pptx/unnamed-chunk-3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Illes%20Balears_files/figure-pptx/unnamed-chunk-3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Illes%20Balears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Illes%20Balears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Illes%20Balears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Illes%20Balears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Illes Balears</dc:title>
  <dc:creator/>
  <cp:keywords/>
  <dcterms:created xsi:type="dcterms:W3CDTF">2023-09-17T18:01:17Z</dcterms:created>
  <dcterms:modified xsi:type="dcterms:W3CDTF">2023-09-17T18:01:17Z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