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z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svgz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svgz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svgz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svgz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svgz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svgz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svgz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svgz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svgz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6.svgz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svgz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svgz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9.svgz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0.svgz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1.svgz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2.svgz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svgz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3.svgz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4.svgz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5.svgz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6.svgz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7.svgz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8.svgz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9.svgz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0.svgz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svgz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1.svgz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2.svgz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svgz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svgz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svgz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svgz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Prevalencia y desigualdades sociales en factores de riesgo de enfermedad cardiovascular - La Rioja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Proyecto PI21/01868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Hipercolesterolemia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Obesidad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Diabetes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Sedentarismo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Tabaquismo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Consumo de Alcohol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7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8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Alimentación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9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30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31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32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3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Desigualdades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4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Hipertensión arterial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población total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5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Prevalencias por sexo</a:t>
            </a:r>
          </a:p>
        </p:txBody>
      </p:sp>
      <p:pic>
        <p:nvPicPr>
          <p:cNvPr descr="C:\Users\luis_\OneDrive%20-%20Universidad%20de%20Alcala\Investigacion\FIS_CVDinequities\R\Informe-datos-FIS\Informes%20CCAA\newcode\PPT%20CCAA\La%20Rioja_files/figure-pptx/unnamed-chunk-6-1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97100" y="1193800"/>
            <a:ext cx="4749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Prevalencia y desigualdades sociales en factores de riesgo de enfermedad cardiovascular - La Rioja</dc:title>
  <dc:creator/>
  <cp:keywords/>
  <dcterms:created xsi:type="dcterms:W3CDTF">2023-09-17T18:15:54Z</dcterms:created>
  <dcterms:modified xsi:type="dcterms:W3CDTF">2023-09-17T18:15:54Z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  <property fmtid="{D5CDD505-2E9C-101B-9397-08002B2CF9AE}" pid="3" name="subtitle">
    <vt:lpwstr>Proyecto PI21/01868</vt:lpwstr>
  </property>
</Properties>
</file>