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svgz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svgz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svgz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svgz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svgz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svgz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svgz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svgz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7.svgz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8.svgz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9.svgz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1.svgz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Región de Murcia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Región%20de%20Murcia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Región%20de%20Murcia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Región%20de%20Murcia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Región%20de%20Murcia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Región%20de%20Murcia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Región%20de%20Murcia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Región%20de%20Murcia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Región%20de%20Murcia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Región%20de%20Murcia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Región%20de%20Murcia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Región%20de%20Murcia_files/figure-pptx/unnamed-chunk-1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Región%20de%20Murcia_files/figure-pptx/unnamed-chunk-1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Región%20de%20Murcia_files/figure-pptx/unnamed-chunk-1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Región%20de%20Murcia_files/figure-pptx/unnamed-chunk-2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Región%20de%20Murcia_files/figure-pptx/unnamed-chunk-2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Región%20de%20Murcia_files/figure-pptx/unnamed-chunk-2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Región%20de%20Murcia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Región%20de%20Murcia_files/figure-pptx/unnamed-chunk-2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Región%20de%20Murcia_files/figure-pptx/unnamed-chunk-2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Región%20de%20Murcia_files/figure-pptx/unnamed-chunk-2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Región%20de%20Murcia_files/figure-pptx/unnamed-chunk-2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Región%20de%20Murcia_files/figure-pptx/unnamed-chunk-2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Región%20de%20Murcia_files/figure-pptx/unnamed-chunk-2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Región%20de%20Murcia_files/figure-pptx/unnamed-chunk-2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Región%20de%20Murcia_files/figure-pptx/unnamed-chunk-3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Región%20de%20Murcia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Región%20de%20Murcia_files/figure-pptx/unnamed-chunk-3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Región%20de%20Murcia_files/figure-pptx/unnamed-chunk-3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Región%20de%20Murcia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Región%20de%20Murcia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Región%20de%20Murcia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Región%20de%20Murcia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Región de Murcia</dc:title>
  <dc:creator/>
  <cp:keywords/>
  <dcterms:created xsi:type="dcterms:W3CDTF">2023-09-17T18:18:49Z</dcterms:created>
  <dcterms:modified xsi:type="dcterms:W3CDTF">2023-09-17T18:18:49Z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