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68" r:id="rId3"/>
    <p:sldId id="284" r:id="rId4"/>
    <p:sldId id="278" r:id="rId5"/>
    <p:sldId id="279" r:id="rId6"/>
    <p:sldId id="273" r:id="rId7"/>
    <p:sldId id="282" r:id="rId8"/>
    <p:sldId id="283" r:id="rId9"/>
    <p:sldId id="272" r:id="rId10"/>
    <p:sldId id="28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BBE"/>
    <a:srgbClr val="5D7373"/>
    <a:srgbClr val="FEC630"/>
    <a:srgbClr val="00A0A8"/>
    <a:srgbClr val="FF5969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56" autoAdjust="0"/>
    <p:restoredTop sz="91344" autoAdjust="0"/>
  </p:normalViewPr>
  <p:slideViewPr>
    <p:cSldViewPr snapToGrid="0">
      <p:cViewPr>
        <p:scale>
          <a:sx n="73" d="100"/>
          <a:sy n="73" d="100"/>
        </p:scale>
        <p:origin x="-816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D54D7E-B0A6-4A0B-92CE-F9084EF0C857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F8ECBD1-0C67-45DD-90E3-1BB46824810B}">
      <dgm:prSet/>
      <dgm:spPr/>
      <dgm:t>
        <a:bodyPr/>
        <a:lstStyle/>
        <a:p>
          <a:r>
            <a:rPr lang="en-US" dirty="0">
              <a:latin typeface="Tw Cen MT" pitchFamily="34" charset="0"/>
            </a:rPr>
            <a:t>HTML5</a:t>
          </a:r>
        </a:p>
      </dgm:t>
    </dgm:pt>
    <dgm:pt modelId="{C18A706E-FF38-4A05-9A4A-FBEE34C33362}" type="parTrans" cxnId="{376C35A7-4765-4BC3-806B-21085446F63B}">
      <dgm:prSet/>
      <dgm:spPr/>
      <dgm:t>
        <a:bodyPr/>
        <a:lstStyle/>
        <a:p>
          <a:endParaRPr lang="en-US"/>
        </a:p>
      </dgm:t>
    </dgm:pt>
    <dgm:pt modelId="{B2874908-7C18-42EE-89B4-837F7B0C4244}" type="sibTrans" cxnId="{376C35A7-4765-4BC3-806B-21085446F63B}">
      <dgm:prSet/>
      <dgm:spPr/>
      <dgm:t>
        <a:bodyPr/>
        <a:lstStyle/>
        <a:p>
          <a:endParaRPr lang="en-US"/>
        </a:p>
      </dgm:t>
    </dgm:pt>
    <dgm:pt modelId="{95A49848-3BAE-4103-80AC-8DEAED8227DB}">
      <dgm:prSet/>
      <dgm:spPr/>
      <dgm:t>
        <a:bodyPr/>
        <a:lstStyle/>
        <a:p>
          <a:r>
            <a:rPr lang="en-US" dirty="0">
              <a:latin typeface="Tw Cen MT" pitchFamily="34" charset="0"/>
            </a:rPr>
            <a:t>CSS 3</a:t>
          </a:r>
        </a:p>
      </dgm:t>
    </dgm:pt>
    <dgm:pt modelId="{18842B28-0DE3-49CC-901D-26DB585F086C}" type="parTrans" cxnId="{AA858729-5B5E-419F-8334-133C4384404A}">
      <dgm:prSet/>
      <dgm:spPr/>
      <dgm:t>
        <a:bodyPr/>
        <a:lstStyle/>
        <a:p>
          <a:endParaRPr lang="en-US"/>
        </a:p>
      </dgm:t>
    </dgm:pt>
    <dgm:pt modelId="{285BAE62-608F-49D2-B9ED-B09A82F4E856}" type="sibTrans" cxnId="{AA858729-5B5E-419F-8334-133C4384404A}">
      <dgm:prSet/>
      <dgm:spPr/>
      <dgm:t>
        <a:bodyPr/>
        <a:lstStyle/>
        <a:p>
          <a:endParaRPr lang="en-US"/>
        </a:p>
      </dgm:t>
    </dgm:pt>
    <dgm:pt modelId="{E9FCE036-0E40-4435-B14A-3EFF09DBFBA6}">
      <dgm:prSet/>
      <dgm:spPr/>
      <dgm:t>
        <a:bodyPr/>
        <a:lstStyle/>
        <a:p>
          <a:r>
            <a:rPr lang="en-US" dirty="0">
              <a:latin typeface="Tw Cen MT" pitchFamily="34" charset="0"/>
            </a:rPr>
            <a:t>JAVA SCRIPT</a:t>
          </a:r>
        </a:p>
      </dgm:t>
    </dgm:pt>
    <dgm:pt modelId="{EB01D1CF-C48D-4BD2-8ADD-2BDCAE2C46BE}" type="parTrans" cxnId="{E6641D62-3B5B-4B29-9ADB-8B465D5AFF95}">
      <dgm:prSet/>
      <dgm:spPr/>
      <dgm:t>
        <a:bodyPr/>
        <a:lstStyle/>
        <a:p>
          <a:endParaRPr lang="en-US"/>
        </a:p>
      </dgm:t>
    </dgm:pt>
    <dgm:pt modelId="{F1FD9510-7AFD-4932-9572-1585A517199D}" type="sibTrans" cxnId="{E6641D62-3B5B-4B29-9ADB-8B465D5AFF95}">
      <dgm:prSet/>
      <dgm:spPr/>
      <dgm:t>
        <a:bodyPr/>
        <a:lstStyle/>
        <a:p>
          <a:endParaRPr lang="en-US"/>
        </a:p>
      </dgm:t>
    </dgm:pt>
    <dgm:pt modelId="{8F26B7CA-5827-4DF4-BA47-6BCFC6900733}">
      <dgm:prSet/>
      <dgm:spPr/>
      <dgm:t>
        <a:bodyPr/>
        <a:lstStyle/>
        <a:p>
          <a:r>
            <a:rPr lang="en-US" dirty="0">
              <a:latin typeface="Tw Cen MT" pitchFamily="34" charset="0"/>
            </a:rPr>
            <a:t>MICROSOFT AZURE  STORAGE ACCOUNT  </a:t>
          </a:r>
        </a:p>
      </dgm:t>
    </dgm:pt>
    <dgm:pt modelId="{2634DBF4-3F72-4F52-9914-99649F8843C2}" type="parTrans" cxnId="{020BD914-6278-4B31-A484-C92A12FEFAD7}">
      <dgm:prSet/>
      <dgm:spPr/>
      <dgm:t>
        <a:bodyPr/>
        <a:lstStyle/>
        <a:p>
          <a:endParaRPr lang="en-US"/>
        </a:p>
      </dgm:t>
    </dgm:pt>
    <dgm:pt modelId="{A2C7CD61-F9FC-4765-AFE2-F8E66F6BA632}" type="sibTrans" cxnId="{020BD914-6278-4B31-A484-C92A12FEFAD7}">
      <dgm:prSet/>
      <dgm:spPr/>
      <dgm:t>
        <a:bodyPr/>
        <a:lstStyle/>
        <a:p>
          <a:endParaRPr lang="en-US"/>
        </a:p>
      </dgm:t>
    </dgm:pt>
    <dgm:pt modelId="{DEF70F2A-83E6-4AB5-A0BE-F32A562494B9}">
      <dgm:prSet/>
      <dgm:spPr/>
      <dgm:t>
        <a:bodyPr/>
        <a:lstStyle/>
        <a:p>
          <a:r>
            <a:rPr lang="en-US" dirty="0">
              <a:latin typeface="Tw Cen MT" pitchFamily="34" charset="0"/>
            </a:rPr>
            <a:t>MICROSOFT AZURE SERVER LESS FILES</a:t>
          </a:r>
        </a:p>
      </dgm:t>
    </dgm:pt>
    <dgm:pt modelId="{2CC9B3BF-3941-4A5D-9E9C-D2B262126613}" type="parTrans" cxnId="{B902A982-5D43-481D-8D91-155535FBA674}">
      <dgm:prSet/>
      <dgm:spPr/>
      <dgm:t>
        <a:bodyPr/>
        <a:lstStyle/>
        <a:p>
          <a:endParaRPr lang="en-US"/>
        </a:p>
      </dgm:t>
    </dgm:pt>
    <dgm:pt modelId="{BE5278C4-BF10-4D80-96E1-C14E609C427F}" type="sibTrans" cxnId="{B902A982-5D43-481D-8D91-155535FBA674}">
      <dgm:prSet/>
      <dgm:spPr/>
      <dgm:t>
        <a:bodyPr/>
        <a:lstStyle/>
        <a:p>
          <a:endParaRPr lang="en-US"/>
        </a:p>
      </dgm:t>
    </dgm:pt>
    <dgm:pt modelId="{F229E37D-94E8-42F2-9D3E-D3C0A89E9245}">
      <dgm:prSet/>
      <dgm:spPr/>
      <dgm:t>
        <a:bodyPr/>
        <a:lstStyle/>
        <a:p>
          <a:r>
            <a:rPr lang="en-US" dirty="0">
              <a:latin typeface="Tw Cen MT" pitchFamily="34" charset="0"/>
            </a:rPr>
            <a:t>MICROSOFT AZURE CONTAINERS</a:t>
          </a:r>
        </a:p>
      </dgm:t>
    </dgm:pt>
    <dgm:pt modelId="{3AF90BC8-EDED-4E89-AA67-72DD8258751A}" type="parTrans" cxnId="{D71D22F4-C474-43EC-85A2-DEDF948226B2}">
      <dgm:prSet/>
      <dgm:spPr/>
      <dgm:t>
        <a:bodyPr/>
        <a:lstStyle/>
        <a:p>
          <a:endParaRPr lang="en-IN"/>
        </a:p>
      </dgm:t>
    </dgm:pt>
    <dgm:pt modelId="{E1E39E2F-E5BC-4DBB-A589-DFEF98029317}" type="sibTrans" cxnId="{D71D22F4-C474-43EC-85A2-DEDF948226B2}">
      <dgm:prSet/>
      <dgm:spPr/>
      <dgm:t>
        <a:bodyPr/>
        <a:lstStyle/>
        <a:p>
          <a:endParaRPr lang="en-IN"/>
        </a:p>
      </dgm:t>
    </dgm:pt>
    <dgm:pt modelId="{C529A1EA-B173-4C85-B44D-8CA3B295692F}" type="pres">
      <dgm:prSet presAssocID="{D3D54D7E-B0A6-4A0B-92CE-F9084EF0C857}" presName="Name0" presStyleCnt="0">
        <dgm:presLayoutVars>
          <dgm:dir/>
        </dgm:presLayoutVars>
      </dgm:prSet>
      <dgm:spPr/>
      <dgm:t>
        <a:bodyPr/>
        <a:lstStyle/>
        <a:p>
          <a:endParaRPr lang="en-IN"/>
        </a:p>
      </dgm:t>
    </dgm:pt>
    <dgm:pt modelId="{F7A2BE69-CF0F-41D5-B3B9-2E08BB21CBC2}" type="pres">
      <dgm:prSet presAssocID="{DF8ECBD1-0C67-45DD-90E3-1BB46824810B}" presName="noChildren" presStyleCnt="0"/>
      <dgm:spPr/>
    </dgm:pt>
    <dgm:pt modelId="{659E65C8-7399-47C5-83C4-0A89C8DDA0AA}" type="pres">
      <dgm:prSet presAssocID="{DF8ECBD1-0C67-45DD-90E3-1BB46824810B}" presName="gap" presStyleCnt="0"/>
      <dgm:spPr/>
    </dgm:pt>
    <dgm:pt modelId="{65138F6C-A21F-4DC0-8981-850470436B20}" type="pres">
      <dgm:prSet presAssocID="{DF8ECBD1-0C67-45DD-90E3-1BB46824810B}" presName="medCircle2" presStyleLbl="vennNode1" presStyleIdx="0" presStyleCnt="6"/>
      <dgm:spPr/>
    </dgm:pt>
    <dgm:pt modelId="{99CF798A-4CE1-4966-8745-D9071A7105A2}" type="pres">
      <dgm:prSet presAssocID="{DF8ECBD1-0C67-45DD-90E3-1BB46824810B}" presName="txLvlOnly1" presStyleLbl="revTx" presStyleIdx="0" presStyleCnt="6"/>
      <dgm:spPr/>
      <dgm:t>
        <a:bodyPr/>
        <a:lstStyle/>
        <a:p>
          <a:endParaRPr lang="en-IN"/>
        </a:p>
      </dgm:t>
    </dgm:pt>
    <dgm:pt modelId="{0BE838AC-D002-4144-B9FE-C0DD2466B4CD}" type="pres">
      <dgm:prSet presAssocID="{95A49848-3BAE-4103-80AC-8DEAED8227DB}" presName="noChildren" presStyleCnt="0"/>
      <dgm:spPr/>
    </dgm:pt>
    <dgm:pt modelId="{FBD3C6E2-6A97-4349-B871-47387D378699}" type="pres">
      <dgm:prSet presAssocID="{95A49848-3BAE-4103-80AC-8DEAED8227DB}" presName="gap" presStyleCnt="0"/>
      <dgm:spPr/>
    </dgm:pt>
    <dgm:pt modelId="{B548007F-0414-413D-9E7C-8E4894D9D58C}" type="pres">
      <dgm:prSet presAssocID="{95A49848-3BAE-4103-80AC-8DEAED8227DB}" presName="medCircle2" presStyleLbl="vennNode1" presStyleIdx="1" presStyleCnt="6"/>
      <dgm:spPr/>
    </dgm:pt>
    <dgm:pt modelId="{CE21BCDC-46D6-4881-80C7-DBCA6C7D9B97}" type="pres">
      <dgm:prSet presAssocID="{95A49848-3BAE-4103-80AC-8DEAED8227DB}" presName="txLvlOnly1" presStyleLbl="revTx" presStyleIdx="1" presStyleCnt="6"/>
      <dgm:spPr/>
      <dgm:t>
        <a:bodyPr/>
        <a:lstStyle/>
        <a:p>
          <a:endParaRPr lang="en-IN"/>
        </a:p>
      </dgm:t>
    </dgm:pt>
    <dgm:pt modelId="{0DE76753-EC0C-431B-B8E2-AF6B41890A4F}" type="pres">
      <dgm:prSet presAssocID="{E9FCE036-0E40-4435-B14A-3EFF09DBFBA6}" presName="noChildren" presStyleCnt="0"/>
      <dgm:spPr/>
    </dgm:pt>
    <dgm:pt modelId="{30AE8E3C-80C0-456F-A802-38433F2D53EE}" type="pres">
      <dgm:prSet presAssocID="{E9FCE036-0E40-4435-B14A-3EFF09DBFBA6}" presName="gap" presStyleCnt="0"/>
      <dgm:spPr/>
    </dgm:pt>
    <dgm:pt modelId="{22A9514C-F9E5-49C3-A529-3148E34B823D}" type="pres">
      <dgm:prSet presAssocID="{E9FCE036-0E40-4435-B14A-3EFF09DBFBA6}" presName="medCircle2" presStyleLbl="vennNode1" presStyleIdx="2" presStyleCnt="6"/>
      <dgm:spPr/>
    </dgm:pt>
    <dgm:pt modelId="{D7881B3E-5316-4EA5-80BA-FAB9BE7FD7A0}" type="pres">
      <dgm:prSet presAssocID="{E9FCE036-0E40-4435-B14A-3EFF09DBFBA6}" presName="txLvlOnly1" presStyleLbl="revTx" presStyleIdx="2" presStyleCnt="6"/>
      <dgm:spPr/>
      <dgm:t>
        <a:bodyPr/>
        <a:lstStyle/>
        <a:p>
          <a:endParaRPr lang="en-IN"/>
        </a:p>
      </dgm:t>
    </dgm:pt>
    <dgm:pt modelId="{AD1C6642-54C5-45A3-B9AC-AB879A949761}" type="pres">
      <dgm:prSet presAssocID="{8F26B7CA-5827-4DF4-BA47-6BCFC6900733}" presName="noChildren" presStyleCnt="0"/>
      <dgm:spPr/>
    </dgm:pt>
    <dgm:pt modelId="{516BD4CB-CE79-4387-9D37-C93D1F2C680E}" type="pres">
      <dgm:prSet presAssocID="{8F26B7CA-5827-4DF4-BA47-6BCFC6900733}" presName="gap" presStyleCnt="0"/>
      <dgm:spPr/>
    </dgm:pt>
    <dgm:pt modelId="{0228F152-9742-4673-B01B-6F975C0E1C88}" type="pres">
      <dgm:prSet presAssocID="{8F26B7CA-5827-4DF4-BA47-6BCFC6900733}" presName="medCircle2" presStyleLbl="vennNode1" presStyleIdx="3" presStyleCnt="6"/>
      <dgm:spPr/>
    </dgm:pt>
    <dgm:pt modelId="{14BE8A11-95A1-4C9F-8DA8-247F74AF0BF9}" type="pres">
      <dgm:prSet presAssocID="{8F26B7CA-5827-4DF4-BA47-6BCFC6900733}" presName="txLvlOnly1" presStyleLbl="revTx" presStyleIdx="3" presStyleCnt="6"/>
      <dgm:spPr/>
      <dgm:t>
        <a:bodyPr/>
        <a:lstStyle/>
        <a:p>
          <a:endParaRPr lang="en-IN"/>
        </a:p>
      </dgm:t>
    </dgm:pt>
    <dgm:pt modelId="{2E659769-0412-426B-91FC-1E037D5387E3}" type="pres">
      <dgm:prSet presAssocID="{DEF70F2A-83E6-4AB5-A0BE-F32A562494B9}" presName="noChildren" presStyleCnt="0"/>
      <dgm:spPr/>
    </dgm:pt>
    <dgm:pt modelId="{9DE7E85F-9AE9-484C-8DB2-881B4A1786A3}" type="pres">
      <dgm:prSet presAssocID="{DEF70F2A-83E6-4AB5-A0BE-F32A562494B9}" presName="gap" presStyleCnt="0"/>
      <dgm:spPr/>
    </dgm:pt>
    <dgm:pt modelId="{F458BD6F-CFE8-415B-8881-A905476E6D72}" type="pres">
      <dgm:prSet presAssocID="{DEF70F2A-83E6-4AB5-A0BE-F32A562494B9}" presName="medCircle2" presStyleLbl="vennNode1" presStyleIdx="4" presStyleCnt="6"/>
      <dgm:spPr/>
    </dgm:pt>
    <dgm:pt modelId="{BB23CADC-C8BC-4A9A-AFCE-BBC6F252A3E5}" type="pres">
      <dgm:prSet presAssocID="{DEF70F2A-83E6-4AB5-A0BE-F32A562494B9}" presName="txLvlOnly1" presStyleLbl="revTx" presStyleIdx="4" presStyleCnt="6"/>
      <dgm:spPr/>
      <dgm:t>
        <a:bodyPr/>
        <a:lstStyle/>
        <a:p>
          <a:endParaRPr lang="en-IN"/>
        </a:p>
      </dgm:t>
    </dgm:pt>
    <dgm:pt modelId="{56C58B3F-19B4-4B38-ACFE-85A68AFF7900}" type="pres">
      <dgm:prSet presAssocID="{F229E37D-94E8-42F2-9D3E-D3C0A89E9245}" presName="noChildren" presStyleCnt="0"/>
      <dgm:spPr/>
    </dgm:pt>
    <dgm:pt modelId="{C8300813-79DB-4881-9E35-6FDE16677852}" type="pres">
      <dgm:prSet presAssocID="{F229E37D-94E8-42F2-9D3E-D3C0A89E9245}" presName="gap" presStyleCnt="0"/>
      <dgm:spPr/>
    </dgm:pt>
    <dgm:pt modelId="{352B802E-1A8C-41B9-92A6-D46CB9704CB7}" type="pres">
      <dgm:prSet presAssocID="{F229E37D-94E8-42F2-9D3E-D3C0A89E9245}" presName="medCircle2" presStyleLbl="vennNode1" presStyleIdx="5" presStyleCnt="6"/>
      <dgm:spPr/>
    </dgm:pt>
    <dgm:pt modelId="{A01EA9F3-D4A7-4C2E-84E2-87E3E354EE72}" type="pres">
      <dgm:prSet presAssocID="{F229E37D-94E8-42F2-9D3E-D3C0A89E9245}" presName="txLvlOnly1" presStyleLbl="revTx" presStyleIdx="5" presStyleCnt="6"/>
      <dgm:spPr/>
      <dgm:t>
        <a:bodyPr/>
        <a:lstStyle/>
        <a:p>
          <a:endParaRPr lang="en-IN"/>
        </a:p>
      </dgm:t>
    </dgm:pt>
  </dgm:ptLst>
  <dgm:cxnLst>
    <dgm:cxn modelId="{020BD914-6278-4B31-A484-C92A12FEFAD7}" srcId="{D3D54D7E-B0A6-4A0B-92CE-F9084EF0C857}" destId="{8F26B7CA-5827-4DF4-BA47-6BCFC6900733}" srcOrd="3" destOrd="0" parTransId="{2634DBF4-3F72-4F52-9914-99649F8843C2}" sibTransId="{A2C7CD61-F9FC-4765-AFE2-F8E66F6BA632}"/>
    <dgm:cxn modelId="{D7484EB0-0EC3-48E2-BA0D-BCAE64A0ED43}" type="presOf" srcId="{DEF70F2A-83E6-4AB5-A0BE-F32A562494B9}" destId="{BB23CADC-C8BC-4A9A-AFCE-BBC6F252A3E5}" srcOrd="0" destOrd="0" presId="urn:microsoft.com/office/officeart/2008/layout/VerticalCircleList"/>
    <dgm:cxn modelId="{376C35A7-4765-4BC3-806B-21085446F63B}" srcId="{D3D54D7E-B0A6-4A0B-92CE-F9084EF0C857}" destId="{DF8ECBD1-0C67-45DD-90E3-1BB46824810B}" srcOrd="0" destOrd="0" parTransId="{C18A706E-FF38-4A05-9A4A-FBEE34C33362}" sibTransId="{B2874908-7C18-42EE-89B4-837F7B0C4244}"/>
    <dgm:cxn modelId="{A3B72817-9046-402C-A50F-0EF20E06DC56}" type="presOf" srcId="{E9FCE036-0E40-4435-B14A-3EFF09DBFBA6}" destId="{D7881B3E-5316-4EA5-80BA-FAB9BE7FD7A0}" srcOrd="0" destOrd="0" presId="urn:microsoft.com/office/officeart/2008/layout/VerticalCircleList"/>
    <dgm:cxn modelId="{AA858729-5B5E-419F-8334-133C4384404A}" srcId="{D3D54D7E-B0A6-4A0B-92CE-F9084EF0C857}" destId="{95A49848-3BAE-4103-80AC-8DEAED8227DB}" srcOrd="1" destOrd="0" parTransId="{18842B28-0DE3-49CC-901D-26DB585F086C}" sibTransId="{285BAE62-608F-49D2-B9ED-B09A82F4E856}"/>
    <dgm:cxn modelId="{9FC296D4-CD85-4166-99DE-538AEDC050C4}" type="presOf" srcId="{DF8ECBD1-0C67-45DD-90E3-1BB46824810B}" destId="{99CF798A-4CE1-4966-8745-D9071A7105A2}" srcOrd="0" destOrd="0" presId="urn:microsoft.com/office/officeart/2008/layout/VerticalCircleList"/>
    <dgm:cxn modelId="{E6641D62-3B5B-4B29-9ADB-8B465D5AFF95}" srcId="{D3D54D7E-B0A6-4A0B-92CE-F9084EF0C857}" destId="{E9FCE036-0E40-4435-B14A-3EFF09DBFBA6}" srcOrd="2" destOrd="0" parTransId="{EB01D1CF-C48D-4BD2-8ADD-2BDCAE2C46BE}" sibTransId="{F1FD9510-7AFD-4932-9572-1585A517199D}"/>
    <dgm:cxn modelId="{219668C2-3125-4659-B1C5-636FB5DADA06}" type="presOf" srcId="{D3D54D7E-B0A6-4A0B-92CE-F9084EF0C857}" destId="{C529A1EA-B173-4C85-B44D-8CA3B295692F}" srcOrd="0" destOrd="0" presId="urn:microsoft.com/office/officeart/2008/layout/VerticalCircleList"/>
    <dgm:cxn modelId="{19D53423-A80B-4C61-B34C-F77C475A30F9}" type="presOf" srcId="{F229E37D-94E8-42F2-9D3E-D3C0A89E9245}" destId="{A01EA9F3-D4A7-4C2E-84E2-87E3E354EE72}" srcOrd="0" destOrd="0" presId="urn:microsoft.com/office/officeart/2008/layout/VerticalCircleList"/>
    <dgm:cxn modelId="{80058B6B-F6A7-4879-9136-EF04828E3FDB}" type="presOf" srcId="{8F26B7CA-5827-4DF4-BA47-6BCFC6900733}" destId="{14BE8A11-95A1-4C9F-8DA8-247F74AF0BF9}" srcOrd="0" destOrd="0" presId="urn:microsoft.com/office/officeart/2008/layout/VerticalCircleList"/>
    <dgm:cxn modelId="{D71D22F4-C474-43EC-85A2-DEDF948226B2}" srcId="{D3D54D7E-B0A6-4A0B-92CE-F9084EF0C857}" destId="{F229E37D-94E8-42F2-9D3E-D3C0A89E9245}" srcOrd="5" destOrd="0" parTransId="{3AF90BC8-EDED-4E89-AA67-72DD8258751A}" sibTransId="{E1E39E2F-E5BC-4DBB-A589-DFEF98029317}"/>
    <dgm:cxn modelId="{B19489BE-A629-40BA-AF75-1E7FCBACAD93}" type="presOf" srcId="{95A49848-3BAE-4103-80AC-8DEAED8227DB}" destId="{CE21BCDC-46D6-4881-80C7-DBCA6C7D9B97}" srcOrd="0" destOrd="0" presId="urn:microsoft.com/office/officeart/2008/layout/VerticalCircleList"/>
    <dgm:cxn modelId="{B902A982-5D43-481D-8D91-155535FBA674}" srcId="{D3D54D7E-B0A6-4A0B-92CE-F9084EF0C857}" destId="{DEF70F2A-83E6-4AB5-A0BE-F32A562494B9}" srcOrd="4" destOrd="0" parTransId="{2CC9B3BF-3941-4A5D-9E9C-D2B262126613}" sibTransId="{BE5278C4-BF10-4D80-96E1-C14E609C427F}"/>
    <dgm:cxn modelId="{D8D388C7-DE70-411E-A9E1-72470CE59D49}" type="presParOf" srcId="{C529A1EA-B173-4C85-B44D-8CA3B295692F}" destId="{F7A2BE69-CF0F-41D5-B3B9-2E08BB21CBC2}" srcOrd="0" destOrd="0" presId="urn:microsoft.com/office/officeart/2008/layout/VerticalCircleList"/>
    <dgm:cxn modelId="{49F107CF-C8DF-48A3-8E5D-84BFB2AD850C}" type="presParOf" srcId="{F7A2BE69-CF0F-41D5-B3B9-2E08BB21CBC2}" destId="{659E65C8-7399-47C5-83C4-0A89C8DDA0AA}" srcOrd="0" destOrd="0" presId="urn:microsoft.com/office/officeart/2008/layout/VerticalCircleList"/>
    <dgm:cxn modelId="{2FE2F59F-9E4A-4199-B596-D964A1E367F5}" type="presParOf" srcId="{F7A2BE69-CF0F-41D5-B3B9-2E08BB21CBC2}" destId="{65138F6C-A21F-4DC0-8981-850470436B20}" srcOrd="1" destOrd="0" presId="urn:microsoft.com/office/officeart/2008/layout/VerticalCircleList"/>
    <dgm:cxn modelId="{EA3C6098-7535-41E5-8487-C2041C76F204}" type="presParOf" srcId="{F7A2BE69-CF0F-41D5-B3B9-2E08BB21CBC2}" destId="{99CF798A-4CE1-4966-8745-D9071A7105A2}" srcOrd="2" destOrd="0" presId="urn:microsoft.com/office/officeart/2008/layout/VerticalCircleList"/>
    <dgm:cxn modelId="{B4F3797F-1543-4321-9DBA-CA8321C81175}" type="presParOf" srcId="{C529A1EA-B173-4C85-B44D-8CA3B295692F}" destId="{0BE838AC-D002-4144-B9FE-C0DD2466B4CD}" srcOrd="1" destOrd="0" presId="urn:microsoft.com/office/officeart/2008/layout/VerticalCircleList"/>
    <dgm:cxn modelId="{F1838401-7F83-4571-BA10-760E0E3A8C06}" type="presParOf" srcId="{0BE838AC-D002-4144-B9FE-C0DD2466B4CD}" destId="{FBD3C6E2-6A97-4349-B871-47387D378699}" srcOrd="0" destOrd="0" presId="urn:microsoft.com/office/officeart/2008/layout/VerticalCircleList"/>
    <dgm:cxn modelId="{67489385-B53F-4007-8398-43E6A6EB6F6D}" type="presParOf" srcId="{0BE838AC-D002-4144-B9FE-C0DD2466B4CD}" destId="{B548007F-0414-413D-9E7C-8E4894D9D58C}" srcOrd="1" destOrd="0" presId="urn:microsoft.com/office/officeart/2008/layout/VerticalCircleList"/>
    <dgm:cxn modelId="{692E8E1D-8526-4CC8-BDA0-08E520C94BDF}" type="presParOf" srcId="{0BE838AC-D002-4144-B9FE-C0DD2466B4CD}" destId="{CE21BCDC-46D6-4881-80C7-DBCA6C7D9B97}" srcOrd="2" destOrd="0" presId="urn:microsoft.com/office/officeart/2008/layout/VerticalCircleList"/>
    <dgm:cxn modelId="{4859C077-355B-49E0-836A-C062BD9F8939}" type="presParOf" srcId="{C529A1EA-B173-4C85-B44D-8CA3B295692F}" destId="{0DE76753-EC0C-431B-B8E2-AF6B41890A4F}" srcOrd="2" destOrd="0" presId="urn:microsoft.com/office/officeart/2008/layout/VerticalCircleList"/>
    <dgm:cxn modelId="{C9CB726D-CABF-4155-80CF-8D505F816B9C}" type="presParOf" srcId="{0DE76753-EC0C-431B-B8E2-AF6B41890A4F}" destId="{30AE8E3C-80C0-456F-A802-38433F2D53EE}" srcOrd="0" destOrd="0" presId="urn:microsoft.com/office/officeart/2008/layout/VerticalCircleList"/>
    <dgm:cxn modelId="{EEC4A349-5A92-4B37-8D7E-B9755AC9453F}" type="presParOf" srcId="{0DE76753-EC0C-431B-B8E2-AF6B41890A4F}" destId="{22A9514C-F9E5-49C3-A529-3148E34B823D}" srcOrd="1" destOrd="0" presId="urn:microsoft.com/office/officeart/2008/layout/VerticalCircleList"/>
    <dgm:cxn modelId="{4BF17E60-AC62-4DC2-82D3-E55EDD9F56D3}" type="presParOf" srcId="{0DE76753-EC0C-431B-B8E2-AF6B41890A4F}" destId="{D7881B3E-5316-4EA5-80BA-FAB9BE7FD7A0}" srcOrd="2" destOrd="0" presId="urn:microsoft.com/office/officeart/2008/layout/VerticalCircleList"/>
    <dgm:cxn modelId="{A86F8B82-AC44-41D6-BC38-A127B0397603}" type="presParOf" srcId="{C529A1EA-B173-4C85-B44D-8CA3B295692F}" destId="{AD1C6642-54C5-45A3-B9AC-AB879A949761}" srcOrd="3" destOrd="0" presId="urn:microsoft.com/office/officeart/2008/layout/VerticalCircleList"/>
    <dgm:cxn modelId="{6669024E-21CA-416B-B271-242B116EE100}" type="presParOf" srcId="{AD1C6642-54C5-45A3-B9AC-AB879A949761}" destId="{516BD4CB-CE79-4387-9D37-C93D1F2C680E}" srcOrd="0" destOrd="0" presId="urn:microsoft.com/office/officeart/2008/layout/VerticalCircleList"/>
    <dgm:cxn modelId="{5CD3A7FC-51C5-4AB3-8A8E-3CDD03E0105E}" type="presParOf" srcId="{AD1C6642-54C5-45A3-B9AC-AB879A949761}" destId="{0228F152-9742-4673-B01B-6F975C0E1C88}" srcOrd="1" destOrd="0" presId="urn:microsoft.com/office/officeart/2008/layout/VerticalCircleList"/>
    <dgm:cxn modelId="{0372BC26-4FD1-4942-89E5-05C75C6C4216}" type="presParOf" srcId="{AD1C6642-54C5-45A3-B9AC-AB879A949761}" destId="{14BE8A11-95A1-4C9F-8DA8-247F74AF0BF9}" srcOrd="2" destOrd="0" presId="urn:microsoft.com/office/officeart/2008/layout/VerticalCircleList"/>
    <dgm:cxn modelId="{F97D46FE-17EE-43AE-A461-4D46A1D81C97}" type="presParOf" srcId="{C529A1EA-B173-4C85-B44D-8CA3B295692F}" destId="{2E659769-0412-426B-91FC-1E037D5387E3}" srcOrd="4" destOrd="0" presId="urn:microsoft.com/office/officeart/2008/layout/VerticalCircleList"/>
    <dgm:cxn modelId="{0A0BFCF1-840F-4AAD-90C6-851990AE8650}" type="presParOf" srcId="{2E659769-0412-426B-91FC-1E037D5387E3}" destId="{9DE7E85F-9AE9-484C-8DB2-881B4A1786A3}" srcOrd="0" destOrd="0" presId="urn:microsoft.com/office/officeart/2008/layout/VerticalCircleList"/>
    <dgm:cxn modelId="{06D9ED20-2FC7-4EB4-9F98-523465078A48}" type="presParOf" srcId="{2E659769-0412-426B-91FC-1E037D5387E3}" destId="{F458BD6F-CFE8-415B-8881-A905476E6D72}" srcOrd="1" destOrd="0" presId="urn:microsoft.com/office/officeart/2008/layout/VerticalCircleList"/>
    <dgm:cxn modelId="{95F2C86A-FB98-4F23-86A6-7BE6AF96E270}" type="presParOf" srcId="{2E659769-0412-426B-91FC-1E037D5387E3}" destId="{BB23CADC-C8BC-4A9A-AFCE-BBC6F252A3E5}" srcOrd="2" destOrd="0" presId="urn:microsoft.com/office/officeart/2008/layout/VerticalCircleList"/>
    <dgm:cxn modelId="{CCDE5C2E-8BC0-41A0-B6A0-F0300EE71B2A}" type="presParOf" srcId="{C529A1EA-B173-4C85-B44D-8CA3B295692F}" destId="{56C58B3F-19B4-4B38-ACFE-85A68AFF7900}" srcOrd="5" destOrd="0" presId="urn:microsoft.com/office/officeart/2008/layout/VerticalCircleList"/>
    <dgm:cxn modelId="{914211BB-A46D-4445-AC84-A97CE56C9030}" type="presParOf" srcId="{56C58B3F-19B4-4B38-ACFE-85A68AFF7900}" destId="{C8300813-79DB-4881-9E35-6FDE16677852}" srcOrd="0" destOrd="0" presId="urn:microsoft.com/office/officeart/2008/layout/VerticalCircleList"/>
    <dgm:cxn modelId="{A862FEBD-1CF3-4066-9623-E28E2A4FCBF4}" type="presParOf" srcId="{56C58B3F-19B4-4B38-ACFE-85A68AFF7900}" destId="{352B802E-1A8C-41B9-92A6-D46CB9704CB7}" srcOrd="1" destOrd="0" presId="urn:microsoft.com/office/officeart/2008/layout/VerticalCircleList"/>
    <dgm:cxn modelId="{F2B7542D-0404-4B4A-AC99-73AF49C4FF66}" type="presParOf" srcId="{56C58B3F-19B4-4B38-ACFE-85A68AFF7900}" destId="{A01EA9F3-D4A7-4C2E-84E2-87E3E354EE72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E8CE66-C64F-47A3-8ABB-B5393652B279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FF25E-CB38-43CC-8FC1-F5784697CB50}">
      <dgm:prSet custT="1"/>
      <dgm:spPr/>
      <dgm:t>
        <a:bodyPr/>
        <a:lstStyle/>
        <a:p>
          <a:r>
            <a:rPr lang="en-IN" sz="2400" dirty="0"/>
            <a:t>Outcome:</a:t>
          </a:r>
          <a:endParaRPr lang="en-US" sz="2400" dirty="0"/>
        </a:p>
      </dgm:t>
    </dgm:pt>
    <dgm:pt modelId="{7F3BAC00-B68A-4DC2-A79B-0D8996F6B1F9}" type="parTrans" cxnId="{A39D943A-0D2A-407B-84E5-A9B19FE6202A}">
      <dgm:prSet/>
      <dgm:spPr/>
      <dgm:t>
        <a:bodyPr/>
        <a:lstStyle/>
        <a:p>
          <a:endParaRPr lang="en-US"/>
        </a:p>
      </dgm:t>
    </dgm:pt>
    <dgm:pt modelId="{8EB18266-EF6D-4B7B-B2B0-1B0394B4CE3C}" type="sibTrans" cxnId="{A39D943A-0D2A-407B-84E5-A9B19FE6202A}">
      <dgm:prSet/>
      <dgm:spPr/>
      <dgm:t>
        <a:bodyPr/>
        <a:lstStyle/>
        <a:p>
          <a:endParaRPr lang="en-US"/>
        </a:p>
      </dgm:t>
    </dgm:pt>
    <dgm:pt modelId="{811E9D5E-12CF-45BB-BC39-BCAC3DAAA835}">
      <dgm:prSet custT="1"/>
      <dgm:spPr/>
      <dgm:t>
        <a:bodyPr/>
        <a:lstStyle/>
        <a:p>
          <a:r>
            <a:rPr lang="en-IN" sz="2400" dirty="0"/>
            <a:t>Link of the website:</a:t>
          </a:r>
        </a:p>
        <a:p>
          <a:r>
            <a:rPr lang="en-US" sz="2400"/>
            <a:t>https://edtechweb.z30.web.core.windows.net/</a:t>
          </a:r>
          <a:endParaRPr lang="en-IN" sz="2400" dirty="0"/>
        </a:p>
      </dgm:t>
    </dgm:pt>
    <dgm:pt modelId="{7AA67EE8-0CF8-4594-A658-F41D4854C534}" type="parTrans" cxnId="{EAD6CF9A-C220-4961-800A-8603C69A6B52}">
      <dgm:prSet/>
      <dgm:spPr/>
      <dgm:t>
        <a:bodyPr/>
        <a:lstStyle/>
        <a:p>
          <a:endParaRPr lang="en-US"/>
        </a:p>
      </dgm:t>
    </dgm:pt>
    <dgm:pt modelId="{8169A698-1EC3-4F4B-A966-B7314B361423}" type="sibTrans" cxnId="{EAD6CF9A-C220-4961-800A-8603C69A6B52}">
      <dgm:prSet/>
      <dgm:spPr/>
      <dgm:t>
        <a:bodyPr/>
        <a:lstStyle/>
        <a:p>
          <a:endParaRPr lang="en-US"/>
        </a:p>
      </dgm:t>
    </dgm:pt>
    <dgm:pt modelId="{15BF1B64-53DB-41FE-9242-63BD5E63E73A}" type="pres">
      <dgm:prSet presAssocID="{E3E8CE66-C64F-47A3-8ABB-B5393652B279}" presName="Name0" presStyleCnt="0">
        <dgm:presLayoutVars>
          <dgm:dir/>
        </dgm:presLayoutVars>
      </dgm:prSet>
      <dgm:spPr/>
      <dgm:t>
        <a:bodyPr/>
        <a:lstStyle/>
        <a:p>
          <a:endParaRPr lang="en-IN"/>
        </a:p>
      </dgm:t>
    </dgm:pt>
    <dgm:pt modelId="{2C0CCBB2-FBFF-44C1-A33C-05D5EDF443DE}" type="pres">
      <dgm:prSet presAssocID="{7E3FF25E-CB38-43CC-8FC1-F5784697CB50}" presName="withChildren" presStyleCnt="0"/>
      <dgm:spPr/>
    </dgm:pt>
    <dgm:pt modelId="{84AC6FE0-2725-41F6-8E9B-182B32897798}" type="pres">
      <dgm:prSet presAssocID="{7E3FF25E-CB38-43CC-8FC1-F5784697CB50}" presName="bigCircle" presStyleLbl="vennNode1" presStyleIdx="0" presStyleCnt="2" custLinFactNeighborX="-951" custLinFactNeighborY="-108"/>
      <dgm:spPr/>
    </dgm:pt>
    <dgm:pt modelId="{2596D199-D079-46AB-96EB-CA81C97C8C08}" type="pres">
      <dgm:prSet presAssocID="{7E3FF25E-CB38-43CC-8FC1-F5784697CB50}" presName="medCircle" presStyleLbl="vennNode1" presStyleIdx="1" presStyleCnt="2"/>
      <dgm:spPr/>
    </dgm:pt>
    <dgm:pt modelId="{E338C75A-4494-427F-8A0F-7F13449B2B5A}" type="pres">
      <dgm:prSet presAssocID="{7E3FF25E-CB38-43CC-8FC1-F5784697CB50}" presName="txLvl1" presStyleLbl="revTx" presStyleIdx="0" presStyleCnt="2"/>
      <dgm:spPr/>
      <dgm:t>
        <a:bodyPr/>
        <a:lstStyle/>
        <a:p>
          <a:endParaRPr lang="en-IN"/>
        </a:p>
      </dgm:t>
    </dgm:pt>
    <dgm:pt modelId="{CA83DECA-1B3B-4879-B21A-255260BF51A6}" type="pres">
      <dgm:prSet presAssocID="{7E3FF25E-CB38-43CC-8FC1-F5784697CB50}" presName="lin" presStyleCnt="0"/>
      <dgm:spPr/>
    </dgm:pt>
    <dgm:pt modelId="{5E5AFC98-AF49-488A-9F8F-FCCBF02C74D5}" type="pres">
      <dgm:prSet presAssocID="{811E9D5E-12CF-45BB-BC39-BCAC3DAAA835}" presName="txLvl2" presStyleLbl="revTx" presStyleIdx="1" presStyleCnt="2" custScaleY="278884"/>
      <dgm:spPr/>
      <dgm:t>
        <a:bodyPr/>
        <a:lstStyle/>
        <a:p>
          <a:endParaRPr lang="en-IN"/>
        </a:p>
      </dgm:t>
    </dgm:pt>
  </dgm:ptLst>
  <dgm:cxnLst>
    <dgm:cxn modelId="{A39D943A-0D2A-407B-84E5-A9B19FE6202A}" srcId="{E3E8CE66-C64F-47A3-8ABB-B5393652B279}" destId="{7E3FF25E-CB38-43CC-8FC1-F5784697CB50}" srcOrd="0" destOrd="0" parTransId="{7F3BAC00-B68A-4DC2-A79B-0D8996F6B1F9}" sibTransId="{8EB18266-EF6D-4B7B-B2B0-1B0394B4CE3C}"/>
    <dgm:cxn modelId="{F288022F-7906-4936-A474-5A50CFEFBA77}" type="presOf" srcId="{E3E8CE66-C64F-47A3-8ABB-B5393652B279}" destId="{15BF1B64-53DB-41FE-9242-63BD5E63E73A}" srcOrd="0" destOrd="0" presId="urn:microsoft.com/office/officeart/2008/layout/VerticalCircleList"/>
    <dgm:cxn modelId="{984216B1-2543-4BD6-A95E-E60C726504E2}" type="presOf" srcId="{811E9D5E-12CF-45BB-BC39-BCAC3DAAA835}" destId="{5E5AFC98-AF49-488A-9F8F-FCCBF02C74D5}" srcOrd="0" destOrd="0" presId="urn:microsoft.com/office/officeart/2008/layout/VerticalCircleList"/>
    <dgm:cxn modelId="{F30E79E5-39A2-48BF-9D0A-4FAE97477AD0}" type="presOf" srcId="{7E3FF25E-CB38-43CC-8FC1-F5784697CB50}" destId="{E338C75A-4494-427F-8A0F-7F13449B2B5A}" srcOrd="0" destOrd="0" presId="urn:microsoft.com/office/officeart/2008/layout/VerticalCircleList"/>
    <dgm:cxn modelId="{EAD6CF9A-C220-4961-800A-8603C69A6B52}" srcId="{7E3FF25E-CB38-43CC-8FC1-F5784697CB50}" destId="{811E9D5E-12CF-45BB-BC39-BCAC3DAAA835}" srcOrd="0" destOrd="0" parTransId="{7AA67EE8-0CF8-4594-A658-F41D4854C534}" sibTransId="{8169A698-1EC3-4F4B-A966-B7314B361423}"/>
    <dgm:cxn modelId="{1CE919EB-DA39-42BE-9D52-45A6527501DC}" type="presParOf" srcId="{15BF1B64-53DB-41FE-9242-63BD5E63E73A}" destId="{2C0CCBB2-FBFF-44C1-A33C-05D5EDF443DE}" srcOrd="0" destOrd="0" presId="urn:microsoft.com/office/officeart/2008/layout/VerticalCircleList"/>
    <dgm:cxn modelId="{1F488BA8-6741-469A-AA56-82F4E9F3AF30}" type="presParOf" srcId="{2C0CCBB2-FBFF-44C1-A33C-05D5EDF443DE}" destId="{84AC6FE0-2725-41F6-8E9B-182B32897798}" srcOrd="0" destOrd="0" presId="urn:microsoft.com/office/officeart/2008/layout/VerticalCircleList"/>
    <dgm:cxn modelId="{DA8726B4-1F98-4A13-B6C6-2FC04CAD3D8B}" type="presParOf" srcId="{2C0CCBB2-FBFF-44C1-A33C-05D5EDF443DE}" destId="{2596D199-D079-46AB-96EB-CA81C97C8C08}" srcOrd="1" destOrd="0" presId="urn:microsoft.com/office/officeart/2008/layout/VerticalCircleList"/>
    <dgm:cxn modelId="{AF25CFB7-631C-4216-97D9-B7365297F9FB}" type="presParOf" srcId="{2C0CCBB2-FBFF-44C1-A33C-05D5EDF443DE}" destId="{E338C75A-4494-427F-8A0F-7F13449B2B5A}" srcOrd="2" destOrd="0" presId="urn:microsoft.com/office/officeart/2008/layout/VerticalCircleList"/>
    <dgm:cxn modelId="{8626977B-A8C0-452B-ACDC-CDDA11754B2D}" type="presParOf" srcId="{2C0CCBB2-FBFF-44C1-A33C-05D5EDF443DE}" destId="{CA83DECA-1B3B-4879-B21A-255260BF51A6}" srcOrd="3" destOrd="0" presId="urn:microsoft.com/office/officeart/2008/layout/VerticalCircleList"/>
    <dgm:cxn modelId="{D9BCED4B-91F0-435E-9E09-8ADE81FAB6C3}" type="presParOf" srcId="{CA83DECA-1B3B-4879-B21A-255260BF51A6}" destId="{5E5AFC98-AF49-488A-9F8F-FCCBF02C74D5}" srcOrd="0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8EDAC1-D0AD-4A78-91CC-22E5E51CBAF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553A4A6-91E3-47A8-9CD6-4B443AF14CB2}">
      <dgm:prSet phldrT="[Text]"/>
      <dgm:spPr/>
      <dgm:t>
        <a:bodyPr/>
        <a:lstStyle/>
        <a:p>
          <a:r>
            <a:rPr lang="en-IN" dirty="0">
              <a:latin typeface="Tw Cen MT" panose="020B0602020104020603" pitchFamily="34" charset="0"/>
            </a:rPr>
            <a:t>References</a:t>
          </a:r>
          <a:endParaRPr lang="en-US" dirty="0">
            <a:latin typeface="Tw Cen MT" panose="020B0602020104020603" pitchFamily="34" charset="0"/>
          </a:endParaRPr>
        </a:p>
      </dgm:t>
    </dgm:pt>
    <dgm:pt modelId="{BE5B7B59-5360-45B6-B291-38CE615A7EC2}" type="parTrans" cxnId="{9BF2F8A3-90C3-4445-AB5D-A3CAF74D5990}">
      <dgm:prSet/>
      <dgm:spPr/>
      <dgm:t>
        <a:bodyPr/>
        <a:lstStyle/>
        <a:p>
          <a:endParaRPr lang="en-US"/>
        </a:p>
      </dgm:t>
    </dgm:pt>
    <dgm:pt modelId="{D4EE307D-77EB-472B-921C-009BFBCB6983}" type="sibTrans" cxnId="{9BF2F8A3-90C3-4445-AB5D-A3CAF74D5990}">
      <dgm:prSet/>
      <dgm:spPr/>
      <dgm:t>
        <a:bodyPr/>
        <a:lstStyle/>
        <a:p>
          <a:endParaRPr lang="en-US"/>
        </a:p>
      </dgm:t>
    </dgm:pt>
    <dgm:pt modelId="{B0239033-00C8-4FD8-9E66-6E7680417442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2000" b="1" dirty="0">
              <a:latin typeface="Tw Cen MT" panose="020B0602020104020603" pitchFamily="34" charset="0"/>
            </a:rPr>
            <a:t>https://youtu.be/gYpNC_tdbQQ
Ahern, T.C. &amp; </a:t>
          </a:r>
          <a:r>
            <a:rPr lang="en-US" sz="2000" b="1" dirty="0" err="1">
              <a:latin typeface="Tw Cen MT" panose="020B0602020104020603" pitchFamily="34" charset="0"/>
            </a:rPr>
            <a:t>Repman</a:t>
          </a:r>
          <a:r>
            <a:rPr lang="en-US" sz="2000" b="1" dirty="0">
              <a:latin typeface="Tw Cen MT" panose="020B0602020104020603" pitchFamily="34" charset="0"/>
            </a:rPr>
            <a:t>, J. (1994) The effects of technology on online education. Journal of Research on Computing in Education, 26(4), 537-546.
Knowles, M. S. (2012). Self-directed learning: A guide for learners and teachers. New York: Association Press.
•	"The Independent Learning Contract System: Motivating Students Enrolled in College Reading Courses" by Jerry J. Lewis, Reading Improvement, Vol 41, No 3, pp 188-194, Fall 2004.</a:t>
          </a:r>
        </a:p>
      </dgm:t>
    </dgm:pt>
    <dgm:pt modelId="{0FCF0E57-FE1E-49FC-AAE0-0EF257350411}" type="parTrans" cxnId="{A8C1C359-99A8-4D2C-8C03-0CA299DAB268}">
      <dgm:prSet/>
      <dgm:spPr/>
      <dgm:t>
        <a:bodyPr/>
        <a:lstStyle/>
        <a:p>
          <a:endParaRPr lang="en-US"/>
        </a:p>
      </dgm:t>
    </dgm:pt>
    <dgm:pt modelId="{666D09DA-D4B6-4057-A56A-47E43909E768}" type="sibTrans" cxnId="{A8C1C359-99A8-4D2C-8C03-0CA299DAB268}">
      <dgm:prSet/>
      <dgm:spPr/>
      <dgm:t>
        <a:bodyPr/>
        <a:lstStyle/>
        <a:p>
          <a:endParaRPr lang="en-US"/>
        </a:p>
      </dgm:t>
    </dgm:pt>
    <dgm:pt modelId="{1A0F22B5-5AC0-48F7-946E-ABB66329C8DB}" type="pres">
      <dgm:prSet presAssocID="{0A8EDAC1-D0AD-4A78-91CC-22E5E51CBAF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626A07D-9D04-40A8-A620-567FBDBDE5C2}" type="pres">
      <dgm:prSet presAssocID="{6553A4A6-91E3-47A8-9CD6-4B443AF14CB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F49460E-395E-49E2-8A75-8DB0D08263BF}" type="pres">
      <dgm:prSet presAssocID="{6553A4A6-91E3-47A8-9CD6-4B443AF14CB2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2D44911-9B3A-4835-A8C0-66F777852215}" type="presOf" srcId="{0A8EDAC1-D0AD-4A78-91CC-22E5E51CBAF9}" destId="{1A0F22B5-5AC0-48F7-946E-ABB66329C8DB}" srcOrd="0" destOrd="0" presId="urn:microsoft.com/office/officeart/2005/8/layout/vList2"/>
    <dgm:cxn modelId="{D538EB3B-3E86-440B-8889-52241B2D0ADA}" type="presOf" srcId="{6553A4A6-91E3-47A8-9CD6-4B443AF14CB2}" destId="{0626A07D-9D04-40A8-A620-567FBDBDE5C2}" srcOrd="0" destOrd="0" presId="urn:microsoft.com/office/officeart/2005/8/layout/vList2"/>
    <dgm:cxn modelId="{A8C1C359-99A8-4D2C-8C03-0CA299DAB268}" srcId="{6553A4A6-91E3-47A8-9CD6-4B443AF14CB2}" destId="{B0239033-00C8-4FD8-9E66-6E7680417442}" srcOrd="0" destOrd="0" parTransId="{0FCF0E57-FE1E-49FC-AAE0-0EF257350411}" sibTransId="{666D09DA-D4B6-4057-A56A-47E43909E768}"/>
    <dgm:cxn modelId="{2A3CDA9E-80B3-4A80-B674-F905EF1D44C8}" type="presOf" srcId="{B0239033-00C8-4FD8-9E66-6E7680417442}" destId="{9F49460E-395E-49E2-8A75-8DB0D08263BF}" srcOrd="0" destOrd="0" presId="urn:microsoft.com/office/officeart/2005/8/layout/vList2"/>
    <dgm:cxn modelId="{9BF2F8A3-90C3-4445-AB5D-A3CAF74D5990}" srcId="{0A8EDAC1-D0AD-4A78-91CC-22E5E51CBAF9}" destId="{6553A4A6-91E3-47A8-9CD6-4B443AF14CB2}" srcOrd="0" destOrd="0" parTransId="{BE5B7B59-5360-45B6-B291-38CE615A7EC2}" sibTransId="{D4EE307D-77EB-472B-921C-009BFBCB6983}"/>
    <dgm:cxn modelId="{5B03869E-61AA-4D17-B083-E098E7479D29}" type="presParOf" srcId="{1A0F22B5-5AC0-48F7-946E-ABB66329C8DB}" destId="{0626A07D-9D04-40A8-A620-567FBDBDE5C2}" srcOrd="0" destOrd="0" presId="urn:microsoft.com/office/officeart/2005/8/layout/vList2"/>
    <dgm:cxn modelId="{BB3BF366-870A-411D-BCEF-C792E38D49C7}" type="presParOf" srcId="{1A0F22B5-5AC0-48F7-946E-ABB66329C8DB}" destId="{9F49460E-395E-49E2-8A75-8DB0D08263B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38F6C-A21F-4DC0-8981-850470436B20}">
      <dsp:nvSpPr>
        <dsp:cNvPr id="0" name=""/>
        <dsp:cNvSpPr/>
      </dsp:nvSpPr>
      <dsp:spPr>
        <a:xfrm>
          <a:off x="1550185" y="2995"/>
          <a:ext cx="902112" cy="90211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9CF798A-4CE1-4966-8745-D9071A7105A2}">
      <dsp:nvSpPr>
        <dsp:cNvPr id="0" name=""/>
        <dsp:cNvSpPr/>
      </dsp:nvSpPr>
      <dsp:spPr>
        <a:xfrm>
          <a:off x="2001242" y="2995"/>
          <a:ext cx="4813101" cy="902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0640" rIns="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latin typeface="Tw Cen MT" pitchFamily="34" charset="0"/>
            </a:rPr>
            <a:t>HTML5</a:t>
          </a:r>
        </a:p>
      </dsp:txBody>
      <dsp:txXfrm>
        <a:off x="2001242" y="2995"/>
        <a:ext cx="4813101" cy="902112"/>
      </dsp:txXfrm>
    </dsp:sp>
    <dsp:sp modelId="{B548007F-0414-413D-9E7C-8E4894D9D58C}">
      <dsp:nvSpPr>
        <dsp:cNvPr id="0" name=""/>
        <dsp:cNvSpPr/>
      </dsp:nvSpPr>
      <dsp:spPr>
        <a:xfrm>
          <a:off x="1550185" y="905107"/>
          <a:ext cx="902112" cy="902112"/>
        </a:xfrm>
        <a:prstGeom prst="ellipse">
          <a:avLst/>
        </a:prstGeom>
        <a:solidFill>
          <a:schemeClr val="accent4">
            <a:alpha val="50000"/>
            <a:hueOff val="1960178"/>
            <a:satOff val="-8155"/>
            <a:lumOff val="1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E21BCDC-46D6-4881-80C7-DBCA6C7D9B97}">
      <dsp:nvSpPr>
        <dsp:cNvPr id="0" name=""/>
        <dsp:cNvSpPr/>
      </dsp:nvSpPr>
      <dsp:spPr>
        <a:xfrm>
          <a:off x="2001242" y="905107"/>
          <a:ext cx="4813101" cy="902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0640" rIns="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latin typeface="Tw Cen MT" pitchFamily="34" charset="0"/>
            </a:rPr>
            <a:t>CSS 3</a:t>
          </a:r>
        </a:p>
      </dsp:txBody>
      <dsp:txXfrm>
        <a:off x="2001242" y="905107"/>
        <a:ext cx="4813101" cy="902112"/>
      </dsp:txXfrm>
    </dsp:sp>
    <dsp:sp modelId="{22A9514C-F9E5-49C3-A529-3148E34B823D}">
      <dsp:nvSpPr>
        <dsp:cNvPr id="0" name=""/>
        <dsp:cNvSpPr/>
      </dsp:nvSpPr>
      <dsp:spPr>
        <a:xfrm>
          <a:off x="1550185" y="1807220"/>
          <a:ext cx="902112" cy="902112"/>
        </a:xfrm>
        <a:prstGeom prst="ellipse">
          <a:avLst/>
        </a:prstGeom>
        <a:solidFill>
          <a:schemeClr val="accent4">
            <a:alpha val="50000"/>
            <a:hueOff val="3920356"/>
            <a:satOff val="-16311"/>
            <a:lumOff val="3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7881B3E-5316-4EA5-80BA-FAB9BE7FD7A0}">
      <dsp:nvSpPr>
        <dsp:cNvPr id="0" name=""/>
        <dsp:cNvSpPr/>
      </dsp:nvSpPr>
      <dsp:spPr>
        <a:xfrm>
          <a:off x="2001242" y="1807220"/>
          <a:ext cx="4813101" cy="902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0640" rIns="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latin typeface="Tw Cen MT" pitchFamily="34" charset="0"/>
            </a:rPr>
            <a:t>JAVA SCRIPT</a:t>
          </a:r>
        </a:p>
      </dsp:txBody>
      <dsp:txXfrm>
        <a:off x="2001242" y="1807220"/>
        <a:ext cx="4813101" cy="902112"/>
      </dsp:txXfrm>
    </dsp:sp>
    <dsp:sp modelId="{0228F152-9742-4673-B01B-6F975C0E1C88}">
      <dsp:nvSpPr>
        <dsp:cNvPr id="0" name=""/>
        <dsp:cNvSpPr/>
      </dsp:nvSpPr>
      <dsp:spPr>
        <a:xfrm>
          <a:off x="1550185" y="2709333"/>
          <a:ext cx="902112" cy="902112"/>
        </a:xfrm>
        <a:prstGeom prst="ellipse">
          <a:avLst/>
        </a:prstGeom>
        <a:solidFill>
          <a:schemeClr val="accent4">
            <a:alpha val="50000"/>
            <a:hueOff val="5880535"/>
            <a:satOff val="-24466"/>
            <a:lumOff val="5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4BE8A11-95A1-4C9F-8DA8-247F74AF0BF9}">
      <dsp:nvSpPr>
        <dsp:cNvPr id="0" name=""/>
        <dsp:cNvSpPr/>
      </dsp:nvSpPr>
      <dsp:spPr>
        <a:xfrm>
          <a:off x="2001242" y="2709333"/>
          <a:ext cx="4813101" cy="902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0640" rIns="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latin typeface="Tw Cen MT" pitchFamily="34" charset="0"/>
            </a:rPr>
            <a:t>MICROSOFT AZURE  STORAGE ACCOUNT  </a:t>
          </a:r>
        </a:p>
      </dsp:txBody>
      <dsp:txXfrm>
        <a:off x="2001242" y="2709333"/>
        <a:ext cx="4813101" cy="902112"/>
      </dsp:txXfrm>
    </dsp:sp>
    <dsp:sp modelId="{F458BD6F-CFE8-415B-8881-A905476E6D72}">
      <dsp:nvSpPr>
        <dsp:cNvPr id="0" name=""/>
        <dsp:cNvSpPr/>
      </dsp:nvSpPr>
      <dsp:spPr>
        <a:xfrm>
          <a:off x="1550185" y="3611446"/>
          <a:ext cx="902112" cy="902112"/>
        </a:xfrm>
        <a:prstGeom prst="ellipse">
          <a:avLst/>
        </a:prstGeom>
        <a:solidFill>
          <a:schemeClr val="accent4">
            <a:alpha val="50000"/>
            <a:hueOff val="7840713"/>
            <a:satOff val="-32622"/>
            <a:lumOff val="7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B23CADC-C8BC-4A9A-AFCE-BBC6F252A3E5}">
      <dsp:nvSpPr>
        <dsp:cNvPr id="0" name=""/>
        <dsp:cNvSpPr/>
      </dsp:nvSpPr>
      <dsp:spPr>
        <a:xfrm>
          <a:off x="2001242" y="3611446"/>
          <a:ext cx="4813101" cy="902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0640" rIns="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latin typeface="Tw Cen MT" pitchFamily="34" charset="0"/>
            </a:rPr>
            <a:t>MICROSOFT AZURE SERVER LESS FILES</a:t>
          </a:r>
        </a:p>
      </dsp:txBody>
      <dsp:txXfrm>
        <a:off x="2001242" y="3611446"/>
        <a:ext cx="4813101" cy="902112"/>
      </dsp:txXfrm>
    </dsp:sp>
    <dsp:sp modelId="{352B802E-1A8C-41B9-92A6-D46CB9704CB7}">
      <dsp:nvSpPr>
        <dsp:cNvPr id="0" name=""/>
        <dsp:cNvSpPr/>
      </dsp:nvSpPr>
      <dsp:spPr>
        <a:xfrm>
          <a:off x="1550185" y="4513559"/>
          <a:ext cx="902112" cy="902112"/>
        </a:xfrm>
        <a:prstGeom prst="ellipse">
          <a:avLst/>
        </a:prstGeom>
        <a:solidFill>
          <a:schemeClr val="accent4">
            <a:alpha val="50000"/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01EA9F3-D4A7-4C2E-84E2-87E3E354EE72}">
      <dsp:nvSpPr>
        <dsp:cNvPr id="0" name=""/>
        <dsp:cNvSpPr/>
      </dsp:nvSpPr>
      <dsp:spPr>
        <a:xfrm>
          <a:off x="2001242" y="4513559"/>
          <a:ext cx="4813101" cy="902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0640" rIns="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latin typeface="Tw Cen MT" pitchFamily="34" charset="0"/>
            </a:rPr>
            <a:t>MICROSOFT AZURE CONTAINERS</a:t>
          </a:r>
        </a:p>
      </dsp:txBody>
      <dsp:txXfrm>
        <a:off x="2001242" y="4513559"/>
        <a:ext cx="4813101" cy="9021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AC6FE0-2725-41F6-8E9B-182B32897798}">
      <dsp:nvSpPr>
        <dsp:cNvPr id="0" name=""/>
        <dsp:cNvSpPr/>
      </dsp:nvSpPr>
      <dsp:spPr>
        <a:xfrm>
          <a:off x="1031937" y="0"/>
          <a:ext cx="5418605" cy="541860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596D199-D079-46AB-96EB-CA81C97C8C08}">
      <dsp:nvSpPr>
        <dsp:cNvPr id="0" name=""/>
        <dsp:cNvSpPr/>
      </dsp:nvSpPr>
      <dsp:spPr>
        <a:xfrm>
          <a:off x="1339794" y="227612"/>
          <a:ext cx="975349" cy="97534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338C75A-4494-427F-8A0F-7F13449B2B5A}">
      <dsp:nvSpPr>
        <dsp:cNvPr id="0" name=""/>
        <dsp:cNvSpPr/>
      </dsp:nvSpPr>
      <dsp:spPr>
        <a:xfrm>
          <a:off x="1827468" y="227612"/>
          <a:ext cx="5217062" cy="975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/>
            <a:t>Outcome:</a:t>
          </a:r>
          <a:endParaRPr lang="en-US" sz="2400" kern="1200" dirty="0"/>
        </a:p>
      </dsp:txBody>
      <dsp:txXfrm>
        <a:off x="1827468" y="227612"/>
        <a:ext cx="5217062" cy="975349"/>
      </dsp:txXfrm>
    </dsp:sp>
    <dsp:sp modelId="{5E5AFC98-AF49-488A-9F8F-FCCBF02C74D5}">
      <dsp:nvSpPr>
        <dsp:cNvPr id="0" name=""/>
        <dsp:cNvSpPr/>
      </dsp:nvSpPr>
      <dsp:spPr>
        <a:xfrm>
          <a:off x="1827468" y="1202961"/>
          <a:ext cx="5217062" cy="178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/>
            <a:t>Link of the website: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https://edtechweb.z30.web.core.windows.net/</a:t>
          </a:r>
          <a:endParaRPr lang="en-IN" sz="2400" kern="1200" dirty="0"/>
        </a:p>
      </dsp:txBody>
      <dsp:txXfrm>
        <a:off x="1827468" y="1202961"/>
        <a:ext cx="5217062" cy="17849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6A07D-9D04-40A8-A620-567FBDBDE5C2}">
      <dsp:nvSpPr>
        <dsp:cNvPr id="0" name=""/>
        <dsp:cNvSpPr/>
      </dsp:nvSpPr>
      <dsp:spPr>
        <a:xfrm>
          <a:off x="0" y="723258"/>
          <a:ext cx="8128000" cy="14829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500" kern="1200" dirty="0">
              <a:latin typeface="Tw Cen MT" panose="020B0602020104020603" pitchFamily="34" charset="0"/>
            </a:rPr>
            <a:t>References</a:t>
          </a:r>
          <a:endParaRPr lang="en-US" sz="6500" kern="1200" dirty="0">
            <a:latin typeface="Tw Cen MT" panose="020B0602020104020603" pitchFamily="34" charset="0"/>
          </a:endParaRPr>
        </a:p>
      </dsp:txBody>
      <dsp:txXfrm>
        <a:off x="72393" y="795651"/>
        <a:ext cx="7983214" cy="1338188"/>
      </dsp:txXfrm>
    </dsp:sp>
    <dsp:sp modelId="{9F49460E-395E-49E2-8A75-8DB0D08263BF}">
      <dsp:nvSpPr>
        <dsp:cNvPr id="0" name=""/>
        <dsp:cNvSpPr/>
      </dsp:nvSpPr>
      <dsp:spPr>
        <a:xfrm>
          <a:off x="0" y="2206233"/>
          <a:ext cx="8128000" cy="2489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•"/>
          </a:pPr>
          <a:r>
            <a:rPr lang="en-US" sz="2000" b="1" kern="1200" dirty="0">
              <a:latin typeface="Tw Cen MT" panose="020B0602020104020603" pitchFamily="34" charset="0"/>
            </a:rPr>
            <a:t>https://youtu.be/gYpNC_tdbQQ
Ahern, T.C. &amp; </a:t>
          </a:r>
          <a:r>
            <a:rPr lang="en-US" sz="2000" b="1" kern="1200" dirty="0" err="1">
              <a:latin typeface="Tw Cen MT" panose="020B0602020104020603" pitchFamily="34" charset="0"/>
            </a:rPr>
            <a:t>Repman</a:t>
          </a:r>
          <a:r>
            <a:rPr lang="en-US" sz="2000" b="1" kern="1200" dirty="0">
              <a:latin typeface="Tw Cen MT" panose="020B0602020104020603" pitchFamily="34" charset="0"/>
            </a:rPr>
            <a:t>, J. (1994) The effects of technology on online education. Journal of Research on Computing in Education, 26(4), 537-546.
Knowles, M. S. (2012). Self-directed learning: A guide for learners and teachers. New York: Association Press.
•	"The Independent Learning Contract System: Motivating Students Enrolled in College Reading Courses" by Jerry J. Lewis, Reading Improvement, Vol 41, No 3, pp 188-194, Fall 2004.</a:t>
          </a:r>
        </a:p>
      </dsp:txBody>
      <dsp:txXfrm>
        <a:off x="0" y="2206233"/>
        <a:ext cx="8128000" cy="2489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77235-513D-4B2C-B4C2-C5F9395D5EED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36AF3-33BF-46EA-9385-6969464C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18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36AF3-33BF-46EA-9385-6969464CB4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81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36AF3-33BF-46EA-9385-6969464CB4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41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31.03.2020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31.03.2020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31.03.2020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31.03.2020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31.03.2020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31.03.2020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31.03.2020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31.03.2020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31.03.2020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31.03.2020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31.03.2020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31.03.2020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43724" y="2089891"/>
            <a:ext cx="7832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b="1" dirty="0">
                <a:solidFill>
                  <a:srgbClr val="002060"/>
                </a:solidFill>
                <a:latin typeface="Tw Cen MT" panose="020B0602020104020603" pitchFamily="34" charset="0"/>
              </a:rPr>
              <a:t>Virtual classroom based on Website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2" y="5128111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129016" y="3155398"/>
            <a:ext cx="72789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THEME: Ed-Tech</a:t>
            </a:r>
          </a:p>
          <a:p>
            <a:pPr algn="ctr"/>
            <a:r>
              <a:rPr lang="en-IN" sz="2400" b="1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TEAM NAME: </a:t>
            </a:r>
            <a:r>
              <a:rPr lang="en-IN" sz="24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C.R.U.S.H.</a:t>
            </a:r>
            <a:endParaRPr lang="en-IN" sz="2400" b="1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  <a:p>
            <a:pPr algn="ctr"/>
            <a:r>
              <a:rPr lang="en-IN" sz="2400" b="1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Student Names</a:t>
            </a:r>
            <a:r>
              <a:rPr lang="en-IN" sz="24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:  Dev Patel, </a:t>
            </a:r>
          </a:p>
          <a:p>
            <a:pPr algn="ctr"/>
            <a:r>
              <a:rPr lang="en-IN" sz="24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                               </a:t>
            </a:r>
            <a:r>
              <a:rPr lang="en-IN" sz="2400" dirty="0" err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Krushil</a:t>
            </a:r>
            <a:r>
              <a:rPr lang="en-IN" sz="24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 Mehta,</a:t>
            </a:r>
          </a:p>
          <a:p>
            <a:pPr algn="ctr"/>
            <a:r>
              <a:rPr lang="en-IN" sz="24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                              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Prerna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 Gupta</a:t>
            </a:r>
            <a:endParaRPr lang="en-IN" sz="2400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  <a:p>
            <a:pPr algn="ctr"/>
            <a:endParaRPr lang="en-IN" sz="2400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0232" y="3253727"/>
              <a:ext cx="19972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idea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=""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=""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2" name="Footer Placeholder 6">
            <a:extLst>
              <a:ext uri="{FF2B5EF4-FFF2-40B4-BE49-F238E27FC236}">
                <a16:creationId xmlns="" xmlns:a16="http://schemas.microsoft.com/office/drawing/2014/main" id="{7611589F-980C-4F8A-9BDC-734D1092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IN" dirty="0"/>
              <a:t>TEAM NAME: C.R.U.S.H.</a:t>
            </a:r>
          </a:p>
        </p:txBody>
      </p:sp>
      <p:sp>
        <p:nvSpPr>
          <p:cNvPr id="63" name="Slide Number Placeholder 3">
            <a:extLst>
              <a:ext uri="{FF2B5EF4-FFF2-40B4-BE49-F238E27FC236}">
                <a16:creationId xmlns="" xmlns:a16="http://schemas.microsoft.com/office/drawing/2014/main" id="{E942C3A2-E23A-4EE5-8B80-28C09F19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/>
          <a:lstStyle/>
          <a:p>
            <a:fld id="{B612F28A-884F-4C7B-9F10-2A3B7D763DF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81" name="Content Placeholder 6">
            <a:extLst>
              <a:ext uri="{FF2B5EF4-FFF2-40B4-BE49-F238E27FC236}">
                <a16:creationId xmlns="" xmlns:a16="http://schemas.microsoft.com/office/drawing/2014/main" id="{5C801985-E4B3-48BE-9ED1-B14E7DBFB9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45" y="1078946"/>
            <a:ext cx="5781675" cy="433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6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28342" y="3273394"/>
              <a:ext cx="20809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228944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THEME</a:t>
              </a:r>
              <a:endParaRPr lang="en-US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flowchart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944799B2-E7B9-4C01-A37D-BB60C6C75D12}"/>
              </a:ext>
            </a:extLst>
          </p:cNvPr>
          <p:cNvSpPr txBox="1"/>
          <p:nvPr/>
        </p:nvSpPr>
        <p:spPr>
          <a:xfrm>
            <a:off x="3360125" y="1034156"/>
            <a:ext cx="788682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PROJECT TITLE: VIRTUAL CLASSROOM BASED ON WEBSITE</a:t>
            </a:r>
          </a:p>
          <a:p>
            <a:pPr algn="ctr"/>
            <a:endParaRPr lang="en-US" sz="2800" dirty="0"/>
          </a:p>
          <a:p>
            <a:pPr algn="just"/>
            <a:r>
              <a:rPr lang="en-US" sz="2000" b="1" dirty="0">
                <a:solidFill>
                  <a:srgbClr val="5D7373"/>
                </a:solidFill>
                <a:latin typeface="Tw Cen MT" pitchFamily="34" charset="0"/>
              </a:rPr>
              <a:t>PROJECT DESCRIPTION: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D7373"/>
                </a:solidFill>
                <a:latin typeface="Tw Cen MT" pitchFamily="34" charset="0"/>
              </a:rPr>
              <a:t>COVID-19 has imposed a major challenge on the education department. Due to shut down of educational organizations the students are unable to complete the syllabus.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D7373"/>
                </a:solidFill>
                <a:latin typeface="Tw Cen MT" pitchFamily="34" charset="0"/>
              </a:rPr>
              <a:t> We have developed a website which will help us overcome this challenge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D7373"/>
                </a:solidFill>
                <a:latin typeface="Tw Cen MT" pitchFamily="34" charset="0"/>
              </a:rPr>
              <a:t>The Virtual Classroom System replaces the manual system with online  Classroom.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D7373"/>
                </a:solidFill>
                <a:latin typeface="Tw Cen MT" pitchFamily="34" charset="0"/>
              </a:rPr>
              <a:t>In Virtual Classroom System the students and faculty need not attend the classes physically ,the teaching sessions are carried out through online.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D7373"/>
                </a:solidFill>
                <a:latin typeface="Tw Cen MT" pitchFamily="34" charset="0"/>
              </a:rPr>
              <a:t>Here the student has the freedom of choosing the faculty and class he wants to attend.</a:t>
            </a:r>
            <a:endParaRPr lang="en-IN" dirty="0">
              <a:solidFill>
                <a:srgbClr val="5D7373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28342" y="3273394"/>
              <a:ext cx="20809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228944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THEME</a:t>
              </a:r>
              <a:endParaRPr lang="en-US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flowchart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944799B2-E7B9-4C01-A37D-BB60C6C75D12}"/>
              </a:ext>
            </a:extLst>
          </p:cNvPr>
          <p:cNvSpPr txBox="1"/>
          <p:nvPr/>
        </p:nvSpPr>
        <p:spPr>
          <a:xfrm>
            <a:off x="3360125" y="1034156"/>
            <a:ext cx="788682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w Cen MT" pitchFamily="34" charset="0"/>
              </a:rPr>
              <a:t>OUR APPROACH TO SOLVE THE </a:t>
            </a:r>
            <a:r>
              <a:rPr lang="en-US" sz="2800" dirty="0" smtClean="0">
                <a:latin typeface="Tw Cen MT" pitchFamily="34" charset="0"/>
              </a:rPr>
              <a:t>PROBLEM</a:t>
            </a:r>
          </a:p>
          <a:p>
            <a:pPr algn="ctr"/>
            <a:endParaRPr lang="en-US" sz="2800" b="1" i="1" dirty="0">
              <a:solidFill>
                <a:srgbClr val="5D7373"/>
              </a:solidFill>
              <a:latin typeface="Tw Cen MT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bg2">
                    <a:lumMod val="50000"/>
                  </a:schemeClr>
                </a:solidFill>
                <a:latin typeface="Tw Cen MT" pitchFamily="34" charset="0"/>
              </a:rPr>
              <a:t>The </a:t>
            </a:r>
            <a:r>
              <a:rPr lang="en-IN" sz="2400" dirty="0">
                <a:solidFill>
                  <a:schemeClr val="bg2">
                    <a:lumMod val="50000"/>
                  </a:schemeClr>
                </a:solidFill>
                <a:latin typeface="Tw Cen MT" pitchFamily="34" charset="0"/>
              </a:rPr>
              <a:t>teachers can upload the lecture on daily basis.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  <a:latin typeface="Tw Cen MT" pitchFamily="34" charset="0"/>
              </a:rPr>
              <a:t>Entire website is bifurcated according to the stream which Is further divided according to the academic year.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  <a:latin typeface="Tw Cen MT" pitchFamily="34" charset="0"/>
              </a:rPr>
              <a:t>We have used the server of YouTube for streaming the  videos online this will make the system extremely cost efficient and eradicates the need of using database</a:t>
            </a:r>
            <a:r>
              <a:rPr lang="en-IN" sz="2400" dirty="0">
                <a:solidFill>
                  <a:schemeClr val="bg2">
                    <a:lumMod val="75000"/>
                  </a:schemeClr>
                </a:solidFill>
                <a:latin typeface="Tw Cen MT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ctr"/>
            <a:endParaRPr lang="en-US" sz="2800" dirty="0"/>
          </a:p>
          <a:p>
            <a:pPr marL="342900" indent="-342900" algn="just">
              <a:buFont typeface="Arial" pitchFamily="34" charset="0"/>
              <a:buChar char="•"/>
            </a:pPr>
            <a:endParaRPr lang="en-US" sz="2000" dirty="0">
              <a:solidFill>
                <a:srgbClr val="5D7373"/>
              </a:solidFill>
            </a:endParaRPr>
          </a:p>
          <a:p>
            <a:pPr marL="342900" indent="-342900" algn="just">
              <a:buFont typeface="Arial" pitchFamily="34" charset="0"/>
              <a:buChar char="•"/>
            </a:pPr>
            <a:endParaRPr lang="en-US" sz="2000" dirty="0">
              <a:solidFill>
                <a:srgbClr val="5D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913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2870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Theme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027481" y="3223073"/>
              <a:ext cx="21713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Tool &amp; technology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aphicFrame>
        <p:nvGraphicFramePr>
          <p:cNvPr id="2" name="Diagram 1">
            <a:extLst>
              <a:ext uri="{FF2B5EF4-FFF2-40B4-BE49-F238E27FC236}">
                <a16:creationId xmlns="" xmlns:a16="http://schemas.microsoft.com/office/drawing/2014/main" id="{0BEBFC80-022D-409C-ABC2-AAEE6B7972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807260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12C04678-953E-4852-8AA8-DD8FB523B576}"/>
              </a:ext>
            </a:extLst>
          </p:cNvPr>
          <p:cNvGrpSpPr/>
          <p:nvPr/>
        </p:nvGrpSpPr>
        <p:grpSpPr>
          <a:xfrm>
            <a:off x="9151568" y="94848"/>
            <a:ext cx="960155" cy="991081"/>
            <a:chOff x="7353181" y="1755914"/>
            <a:chExt cx="1275682" cy="1275682"/>
          </a:xfrm>
        </p:grpSpPr>
        <p:sp>
          <p:nvSpPr>
            <p:cNvPr id="35" name="Teardrop 34">
              <a:extLst>
                <a:ext uri="{FF2B5EF4-FFF2-40B4-BE49-F238E27FC236}">
                  <a16:creationId xmlns="" xmlns:a16="http://schemas.microsoft.com/office/drawing/2014/main" id="{B5E3B5D8-20D5-4AD3-BE08-0E54193FABC9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F44468DA-9BDC-44C1-AFA5-D556C75F74BD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="" xmlns:a16="http://schemas.microsoft.com/office/drawing/2014/main" id="{8161221E-AB16-410B-9AF5-D97CEABA8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A6587C12-B36F-4CFC-890E-9A9EF37A5C45}"/>
              </a:ext>
            </a:extLst>
          </p:cNvPr>
          <p:cNvGrpSpPr/>
          <p:nvPr/>
        </p:nvGrpSpPr>
        <p:grpSpPr>
          <a:xfrm rot="1305931">
            <a:off x="8049911" y="1181764"/>
            <a:ext cx="3066916" cy="527756"/>
            <a:chOff x="-415939" y="664602"/>
            <a:chExt cx="3066916" cy="527756"/>
          </a:xfrm>
        </p:grpSpPr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651FDE9B-7670-407D-B14C-84039B8FF625}"/>
                </a:ext>
              </a:extLst>
            </p:cNvPr>
            <p:cNvSpPr/>
            <p:nvPr/>
          </p:nvSpPr>
          <p:spPr>
            <a:xfrm rot="20305909">
              <a:off x="210652" y="778365"/>
              <a:ext cx="1865087" cy="408337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809EF10F-CD61-4CE0-871A-B7981FC9DAC0}"/>
                </a:ext>
              </a:extLst>
            </p:cNvPr>
            <p:cNvSpPr txBox="1"/>
            <p:nvPr/>
          </p:nvSpPr>
          <p:spPr>
            <a:xfrm rot="20305909">
              <a:off x="-415939" y="664602"/>
              <a:ext cx="3066916" cy="52775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15240" rIns="45720" bIns="0" numCol="1" spcCol="1270" anchor="b" anchorCtr="0">
              <a:noAutofit/>
            </a:bodyPr>
            <a:lstStyle/>
            <a:p>
              <a:pPr marL="0" lvl="0" indent="0" algn="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u="sng" kern="1200" dirty="0">
                  <a:solidFill>
                    <a:srgbClr val="92D050"/>
                  </a:solidFill>
                  <a:latin typeface="Tw Cen MT" panose="020B0602020104020603" pitchFamily="34" charset="0"/>
                </a:rPr>
                <a:t>Tools &amp;  technology</a:t>
              </a:r>
              <a:endParaRPr lang="en-US" sz="2400" b="1" kern="1200" dirty="0">
                <a:solidFill>
                  <a:srgbClr val="92D050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7414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434207" y="-40267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use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C4633EBE-0B72-4620-B03D-ABC37D2FAFD6}"/>
              </a:ext>
            </a:extLst>
          </p:cNvPr>
          <p:cNvGrpSpPr/>
          <p:nvPr/>
        </p:nvGrpSpPr>
        <p:grpSpPr>
          <a:xfrm>
            <a:off x="2419086" y="1812642"/>
            <a:ext cx="3197225" cy="1332111"/>
            <a:chOff x="764723" y="2047144"/>
            <a:chExt cx="3197225" cy="1332111"/>
          </a:xfrm>
        </p:grpSpPr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2A35F248-70C7-4AB6-B860-BFBEA7496E2A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="" xmlns:a16="http://schemas.microsoft.com/office/drawing/2014/main" id="{AC30C629-0D98-4029-A886-C218E1449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D7E037D5-0A93-40A8-822F-EC3007EDC5E6}"/>
                </a:ext>
              </a:extLst>
            </p:cNvPr>
            <p:cNvSpPr txBox="1"/>
            <p:nvPr/>
          </p:nvSpPr>
          <p:spPr>
            <a:xfrm>
              <a:off x="1435200" y="2047144"/>
              <a:ext cx="21321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w Cen MT" panose="020B0602020104020603" pitchFamily="34" charset="0"/>
                </a:rPr>
                <a:t>Online Exams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9DE1F40E-6034-43B6-85FF-505249D95093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An interface can be developed wherein the exams can be conducted from home itself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C682BCCC-ABD1-4BBF-8952-7B80EC6CE05A}"/>
              </a:ext>
            </a:extLst>
          </p:cNvPr>
          <p:cNvGrpSpPr/>
          <p:nvPr/>
        </p:nvGrpSpPr>
        <p:grpSpPr>
          <a:xfrm>
            <a:off x="2419086" y="3185913"/>
            <a:ext cx="3197225" cy="805974"/>
            <a:chOff x="764723" y="3420415"/>
            <a:chExt cx="3197225" cy="805974"/>
          </a:xfrm>
        </p:grpSpPr>
        <p:sp>
          <p:nvSpPr>
            <p:cNvPr id="39" name="Oval 38">
              <a:extLst>
                <a:ext uri="{FF2B5EF4-FFF2-40B4-BE49-F238E27FC236}">
                  <a16:creationId xmlns="" xmlns:a16="http://schemas.microsoft.com/office/drawing/2014/main" id="{F763BC1C-C19E-4C85-B620-6A7EC07B878F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5B26F828-EF3A-4D9C-906C-37CEB9633A2C}"/>
                </a:ext>
              </a:extLst>
            </p:cNvPr>
            <p:cNvSpPr txBox="1"/>
            <p:nvPr/>
          </p:nvSpPr>
          <p:spPr>
            <a:xfrm>
              <a:off x="1435199" y="3420415"/>
              <a:ext cx="2047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Question &amp; Answer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EC5EA59B-B731-4CE3-825D-BFDE21B90C5D}"/>
                </a:ext>
              </a:extLst>
            </p:cNvPr>
            <p:cNvSpPr txBox="1"/>
            <p:nvPr/>
          </p:nvSpPr>
          <p:spPr>
            <a:xfrm>
              <a:off x="1435200" y="3703169"/>
              <a:ext cx="2526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The students can ask the doubt using the website . 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="" xmlns:a16="http://schemas.microsoft.com/office/drawing/2014/main" id="{1E3E922E-9930-4104-A885-D91622AF7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4AA8AC2A-45F3-4BBE-970A-B3536A90A75C}"/>
              </a:ext>
            </a:extLst>
          </p:cNvPr>
          <p:cNvGrpSpPr/>
          <p:nvPr/>
        </p:nvGrpSpPr>
        <p:grpSpPr>
          <a:xfrm>
            <a:off x="6008729" y="3204067"/>
            <a:ext cx="3197225" cy="1021418"/>
            <a:chOff x="764723" y="4698436"/>
            <a:chExt cx="3197225" cy="1021418"/>
          </a:xfrm>
        </p:grpSpPr>
        <p:sp>
          <p:nvSpPr>
            <p:cNvPr id="44" name="Oval 43">
              <a:extLst>
                <a:ext uri="{FF2B5EF4-FFF2-40B4-BE49-F238E27FC236}">
                  <a16:creationId xmlns="" xmlns:a16="http://schemas.microsoft.com/office/drawing/2014/main" id="{07748AA3-DEBE-4A8D-B5AA-4B03966F5687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BB8182CD-7570-4021-A0C6-25EB966B3792}"/>
                </a:ext>
              </a:extLst>
            </p:cNvPr>
            <p:cNvSpPr txBox="1"/>
            <p:nvPr/>
          </p:nvSpPr>
          <p:spPr>
            <a:xfrm>
              <a:off x="1435200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Assignment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122422C6-18FD-4C12-9C6C-8158FCC41B4A}"/>
                </a:ext>
              </a:extLst>
            </p:cNvPr>
            <p:cNvSpPr txBox="1"/>
            <p:nvPr/>
          </p:nvSpPr>
          <p:spPr>
            <a:xfrm>
              <a:off x="1435200" y="4981190"/>
              <a:ext cx="252674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The teachers can upload the assignment or tasks to the students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="" xmlns:a16="http://schemas.microsoft.com/office/drawing/2014/main" id="{7099F735-2779-4117-BA6D-CA325C3B2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="" xmlns:a16="http://schemas.microsoft.com/office/drawing/2014/main" id="{7100574D-3B87-4B5A-AB0D-B08C5CD2268F}"/>
              </a:ext>
            </a:extLst>
          </p:cNvPr>
          <p:cNvGrpSpPr/>
          <p:nvPr/>
        </p:nvGrpSpPr>
        <p:grpSpPr>
          <a:xfrm>
            <a:off x="6008729" y="1812641"/>
            <a:ext cx="3448092" cy="1475928"/>
            <a:chOff x="4504627" y="4698437"/>
            <a:chExt cx="3197225" cy="1362135"/>
          </a:xfrm>
        </p:grpSpPr>
        <p:sp>
          <p:nvSpPr>
            <p:cNvPr id="85" name="Oval 84">
              <a:extLst>
                <a:ext uri="{FF2B5EF4-FFF2-40B4-BE49-F238E27FC236}">
                  <a16:creationId xmlns="" xmlns:a16="http://schemas.microsoft.com/office/drawing/2014/main" id="{74079C49-5D6B-450C-8D3C-04700CF1043F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2572FD3-5FFB-4730-977D-0F7090137DB2}"/>
                </a:ext>
              </a:extLst>
            </p:cNvPr>
            <p:cNvSpPr txBox="1"/>
            <p:nvPr/>
          </p:nvSpPr>
          <p:spPr>
            <a:xfrm>
              <a:off x="5175104" y="4698437"/>
              <a:ext cx="2526748" cy="424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Elastic to change in network issues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59B56627-90F6-40D7-908F-B4009D17363D}"/>
                </a:ext>
              </a:extLst>
            </p:cNvPr>
            <p:cNvSpPr txBox="1"/>
            <p:nvPr/>
          </p:nvSpPr>
          <p:spPr>
            <a:xfrm>
              <a:off x="5175103" y="4981192"/>
              <a:ext cx="2526748" cy="1079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Incase of network issues data can be stored in local host. Hence, the attendance will be marked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inspite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of network issues</a:t>
              </a:r>
            </a:p>
          </p:txBody>
        </p:sp>
        <p:pic>
          <p:nvPicPr>
            <p:cNvPr id="88" name="Picture 87">
              <a:extLst>
                <a:ext uri="{FF2B5EF4-FFF2-40B4-BE49-F238E27FC236}">
                  <a16:creationId xmlns="" xmlns:a16="http://schemas.microsoft.com/office/drawing/2014/main" id="{3D577B95-1A3E-4D68-8918-0FCA6996B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32A7C07E-51C2-4FE3-94CB-246E5906943D}"/>
              </a:ext>
            </a:extLst>
          </p:cNvPr>
          <p:cNvSpPr txBox="1"/>
          <p:nvPr/>
        </p:nvSpPr>
        <p:spPr>
          <a:xfrm>
            <a:off x="3832341" y="624961"/>
            <a:ext cx="6890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D7373"/>
                </a:solidFill>
                <a:latin typeface="Tw Cen MT" panose="020B0602020104020603" pitchFamily="34" charset="0"/>
              </a:rPr>
              <a:t>FUTURE SCOPE : Following features may be added  to enhance the website</a:t>
            </a:r>
          </a:p>
        </p:txBody>
      </p:sp>
    </p:spTree>
    <p:extLst>
      <p:ext uri="{BB962C8B-B14F-4D97-AF65-F5344CB8AC3E}">
        <p14:creationId xmlns:p14="http://schemas.microsoft.com/office/powerpoint/2010/main" val="1365930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827905" y="3099962"/>
              <a:ext cx="21713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weakness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aphicFrame>
        <p:nvGraphicFramePr>
          <p:cNvPr id="3" name="Diagram 2">
            <a:extLst>
              <a:ext uri="{FF2B5EF4-FFF2-40B4-BE49-F238E27FC236}">
                <a16:creationId xmlns="" xmlns:a16="http://schemas.microsoft.com/office/drawing/2014/main" id="{62AA1CED-083E-4E09-9257-D97992BCBA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8740423"/>
              </p:ext>
            </p:extLst>
          </p:nvPr>
        </p:nvGraphicFramePr>
        <p:xfrm>
          <a:off x="452962" y="71966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995DE15-78D3-4201-84B9-C42DBEF113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3" r="1786" b="4970"/>
          <a:stretch/>
        </p:blipFill>
        <p:spPr>
          <a:xfrm>
            <a:off x="0" y="475342"/>
            <a:ext cx="11974286" cy="590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5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B0ECCCC-01D8-4476-8EAA-371C3F1E2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5" r="3572" b="4951"/>
          <a:stretch/>
        </p:blipFill>
        <p:spPr>
          <a:xfrm>
            <a:off x="0" y="319314"/>
            <a:ext cx="11756571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71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snapshot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258395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71512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827907" y="3099962"/>
              <a:ext cx="21713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references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C9577D5A-C308-4551-A7E2-D67D377654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0827144"/>
              </p:ext>
            </p:extLst>
          </p:nvPr>
        </p:nvGraphicFramePr>
        <p:xfrm>
          <a:off x="1082664" y="2069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367</Words>
  <Application>Microsoft Office PowerPoint</Application>
  <PresentationFormat>Custom</PresentationFormat>
  <Paragraphs>94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Lenovo</cp:lastModifiedBy>
  <cp:revision>83</cp:revision>
  <dcterms:created xsi:type="dcterms:W3CDTF">2017-01-05T13:17:27Z</dcterms:created>
  <dcterms:modified xsi:type="dcterms:W3CDTF">2020-03-31T11:46:22Z</dcterms:modified>
</cp:coreProperties>
</file>