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8" r:id="rId2"/>
    <p:sldId id="271" r:id="rId3"/>
    <p:sldId id="276" r:id="rId4"/>
    <p:sldId id="257" r:id="rId5"/>
    <p:sldId id="277" r:id="rId6"/>
    <p:sldId id="274" r:id="rId7"/>
    <p:sldId id="278" r:id="rId8"/>
    <p:sldId id="269" r:id="rId9"/>
    <p:sldId id="279" r:id="rId10"/>
    <p:sldId id="283" r:id="rId11"/>
    <p:sldId id="284" r:id="rId12"/>
    <p:sldId id="282" r:id="rId13"/>
    <p:sldId id="263" r:id="rId14"/>
    <p:sldId id="265" r:id="rId15"/>
    <p:sldId id="285" r:id="rId16"/>
    <p:sldId id="286" r:id="rId17"/>
    <p:sldId id="273" r:id="rId18"/>
    <p:sldId id="275"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57" autoAdjust="0"/>
  </p:normalViewPr>
  <p:slideViewPr>
    <p:cSldViewPr snapToGrid="0">
      <p:cViewPr varScale="1">
        <p:scale>
          <a:sx n="60" d="100"/>
          <a:sy n="60" d="100"/>
        </p:scale>
        <p:origin x="390" y="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545454545454545E-2"/>
          <c:y val="3.460185329210503E-2"/>
          <c:w val="0.95504132231404959"/>
          <c:h val="0.54939817048583284"/>
        </c:manualLayout>
      </c:layout>
      <c:barChart>
        <c:barDir val="col"/>
        <c:grouping val="clustered"/>
        <c:varyColors val="0"/>
        <c:ser>
          <c:idx val="0"/>
          <c:order val="0"/>
          <c:tx>
            <c:strRef>
              <c:f>Sheet1!$B$1</c:f>
              <c:strCache>
                <c:ptCount val="1"/>
                <c:pt idx="0">
                  <c:v>Training</c:v>
                </c:pt>
              </c:strCache>
            </c:strRef>
          </c:tx>
          <c:spPr>
            <a:solidFill>
              <a:schemeClr val="accent4">
                <a:alpha val="50000"/>
              </a:schemeClr>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Group-1_Arch-3_Model-3_SGD_0.01</c:v>
                </c:pt>
                <c:pt idx="1">
                  <c:v>Group-2_Arch-3_Model-3_SGD_0.001</c:v>
                </c:pt>
                <c:pt idx="2">
                  <c:v>Group-3_Arch-3_Model-3_Adam_0.001</c:v>
                </c:pt>
                <c:pt idx="3">
                  <c:v>Group-4_Arch-3_Model-2_Adam_0.001</c:v>
                </c:pt>
                <c:pt idx="4">
                  <c:v>Group-5_Arch-3_Model-3_SGD_0.01</c:v>
                </c:pt>
                <c:pt idx="5">
                  <c:v>Group-6_Arch-3_Model-1_Adam_0.001</c:v>
                </c:pt>
                <c:pt idx="6">
                  <c:v>Group-7_Arch-3_Model-1_Adam_0.001</c:v>
                </c:pt>
              </c:strCache>
            </c:strRef>
          </c:cat>
          <c:val>
            <c:numRef>
              <c:f>Sheet1!$B$2:$B$8</c:f>
              <c:numCache>
                <c:formatCode>0.00%</c:formatCode>
                <c:ptCount val="7"/>
                <c:pt idx="0">
                  <c:v>0.93559999999999999</c:v>
                </c:pt>
                <c:pt idx="1">
                  <c:v>0.8861</c:v>
                </c:pt>
                <c:pt idx="2">
                  <c:v>0.92569999999999997</c:v>
                </c:pt>
                <c:pt idx="3">
                  <c:v>0.90100000000000002</c:v>
                </c:pt>
                <c:pt idx="4">
                  <c:v>0.93559999999999999</c:v>
                </c:pt>
                <c:pt idx="5">
                  <c:v>0.90100000000000002</c:v>
                </c:pt>
                <c:pt idx="6">
                  <c:v>0.97729999999999995</c:v>
                </c:pt>
              </c:numCache>
            </c:numRef>
          </c:val>
          <c:extLst>
            <c:ext xmlns:c16="http://schemas.microsoft.com/office/drawing/2014/chart" uri="{C3380CC4-5D6E-409C-BE32-E72D297353CC}">
              <c16:uniqueId val="{00000000-BC01-475C-9CA1-5E1229FDD3FF}"/>
            </c:ext>
          </c:extLst>
        </c:ser>
        <c:ser>
          <c:idx val="1"/>
          <c:order val="1"/>
          <c:tx>
            <c:strRef>
              <c:f>Sheet1!$C$1</c:f>
              <c:strCache>
                <c:ptCount val="1"/>
                <c:pt idx="0">
                  <c:v>Test</c:v>
                </c:pt>
              </c:strCache>
            </c:strRef>
          </c:tx>
          <c:spPr>
            <a:solidFill>
              <a:schemeClr val="accent2">
                <a:alpha val="50000"/>
              </a:schemeClr>
            </a:solidFill>
            <a:ln>
              <a:noFill/>
            </a:ln>
            <a:effectLst/>
          </c:spPr>
          <c:invertIfNegative val="0"/>
          <c:dLbls>
            <c:spPr>
              <a:noFill/>
              <a:ln>
                <a:noFill/>
              </a:ln>
              <a:effectLst/>
            </c:spPr>
            <c:txPr>
              <a:bodyPr rot="-540000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Group-1_Arch-3_Model-3_SGD_0.01</c:v>
                </c:pt>
                <c:pt idx="1">
                  <c:v>Group-2_Arch-3_Model-3_SGD_0.001</c:v>
                </c:pt>
                <c:pt idx="2">
                  <c:v>Group-3_Arch-3_Model-3_Adam_0.001</c:v>
                </c:pt>
                <c:pt idx="3">
                  <c:v>Group-4_Arch-3_Model-2_Adam_0.001</c:v>
                </c:pt>
                <c:pt idx="4">
                  <c:v>Group-5_Arch-3_Model-3_SGD_0.01</c:v>
                </c:pt>
                <c:pt idx="5">
                  <c:v>Group-6_Arch-3_Model-1_Adam_0.001</c:v>
                </c:pt>
                <c:pt idx="6">
                  <c:v>Group-7_Arch-3_Model-1_Adam_0.001</c:v>
                </c:pt>
              </c:strCache>
            </c:strRef>
          </c:cat>
          <c:val>
            <c:numRef>
              <c:f>Sheet1!$C$2:$C$8</c:f>
              <c:numCache>
                <c:formatCode>0.00%</c:formatCode>
                <c:ptCount val="7"/>
                <c:pt idx="0">
                  <c:v>0.88580000000000003</c:v>
                </c:pt>
                <c:pt idx="1">
                  <c:v>0.91159999999999997</c:v>
                </c:pt>
                <c:pt idx="2">
                  <c:v>0.91269999999999996</c:v>
                </c:pt>
                <c:pt idx="3">
                  <c:v>0.88690000000000002</c:v>
                </c:pt>
                <c:pt idx="4">
                  <c:v>0.88580000000000003</c:v>
                </c:pt>
                <c:pt idx="5">
                  <c:v>0.91920000000000002</c:v>
                </c:pt>
                <c:pt idx="6">
                  <c:v>0.88959999999999995</c:v>
                </c:pt>
              </c:numCache>
            </c:numRef>
          </c:val>
          <c:extLst>
            <c:ext xmlns:c16="http://schemas.microsoft.com/office/drawing/2014/chart" uri="{C3380CC4-5D6E-409C-BE32-E72D297353CC}">
              <c16:uniqueId val="{00000001-BC01-475C-9CA1-5E1229FDD3FF}"/>
            </c:ext>
          </c:extLst>
        </c:ser>
        <c:dLbls>
          <c:showLegendKey val="0"/>
          <c:showVal val="0"/>
          <c:showCatName val="0"/>
          <c:showSerName val="0"/>
          <c:showPercent val="0"/>
          <c:showBubbleSize val="0"/>
        </c:dLbls>
        <c:gapWidth val="219"/>
        <c:overlap val="-27"/>
        <c:axId val="579799136"/>
        <c:axId val="579802416"/>
      </c:barChart>
      <c:catAx>
        <c:axId val="57979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802416"/>
        <c:crosses val="autoZero"/>
        <c:auto val="1"/>
        <c:lblAlgn val="ctr"/>
        <c:lblOffset val="100"/>
        <c:noMultiLvlLbl val="0"/>
      </c:catAx>
      <c:valAx>
        <c:axId val="579802416"/>
        <c:scaling>
          <c:orientation val="minMax"/>
        </c:scaling>
        <c:delete val="1"/>
        <c:axPos val="l"/>
        <c:numFmt formatCode="0.00%" sourceLinked="1"/>
        <c:majorTickMark val="none"/>
        <c:minorTickMark val="none"/>
        <c:tickLblPos val="nextTo"/>
        <c:crossAx val="579799136"/>
        <c:crosses val="autoZero"/>
        <c:crossBetween val="between"/>
      </c:valAx>
      <c:spPr>
        <a:noFill/>
        <a:ln w="25400">
          <a:noFill/>
        </a:ln>
        <a:effectLst/>
      </c:spPr>
    </c:plotArea>
    <c:legend>
      <c:legendPos val="b"/>
      <c:layout>
        <c:manualLayout>
          <c:xMode val="edge"/>
          <c:yMode val="edge"/>
          <c:x val="0.41593388429752071"/>
          <c:y val="4.1383519313134554E-2"/>
          <c:w val="0.13639669421487605"/>
          <c:h val="6.21139181186895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1A9C-3F81-4C08-A30E-5C5A14AF789B}" type="doc">
      <dgm:prSet loTypeId="urn:microsoft.com/office/officeart/2005/8/layout/process1" loCatId="process" qsTypeId="urn:microsoft.com/office/officeart/2005/8/quickstyle/simple1" qsCatId="simple" csTypeId="urn:microsoft.com/office/officeart/2005/8/colors/accent1_2" csCatId="accent1" phldr="1"/>
      <dgm:spPr/>
    </dgm:pt>
    <dgm:pt modelId="{F7D557D1-396F-47EC-A4E1-FF590CFA7A31}">
      <dgm:prSet phldrT="[Text]" custT="1"/>
      <dgm:spPr>
        <a:solidFill>
          <a:schemeClr val="accent6">
            <a:lumMod val="60000"/>
            <a:lumOff val="40000"/>
          </a:schemeClr>
        </a:solidFill>
      </dgm:spPr>
      <dgm:t>
        <a:bodyPr/>
        <a:lstStyle/>
        <a:p>
          <a:r>
            <a:rPr lang="en-IN" sz="1500" b="1" dirty="0">
              <a:solidFill>
                <a:schemeClr val="tx1"/>
              </a:solidFill>
            </a:rPr>
            <a:t>Input Data</a:t>
          </a:r>
        </a:p>
      </dgm:t>
    </dgm:pt>
    <dgm:pt modelId="{2CFCBD2E-3B73-4269-A59A-B28D5A952732}" type="parTrans" cxnId="{E8C276AC-99D4-4DCB-994D-1E52DBD4FE1E}">
      <dgm:prSet/>
      <dgm:spPr/>
      <dgm:t>
        <a:bodyPr/>
        <a:lstStyle/>
        <a:p>
          <a:endParaRPr lang="en-IN" sz="1500"/>
        </a:p>
      </dgm:t>
    </dgm:pt>
    <dgm:pt modelId="{E7287C4C-7DEB-40EC-A592-E2E13FA9CA33}" type="sibTrans" cxnId="{E8C276AC-99D4-4DCB-994D-1E52DBD4FE1E}">
      <dgm:prSet custT="1"/>
      <dgm:spPr/>
      <dgm:t>
        <a:bodyPr/>
        <a:lstStyle/>
        <a:p>
          <a:endParaRPr lang="en-IN" sz="1500">
            <a:solidFill>
              <a:schemeClr val="tx1"/>
            </a:solidFill>
          </a:endParaRPr>
        </a:p>
      </dgm:t>
    </dgm:pt>
    <dgm:pt modelId="{F3B03332-4201-4C24-9610-B7E1E959BF4E}">
      <dgm:prSet phldrT="[Text]" custT="1"/>
      <dgm:spPr>
        <a:solidFill>
          <a:schemeClr val="accent6">
            <a:lumMod val="60000"/>
            <a:lumOff val="40000"/>
          </a:schemeClr>
        </a:solidFill>
      </dgm:spPr>
      <dgm:t>
        <a:bodyPr/>
        <a:lstStyle/>
        <a:p>
          <a:r>
            <a:rPr lang="en-IN" sz="1500" b="1" dirty="0">
              <a:solidFill>
                <a:schemeClr val="tx1"/>
              </a:solidFill>
            </a:rPr>
            <a:t>Data Cleaning</a:t>
          </a:r>
        </a:p>
      </dgm:t>
    </dgm:pt>
    <dgm:pt modelId="{1A19386A-AB40-44A8-9DC5-89F307909033}" type="parTrans" cxnId="{06750577-86FA-473D-8E3D-A1324E315CD6}">
      <dgm:prSet/>
      <dgm:spPr/>
      <dgm:t>
        <a:bodyPr/>
        <a:lstStyle/>
        <a:p>
          <a:endParaRPr lang="en-IN" sz="1500"/>
        </a:p>
      </dgm:t>
    </dgm:pt>
    <dgm:pt modelId="{37823592-7818-46C5-A688-26E8C25B96FF}" type="sibTrans" cxnId="{06750577-86FA-473D-8E3D-A1324E315CD6}">
      <dgm:prSet custT="1"/>
      <dgm:spPr/>
      <dgm:t>
        <a:bodyPr/>
        <a:lstStyle/>
        <a:p>
          <a:endParaRPr lang="en-IN" sz="1500">
            <a:solidFill>
              <a:schemeClr val="tx1"/>
            </a:solidFill>
          </a:endParaRPr>
        </a:p>
      </dgm:t>
    </dgm:pt>
    <dgm:pt modelId="{1DA8177C-0801-4E72-83E2-325E692380EA}">
      <dgm:prSet phldrT="[Text]" custT="1"/>
      <dgm:spPr>
        <a:solidFill>
          <a:schemeClr val="accent6">
            <a:lumMod val="60000"/>
            <a:lumOff val="40000"/>
          </a:schemeClr>
        </a:solidFill>
      </dgm:spPr>
      <dgm:t>
        <a:bodyPr/>
        <a:lstStyle/>
        <a:p>
          <a:r>
            <a:rPr lang="en-IN" sz="1500" b="1" dirty="0">
              <a:solidFill>
                <a:schemeClr val="tx1"/>
              </a:solidFill>
            </a:rPr>
            <a:t>Data Wrangling</a:t>
          </a:r>
        </a:p>
      </dgm:t>
    </dgm:pt>
    <dgm:pt modelId="{4E6CAE93-F523-4B7C-BEB3-6C702B6C9260}" type="parTrans" cxnId="{A52C198E-3841-4EBD-B173-2F37FB033BC4}">
      <dgm:prSet/>
      <dgm:spPr/>
      <dgm:t>
        <a:bodyPr/>
        <a:lstStyle/>
        <a:p>
          <a:endParaRPr lang="en-IN" sz="1500"/>
        </a:p>
      </dgm:t>
    </dgm:pt>
    <dgm:pt modelId="{3EA3B6E7-8E4F-45AC-92D6-0E5C838BB21A}" type="sibTrans" cxnId="{A52C198E-3841-4EBD-B173-2F37FB033BC4}">
      <dgm:prSet custT="1"/>
      <dgm:spPr/>
      <dgm:t>
        <a:bodyPr/>
        <a:lstStyle/>
        <a:p>
          <a:endParaRPr lang="en-IN" sz="1500">
            <a:solidFill>
              <a:schemeClr val="tx1"/>
            </a:solidFill>
          </a:endParaRPr>
        </a:p>
      </dgm:t>
    </dgm:pt>
    <dgm:pt modelId="{D57FA369-C8DB-46EA-84DA-57489E5A11D9}">
      <dgm:prSet custT="1"/>
      <dgm:spPr>
        <a:solidFill>
          <a:schemeClr val="accent6">
            <a:lumMod val="60000"/>
            <a:lumOff val="40000"/>
          </a:schemeClr>
        </a:solidFill>
      </dgm:spPr>
      <dgm:t>
        <a:bodyPr/>
        <a:lstStyle/>
        <a:p>
          <a:r>
            <a:rPr lang="en-IN" sz="1500" b="1" dirty="0">
              <a:solidFill>
                <a:schemeClr val="tx1"/>
              </a:solidFill>
            </a:rPr>
            <a:t>Pre-processing</a:t>
          </a:r>
        </a:p>
      </dgm:t>
    </dgm:pt>
    <dgm:pt modelId="{F20446AD-5EBC-4772-AAE5-8C7AC4548598}" type="parTrans" cxnId="{EDD01295-7A4F-4F86-8736-9FEA0F8B67CC}">
      <dgm:prSet/>
      <dgm:spPr/>
      <dgm:t>
        <a:bodyPr/>
        <a:lstStyle/>
        <a:p>
          <a:endParaRPr lang="en-IN" sz="1500"/>
        </a:p>
      </dgm:t>
    </dgm:pt>
    <dgm:pt modelId="{C111526A-AB56-48DD-84F8-8AF9232146C8}" type="sibTrans" cxnId="{EDD01295-7A4F-4F86-8736-9FEA0F8B67CC}">
      <dgm:prSet custT="1"/>
      <dgm:spPr/>
      <dgm:t>
        <a:bodyPr/>
        <a:lstStyle/>
        <a:p>
          <a:endParaRPr lang="en-IN" sz="1500">
            <a:solidFill>
              <a:schemeClr val="tx1"/>
            </a:solidFill>
          </a:endParaRPr>
        </a:p>
      </dgm:t>
    </dgm:pt>
    <dgm:pt modelId="{7290AC3A-24CF-41A3-80DD-5FAD98A97B22}">
      <dgm:prSet custT="1"/>
      <dgm:spPr>
        <a:solidFill>
          <a:schemeClr val="accent6">
            <a:lumMod val="60000"/>
            <a:lumOff val="40000"/>
          </a:schemeClr>
        </a:solidFill>
      </dgm:spPr>
      <dgm:t>
        <a:bodyPr/>
        <a:lstStyle/>
        <a:p>
          <a:r>
            <a:rPr lang="en-IN" sz="1500" b="1" dirty="0">
              <a:solidFill>
                <a:schemeClr val="tx1"/>
              </a:solidFill>
            </a:rPr>
            <a:t>Deep Learning Architectures</a:t>
          </a:r>
        </a:p>
      </dgm:t>
    </dgm:pt>
    <dgm:pt modelId="{B69E71A1-FBBC-463E-A78F-D00D808807AD}" type="parTrans" cxnId="{144CDB32-CD3D-480C-B332-FEEF3B4CA083}">
      <dgm:prSet/>
      <dgm:spPr/>
      <dgm:t>
        <a:bodyPr/>
        <a:lstStyle/>
        <a:p>
          <a:endParaRPr lang="en-IN" sz="1500"/>
        </a:p>
      </dgm:t>
    </dgm:pt>
    <dgm:pt modelId="{249A4B5A-C4AB-46C7-91A2-24EBE3E300AE}" type="sibTrans" cxnId="{144CDB32-CD3D-480C-B332-FEEF3B4CA083}">
      <dgm:prSet custT="1"/>
      <dgm:spPr/>
      <dgm:t>
        <a:bodyPr/>
        <a:lstStyle/>
        <a:p>
          <a:endParaRPr lang="en-IN" sz="1500">
            <a:solidFill>
              <a:schemeClr val="tx1"/>
            </a:solidFill>
          </a:endParaRPr>
        </a:p>
      </dgm:t>
    </dgm:pt>
    <dgm:pt modelId="{6E2CE196-F845-48F0-B77F-939FA3A5A018}">
      <dgm:prSet custT="1"/>
      <dgm:spPr>
        <a:solidFill>
          <a:schemeClr val="accent6">
            <a:lumMod val="60000"/>
            <a:lumOff val="40000"/>
          </a:schemeClr>
        </a:solidFill>
      </dgm:spPr>
      <dgm:t>
        <a:bodyPr/>
        <a:lstStyle/>
        <a:p>
          <a:r>
            <a:rPr lang="en-IN" sz="1500" b="1" dirty="0">
              <a:solidFill>
                <a:schemeClr val="tx1"/>
              </a:solidFill>
            </a:rPr>
            <a:t>Metrics Evaluation</a:t>
          </a:r>
        </a:p>
      </dgm:t>
    </dgm:pt>
    <dgm:pt modelId="{40E0EF43-9E77-4C2C-B7F5-D71934A5647D}" type="parTrans" cxnId="{94AFC196-2BE7-4291-A03B-75D3BF0D898C}">
      <dgm:prSet/>
      <dgm:spPr/>
      <dgm:t>
        <a:bodyPr/>
        <a:lstStyle/>
        <a:p>
          <a:endParaRPr lang="en-IN" sz="1500"/>
        </a:p>
      </dgm:t>
    </dgm:pt>
    <dgm:pt modelId="{DB911010-A3D9-4CEA-A816-E9529F61201A}" type="sibTrans" cxnId="{94AFC196-2BE7-4291-A03B-75D3BF0D898C}">
      <dgm:prSet custT="1"/>
      <dgm:spPr/>
      <dgm:t>
        <a:bodyPr/>
        <a:lstStyle/>
        <a:p>
          <a:endParaRPr lang="en-IN" sz="1500">
            <a:solidFill>
              <a:schemeClr val="tx1"/>
            </a:solidFill>
          </a:endParaRPr>
        </a:p>
      </dgm:t>
    </dgm:pt>
    <dgm:pt modelId="{0817F5BB-1C62-441D-A90A-DDF74B0D4CE2}">
      <dgm:prSet custT="1"/>
      <dgm:spPr>
        <a:solidFill>
          <a:schemeClr val="accent6">
            <a:lumMod val="60000"/>
            <a:lumOff val="40000"/>
          </a:schemeClr>
        </a:solidFill>
      </dgm:spPr>
      <dgm:t>
        <a:bodyPr/>
        <a:lstStyle/>
        <a:p>
          <a:r>
            <a:rPr lang="en-IN" sz="1500" b="1" dirty="0">
              <a:solidFill>
                <a:schemeClr val="tx1"/>
              </a:solidFill>
            </a:rPr>
            <a:t>Recommended Algorithm</a:t>
          </a:r>
        </a:p>
      </dgm:t>
    </dgm:pt>
    <dgm:pt modelId="{8E902A51-7433-4F42-B2D9-0578E5D5FB17}" type="parTrans" cxnId="{767991EF-A5B1-4A0D-BC83-67784253F99D}">
      <dgm:prSet/>
      <dgm:spPr/>
      <dgm:t>
        <a:bodyPr/>
        <a:lstStyle/>
        <a:p>
          <a:endParaRPr lang="en-IN" sz="1500"/>
        </a:p>
      </dgm:t>
    </dgm:pt>
    <dgm:pt modelId="{F5855450-B813-44F0-BF87-43E8E1D3D9F5}" type="sibTrans" cxnId="{767991EF-A5B1-4A0D-BC83-67784253F99D}">
      <dgm:prSet/>
      <dgm:spPr/>
      <dgm:t>
        <a:bodyPr/>
        <a:lstStyle/>
        <a:p>
          <a:endParaRPr lang="en-IN" sz="1500"/>
        </a:p>
      </dgm:t>
    </dgm:pt>
    <dgm:pt modelId="{71B310E7-7718-4739-B9B8-8DE753AD0B71}" type="pres">
      <dgm:prSet presAssocID="{73A11A9C-3F81-4C08-A30E-5C5A14AF789B}" presName="Name0" presStyleCnt="0">
        <dgm:presLayoutVars>
          <dgm:dir/>
          <dgm:resizeHandles val="exact"/>
        </dgm:presLayoutVars>
      </dgm:prSet>
      <dgm:spPr/>
    </dgm:pt>
    <dgm:pt modelId="{50A449BC-05E8-46E2-9714-AB3C9F18FF77}" type="pres">
      <dgm:prSet presAssocID="{F7D557D1-396F-47EC-A4E1-FF590CFA7A31}" presName="node" presStyleLbl="node1" presStyleIdx="0" presStyleCnt="7">
        <dgm:presLayoutVars>
          <dgm:bulletEnabled val="1"/>
        </dgm:presLayoutVars>
      </dgm:prSet>
      <dgm:spPr/>
    </dgm:pt>
    <dgm:pt modelId="{F61332EF-CDA4-4342-8BDF-D82B6957D04A}" type="pres">
      <dgm:prSet presAssocID="{E7287C4C-7DEB-40EC-A592-E2E13FA9CA33}" presName="sibTrans" presStyleLbl="sibTrans2D1" presStyleIdx="0" presStyleCnt="6"/>
      <dgm:spPr/>
    </dgm:pt>
    <dgm:pt modelId="{EEDBF4D9-C666-4573-B400-70A9A5D072DA}" type="pres">
      <dgm:prSet presAssocID="{E7287C4C-7DEB-40EC-A592-E2E13FA9CA33}" presName="connectorText" presStyleLbl="sibTrans2D1" presStyleIdx="0" presStyleCnt="6"/>
      <dgm:spPr/>
    </dgm:pt>
    <dgm:pt modelId="{B4889C0D-DD55-4499-AFD4-EDE609AEB0A1}" type="pres">
      <dgm:prSet presAssocID="{F3B03332-4201-4C24-9610-B7E1E959BF4E}" presName="node" presStyleLbl="node1" presStyleIdx="1" presStyleCnt="7">
        <dgm:presLayoutVars>
          <dgm:bulletEnabled val="1"/>
        </dgm:presLayoutVars>
      </dgm:prSet>
      <dgm:spPr/>
    </dgm:pt>
    <dgm:pt modelId="{6482BBA2-6585-4690-B203-CA9BE0BDC7DA}" type="pres">
      <dgm:prSet presAssocID="{37823592-7818-46C5-A688-26E8C25B96FF}" presName="sibTrans" presStyleLbl="sibTrans2D1" presStyleIdx="1" presStyleCnt="6"/>
      <dgm:spPr/>
    </dgm:pt>
    <dgm:pt modelId="{219ACEEC-ACFE-40F6-9F57-D486DB02D915}" type="pres">
      <dgm:prSet presAssocID="{37823592-7818-46C5-A688-26E8C25B96FF}" presName="connectorText" presStyleLbl="sibTrans2D1" presStyleIdx="1" presStyleCnt="6"/>
      <dgm:spPr/>
    </dgm:pt>
    <dgm:pt modelId="{4820EF3D-54D8-4B36-9E4A-289FBDDE0A3F}" type="pres">
      <dgm:prSet presAssocID="{1DA8177C-0801-4E72-83E2-325E692380EA}" presName="node" presStyleLbl="node1" presStyleIdx="2" presStyleCnt="7">
        <dgm:presLayoutVars>
          <dgm:bulletEnabled val="1"/>
        </dgm:presLayoutVars>
      </dgm:prSet>
      <dgm:spPr/>
    </dgm:pt>
    <dgm:pt modelId="{7AC2A6F1-19FF-4E45-9260-81ED63E5F68B}" type="pres">
      <dgm:prSet presAssocID="{3EA3B6E7-8E4F-45AC-92D6-0E5C838BB21A}" presName="sibTrans" presStyleLbl="sibTrans2D1" presStyleIdx="2" presStyleCnt="6"/>
      <dgm:spPr/>
    </dgm:pt>
    <dgm:pt modelId="{CEED6841-61F8-4953-B157-327483E76E17}" type="pres">
      <dgm:prSet presAssocID="{3EA3B6E7-8E4F-45AC-92D6-0E5C838BB21A}" presName="connectorText" presStyleLbl="sibTrans2D1" presStyleIdx="2" presStyleCnt="6"/>
      <dgm:spPr/>
    </dgm:pt>
    <dgm:pt modelId="{0C824B72-B3E6-4D0D-A47B-C067DD2FB466}" type="pres">
      <dgm:prSet presAssocID="{D57FA369-C8DB-46EA-84DA-57489E5A11D9}" presName="node" presStyleLbl="node1" presStyleIdx="3" presStyleCnt="7">
        <dgm:presLayoutVars>
          <dgm:bulletEnabled val="1"/>
        </dgm:presLayoutVars>
      </dgm:prSet>
      <dgm:spPr/>
    </dgm:pt>
    <dgm:pt modelId="{02B379C6-A3A1-4BB6-9BC4-C176DB89035A}" type="pres">
      <dgm:prSet presAssocID="{C111526A-AB56-48DD-84F8-8AF9232146C8}" presName="sibTrans" presStyleLbl="sibTrans2D1" presStyleIdx="3" presStyleCnt="6"/>
      <dgm:spPr/>
    </dgm:pt>
    <dgm:pt modelId="{0C284A2F-2AEF-4221-B368-AC460E682A02}" type="pres">
      <dgm:prSet presAssocID="{C111526A-AB56-48DD-84F8-8AF9232146C8}" presName="connectorText" presStyleLbl="sibTrans2D1" presStyleIdx="3" presStyleCnt="6"/>
      <dgm:spPr/>
    </dgm:pt>
    <dgm:pt modelId="{EDB17200-A844-4309-BAB2-7532B790906D}" type="pres">
      <dgm:prSet presAssocID="{7290AC3A-24CF-41A3-80DD-5FAD98A97B22}" presName="node" presStyleLbl="node1" presStyleIdx="4" presStyleCnt="7" custScaleX="112618">
        <dgm:presLayoutVars>
          <dgm:bulletEnabled val="1"/>
        </dgm:presLayoutVars>
      </dgm:prSet>
      <dgm:spPr/>
    </dgm:pt>
    <dgm:pt modelId="{7598713A-D2E2-4C74-A0E0-32D2AF41041D}" type="pres">
      <dgm:prSet presAssocID="{249A4B5A-C4AB-46C7-91A2-24EBE3E300AE}" presName="sibTrans" presStyleLbl="sibTrans2D1" presStyleIdx="4" presStyleCnt="6"/>
      <dgm:spPr/>
    </dgm:pt>
    <dgm:pt modelId="{99F57FEA-7176-44BF-8E86-4799C80F9BB8}" type="pres">
      <dgm:prSet presAssocID="{249A4B5A-C4AB-46C7-91A2-24EBE3E300AE}" presName="connectorText" presStyleLbl="sibTrans2D1" presStyleIdx="4" presStyleCnt="6"/>
      <dgm:spPr/>
    </dgm:pt>
    <dgm:pt modelId="{03CA0DB7-0477-41E4-9277-20DE7EBAD49C}" type="pres">
      <dgm:prSet presAssocID="{6E2CE196-F845-48F0-B77F-939FA3A5A018}" presName="node" presStyleLbl="node1" presStyleIdx="5" presStyleCnt="7">
        <dgm:presLayoutVars>
          <dgm:bulletEnabled val="1"/>
        </dgm:presLayoutVars>
      </dgm:prSet>
      <dgm:spPr/>
    </dgm:pt>
    <dgm:pt modelId="{ECC2FF89-2868-417A-84C2-07C2AEA22A2A}" type="pres">
      <dgm:prSet presAssocID="{DB911010-A3D9-4CEA-A816-E9529F61201A}" presName="sibTrans" presStyleLbl="sibTrans2D1" presStyleIdx="5" presStyleCnt="6"/>
      <dgm:spPr/>
    </dgm:pt>
    <dgm:pt modelId="{D09283A1-946C-44A9-9A59-1B02B122DF27}" type="pres">
      <dgm:prSet presAssocID="{DB911010-A3D9-4CEA-A816-E9529F61201A}" presName="connectorText" presStyleLbl="sibTrans2D1" presStyleIdx="5" presStyleCnt="6"/>
      <dgm:spPr/>
    </dgm:pt>
    <dgm:pt modelId="{EE1140ED-9441-44E3-9E71-E6603E4489F6}" type="pres">
      <dgm:prSet presAssocID="{0817F5BB-1C62-441D-A90A-DDF74B0D4CE2}" presName="node" presStyleLbl="node1" presStyleIdx="6" presStyleCnt="7">
        <dgm:presLayoutVars>
          <dgm:bulletEnabled val="1"/>
        </dgm:presLayoutVars>
      </dgm:prSet>
      <dgm:spPr/>
    </dgm:pt>
  </dgm:ptLst>
  <dgm:cxnLst>
    <dgm:cxn modelId="{AB325705-CA2C-4798-9A1A-B7AA4CDCA592}" type="presOf" srcId="{7290AC3A-24CF-41A3-80DD-5FAD98A97B22}" destId="{EDB17200-A844-4309-BAB2-7532B790906D}" srcOrd="0" destOrd="0" presId="urn:microsoft.com/office/officeart/2005/8/layout/process1"/>
    <dgm:cxn modelId="{41594C13-6B8F-4A5F-BDA7-56C181CD32CB}" type="presOf" srcId="{3EA3B6E7-8E4F-45AC-92D6-0E5C838BB21A}" destId="{7AC2A6F1-19FF-4E45-9260-81ED63E5F68B}" srcOrd="0" destOrd="0" presId="urn:microsoft.com/office/officeart/2005/8/layout/process1"/>
    <dgm:cxn modelId="{C65A9923-E5A6-44A3-B186-B8C13F15B067}" type="presOf" srcId="{37823592-7818-46C5-A688-26E8C25B96FF}" destId="{6482BBA2-6585-4690-B203-CA9BE0BDC7DA}" srcOrd="0" destOrd="0" presId="urn:microsoft.com/office/officeart/2005/8/layout/process1"/>
    <dgm:cxn modelId="{0A67AB27-8801-4D23-B6B9-D4F9BB6B9319}" type="presOf" srcId="{E7287C4C-7DEB-40EC-A592-E2E13FA9CA33}" destId="{F61332EF-CDA4-4342-8BDF-D82B6957D04A}" srcOrd="0" destOrd="0" presId="urn:microsoft.com/office/officeart/2005/8/layout/process1"/>
    <dgm:cxn modelId="{144CDB32-CD3D-480C-B332-FEEF3B4CA083}" srcId="{73A11A9C-3F81-4C08-A30E-5C5A14AF789B}" destId="{7290AC3A-24CF-41A3-80DD-5FAD98A97B22}" srcOrd="4" destOrd="0" parTransId="{B69E71A1-FBBC-463E-A78F-D00D808807AD}" sibTransId="{249A4B5A-C4AB-46C7-91A2-24EBE3E300AE}"/>
    <dgm:cxn modelId="{6DFE5C3B-C776-40F7-9594-430BFF7DE303}" type="presOf" srcId="{0817F5BB-1C62-441D-A90A-DDF74B0D4CE2}" destId="{EE1140ED-9441-44E3-9E71-E6603E4489F6}" srcOrd="0" destOrd="0" presId="urn:microsoft.com/office/officeart/2005/8/layout/process1"/>
    <dgm:cxn modelId="{16A8A23D-E5FD-4CD9-B245-6897534E554D}" type="presOf" srcId="{F3B03332-4201-4C24-9610-B7E1E959BF4E}" destId="{B4889C0D-DD55-4499-AFD4-EDE609AEB0A1}" srcOrd="0" destOrd="0" presId="urn:microsoft.com/office/officeart/2005/8/layout/process1"/>
    <dgm:cxn modelId="{68F3385C-B02E-4688-88AB-A31E79A0B0E9}" type="presOf" srcId="{C111526A-AB56-48DD-84F8-8AF9232146C8}" destId="{02B379C6-A3A1-4BB6-9BC4-C176DB89035A}" srcOrd="0" destOrd="0" presId="urn:microsoft.com/office/officeart/2005/8/layout/process1"/>
    <dgm:cxn modelId="{95D58745-5ECA-410C-976C-BE878192B17F}" type="presOf" srcId="{E7287C4C-7DEB-40EC-A592-E2E13FA9CA33}" destId="{EEDBF4D9-C666-4573-B400-70A9A5D072DA}" srcOrd="1" destOrd="0" presId="urn:microsoft.com/office/officeart/2005/8/layout/process1"/>
    <dgm:cxn modelId="{D2288048-5847-438E-8B6E-8F8C84C4B965}" type="presOf" srcId="{3EA3B6E7-8E4F-45AC-92D6-0E5C838BB21A}" destId="{CEED6841-61F8-4953-B157-327483E76E17}" srcOrd="1" destOrd="0" presId="urn:microsoft.com/office/officeart/2005/8/layout/process1"/>
    <dgm:cxn modelId="{6AF37C6C-E3F0-40D3-B0BB-6D8E2C9D98BB}" type="presOf" srcId="{249A4B5A-C4AB-46C7-91A2-24EBE3E300AE}" destId="{7598713A-D2E2-4C74-A0E0-32D2AF41041D}" srcOrd="0" destOrd="0" presId="urn:microsoft.com/office/officeart/2005/8/layout/process1"/>
    <dgm:cxn modelId="{FBC44C74-C672-4777-BD11-D52BE2AECBD7}" type="presOf" srcId="{73A11A9C-3F81-4C08-A30E-5C5A14AF789B}" destId="{71B310E7-7718-4739-B9B8-8DE753AD0B71}" srcOrd="0" destOrd="0" presId="urn:microsoft.com/office/officeart/2005/8/layout/process1"/>
    <dgm:cxn modelId="{06750577-86FA-473D-8E3D-A1324E315CD6}" srcId="{73A11A9C-3F81-4C08-A30E-5C5A14AF789B}" destId="{F3B03332-4201-4C24-9610-B7E1E959BF4E}" srcOrd="1" destOrd="0" parTransId="{1A19386A-AB40-44A8-9DC5-89F307909033}" sibTransId="{37823592-7818-46C5-A688-26E8C25B96FF}"/>
    <dgm:cxn modelId="{D2167579-70E2-4088-B42D-60945D577674}" type="presOf" srcId="{1DA8177C-0801-4E72-83E2-325E692380EA}" destId="{4820EF3D-54D8-4B36-9E4A-289FBDDE0A3F}" srcOrd="0" destOrd="0" presId="urn:microsoft.com/office/officeart/2005/8/layout/process1"/>
    <dgm:cxn modelId="{4B5A218D-5256-4632-ACE2-0B62653EC8F6}" type="presOf" srcId="{C111526A-AB56-48DD-84F8-8AF9232146C8}" destId="{0C284A2F-2AEF-4221-B368-AC460E682A02}" srcOrd="1" destOrd="0" presId="urn:microsoft.com/office/officeart/2005/8/layout/process1"/>
    <dgm:cxn modelId="{A52C198E-3841-4EBD-B173-2F37FB033BC4}" srcId="{73A11A9C-3F81-4C08-A30E-5C5A14AF789B}" destId="{1DA8177C-0801-4E72-83E2-325E692380EA}" srcOrd="2" destOrd="0" parTransId="{4E6CAE93-F523-4B7C-BEB3-6C702B6C9260}" sibTransId="{3EA3B6E7-8E4F-45AC-92D6-0E5C838BB21A}"/>
    <dgm:cxn modelId="{EDD01295-7A4F-4F86-8736-9FEA0F8B67CC}" srcId="{73A11A9C-3F81-4C08-A30E-5C5A14AF789B}" destId="{D57FA369-C8DB-46EA-84DA-57489E5A11D9}" srcOrd="3" destOrd="0" parTransId="{F20446AD-5EBC-4772-AAE5-8C7AC4548598}" sibTransId="{C111526A-AB56-48DD-84F8-8AF9232146C8}"/>
    <dgm:cxn modelId="{94AFC196-2BE7-4291-A03B-75D3BF0D898C}" srcId="{73A11A9C-3F81-4C08-A30E-5C5A14AF789B}" destId="{6E2CE196-F845-48F0-B77F-939FA3A5A018}" srcOrd="5" destOrd="0" parTransId="{40E0EF43-9E77-4C2C-B7F5-D71934A5647D}" sibTransId="{DB911010-A3D9-4CEA-A816-E9529F61201A}"/>
    <dgm:cxn modelId="{722FB09F-EC79-4A51-8BED-F261CA066749}" type="presOf" srcId="{37823592-7818-46C5-A688-26E8C25B96FF}" destId="{219ACEEC-ACFE-40F6-9F57-D486DB02D915}" srcOrd="1" destOrd="0" presId="urn:microsoft.com/office/officeart/2005/8/layout/process1"/>
    <dgm:cxn modelId="{FFE459A0-7B35-4324-99E9-BC84EB5CD269}" type="presOf" srcId="{6E2CE196-F845-48F0-B77F-939FA3A5A018}" destId="{03CA0DB7-0477-41E4-9277-20DE7EBAD49C}" srcOrd="0" destOrd="0" presId="urn:microsoft.com/office/officeart/2005/8/layout/process1"/>
    <dgm:cxn modelId="{3BE16DA6-8C6B-46E5-90DA-FA1272D845F4}" type="presOf" srcId="{F7D557D1-396F-47EC-A4E1-FF590CFA7A31}" destId="{50A449BC-05E8-46E2-9714-AB3C9F18FF77}" srcOrd="0" destOrd="0" presId="urn:microsoft.com/office/officeart/2005/8/layout/process1"/>
    <dgm:cxn modelId="{E8C276AC-99D4-4DCB-994D-1E52DBD4FE1E}" srcId="{73A11A9C-3F81-4C08-A30E-5C5A14AF789B}" destId="{F7D557D1-396F-47EC-A4E1-FF590CFA7A31}" srcOrd="0" destOrd="0" parTransId="{2CFCBD2E-3B73-4269-A59A-B28D5A952732}" sibTransId="{E7287C4C-7DEB-40EC-A592-E2E13FA9CA33}"/>
    <dgm:cxn modelId="{FDD08BAE-0CB4-440C-A98B-4CA2C787BD7B}" type="presOf" srcId="{DB911010-A3D9-4CEA-A816-E9529F61201A}" destId="{ECC2FF89-2868-417A-84C2-07C2AEA22A2A}" srcOrd="0" destOrd="0" presId="urn:microsoft.com/office/officeart/2005/8/layout/process1"/>
    <dgm:cxn modelId="{104C35B4-25D3-4305-9844-07BD66CAB41E}" type="presOf" srcId="{DB911010-A3D9-4CEA-A816-E9529F61201A}" destId="{D09283A1-946C-44A9-9A59-1B02B122DF27}" srcOrd="1" destOrd="0" presId="urn:microsoft.com/office/officeart/2005/8/layout/process1"/>
    <dgm:cxn modelId="{88E3E5DC-9D86-4DD1-B39F-65971EB37798}" type="presOf" srcId="{D57FA369-C8DB-46EA-84DA-57489E5A11D9}" destId="{0C824B72-B3E6-4D0D-A47B-C067DD2FB466}" srcOrd="0" destOrd="0" presId="urn:microsoft.com/office/officeart/2005/8/layout/process1"/>
    <dgm:cxn modelId="{767991EF-A5B1-4A0D-BC83-67784253F99D}" srcId="{73A11A9C-3F81-4C08-A30E-5C5A14AF789B}" destId="{0817F5BB-1C62-441D-A90A-DDF74B0D4CE2}" srcOrd="6" destOrd="0" parTransId="{8E902A51-7433-4F42-B2D9-0578E5D5FB17}" sibTransId="{F5855450-B813-44F0-BF87-43E8E1D3D9F5}"/>
    <dgm:cxn modelId="{91C69BFB-4675-49D0-82E3-8E240E170949}" type="presOf" srcId="{249A4B5A-C4AB-46C7-91A2-24EBE3E300AE}" destId="{99F57FEA-7176-44BF-8E86-4799C80F9BB8}" srcOrd="1" destOrd="0" presId="urn:microsoft.com/office/officeart/2005/8/layout/process1"/>
    <dgm:cxn modelId="{1F8A5969-4B28-4FB4-AEB1-D3ADAF57CFE4}" type="presParOf" srcId="{71B310E7-7718-4739-B9B8-8DE753AD0B71}" destId="{50A449BC-05E8-46E2-9714-AB3C9F18FF77}" srcOrd="0" destOrd="0" presId="urn:microsoft.com/office/officeart/2005/8/layout/process1"/>
    <dgm:cxn modelId="{D6D64F86-BA8B-492F-BD17-82240E95C4F7}" type="presParOf" srcId="{71B310E7-7718-4739-B9B8-8DE753AD0B71}" destId="{F61332EF-CDA4-4342-8BDF-D82B6957D04A}" srcOrd="1" destOrd="0" presId="urn:microsoft.com/office/officeart/2005/8/layout/process1"/>
    <dgm:cxn modelId="{A6F00C8E-27D8-4A3A-8518-0D2C4A52F775}" type="presParOf" srcId="{F61332EF-CDA4-4342-8BDF-D82B6957D04A}" destId="{EEDBF4D9-C666-4573-B400-70A9A5D072DA}" srcOrd="0" destOrd="0" presId="urn:microsoft.com/office/officeart/2005/8/layout/process1"/>
    <dgm:cxn modelId="{6FC952DA-8D01-468A-9CBC-5446AF8EF2B2}" type="presParOf" srcId="{71B310E7-7718-4739-B9B8-8DE753AD0B71}" destId="{B4889C0D-DD55-4499-AFD4-EDE609AEB0A1}" srcOrd="2" destOrd="0" presId="urn:microsoft.com/office/officeart/2005/8/layout/process1"/>
    <dgm:cxn modelId="{461B2111-2611-42FC-BDE5-37F87A299248}" type="presParOf" srcId="{71B310E7-7718-4739-B9B8-8DE753AD0B71}" destId="{6482BBA2-6585-4690-B203-CA9BE0BDC7DA}" srcOrd="3" destOrd="0" presId="urn:microsoft.com/office/officeart/2005/8/layout/process1"/>
    <dgm:cxn modelId="{AF8CE376-81C2-406A-A695-255BAFE32B0F}" type="presParOf" srcId="{6482BBA2-6585-4690-B203-CA9BE0BDC7DA}" destId="{219ACEEC-ACFE-40F6-9F57-D486DB02D915}" srcOrd="0" destOrd="0" presId="urn:microsoft.com/office/officeart/2005/8/layout/process1"/>
    <dgm:cxn modelId="{CAB75E04-F573-4E7C-8F3D-C9D700589E1F}" type="presParOf" srcId="{71B310E7-7718-4739-B9B8-8DE753AD0B71}" destId="{4820EF3D-54D8-4B36-9E4A-289FBDDE0A3F}" srcOrd="4" destOrd="0" presId="urn:microsoft.com/office/officeart/2005/8/layout/process1"/>
    <dgm:cxn modelId="{B7B3B81D-0255-4B53-AF68-246AB29BC518}" type="presParOf" srcId="{71B310E7-7718-4739-B9B8-8DE753AD0B71}" destId="{7AC2A6F1-19FF-4E45-9260-81ED63E5F68B}" srcOrd="5" destOrd="0" presId="urn:microsoft.com/office/officeart/2005/8/layout/process1"/>
    <dgm:cxn modelId="{20F08DB8-7BF1-4D7C-9C0C-736B12A2B34E}" type="presParOf" srcId="{7AC2A6F1-19FF-4E45-9260-81ED63E5F68B}" destId="{CEED6841-61F8-4953-B157-327483E76E17}" srcOrd="0" destOrd="0" presId="urn:microsoft.com/office/officeart/2005/8/layout/process1"/>
    <dgm:cxn modelId="{20B62C6E-A5A1-40D7-BC22-6BE62D03F0CC}" type="presParOf" srcId="{71B310E7-7718-4739-B9B8-8DE753AD0B71}" destId="{0C824B72-B3E6-4D0D-A47B-C067DD2FB466}" srcOrd="6" destOrd="0" presId="urn:microsoft.com/office/officeart/2005/8/layout/process1"/>
    <dgm:cxn modelId="{59EB7588-13CD-4416-A3B0-7B93D17D00F0}" type="presParOf" srcId="{71B310E7-7718-4739-B9B8-8DE753AD0B71}" destId="{02B379C6-A3A1-4BB6-9BC4-C176DB89035A}" srcOrd="7" destOrd="0" presId="urn:microsoft.com/office/officeart/2005/8/layout/process1"/>
    <dgm:cxn modelId="{5A84D937-B0AD-4239-B4D8-2995ED88879B}" type="presParOf" srcId="{02B379C6-A3A1-4BB6-9BC4-C176DB89035A}" destId="{0C284A2F-2AEF-4221-B368-AC460E682A02}" srcOrd="0" destOrd="0" presId="urn:microsoft.com/office/officeart/2005/8/layout/process1"/>
    <dgm:cxn modelId="{C3B284DE-8834-466D-B7D5-E6D5A56033DF}" type="presParOf" srcId="{71B310E7-7718-4739-B9B8-8DE753AD0B71}" destId="{EDB17200-A844-4309-BAB2-7532B790906D}" srcOrd="8" destOrd="0" presId="urn:microsoft.com/office/officeart/2005/8/layout/process1"/>
    <dgm:cxn modelId="{BECE63A0-ACEC-4EE2-BE22-A4D3D08E3894}" type="presParOf" srcId="{71B310E7-7718-4739-B9B8-8DE753AD0B71}" destId="{7598713A-D2E2-4C74-A0E0-32D2AF41041D}" srcOrd="9" destOrd="0" presId="urn:microsoft.com/office/officeart/2005/8/layout/process1"/>
    <dgm:cxn modelId="{66EDD15A-5C4F-4EAF-95FE-FF1CEC96D304}" type="presParOf" srcId="{7598713A-D2E2-4C74-A0E0-32D2AF41041D}" destId="{99F57FEA-7176-44BF-8E86-4799C80F9BB8}" srcOrd="0" destOrd="0" presId="urn:microsoft.com/office/officeart/2005/8/layout/process1"/>
    <dgm:cxn modelId="{9852CA4A-EA7A-4F81-A6BF-CE83A524B2EA}" type="presParOf" srcId="{71B310E7-7718-4739-B9B8-8DE753AD0B71}" destId="{03CA0DB7-0477-41E4-9277-20DE7EBAD49C}" srcOrd="10" destOrd="0" presId="urn:microsoft.com/office/officeart/2005/8/layout/process1"/>
    <dgm:cxn modelId="{646C7CDE-A7AD-4C26-AD63-DE3EAEABE24E}" type="presParOf" srcId="{71B310E7-7718-4739-B9B8-8DE753AD0B71}" destId="{ECC2FF89-2868-417A-84C2-07C2AEA22A2A}" srcOrd="11" destOrd="0" presId="urn:microsoft.com/office/officeart/2005/8/layout/process1"/>
    <dgm:cxn modelId="{DCF28114-8364-43D2-9661-9DC8768E4383}" type="presParOf" srcId="{ECC2FF89-2868-417A-84C2-07C2AEA22A2A}" destId="{D09283A1-946C-44A9-9A59-1B02B122DF27}" srcOrd="0" destOrd="0" presId="urn:microsoft.com/office/officeart/2005/8/layout/process1"/>
    <dgm:cxn modelId="{2E63250F-FA32-4D16-8C25-8BD469F4E6FA}" type="presParOf" srcId="{71B310E7-7718-4739-B9B8-8DE753AD0B71}" destId="{EE1140ED-9441-44E3-9E71-E6603E4489F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440527" y="757"/>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62892" y="363907"/>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440527" y="532196"/>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stride=1, padding=valid)</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62892" y="895346"/>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440527" y="1063635"/>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62892" y="1426785"/>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440527" y="4252270"/>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(nodes=120)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62892" y="4615420"/>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440527" y="3720831"/>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62892" y="4083981"/>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440527" y="5846588"/>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74CB2958-AAA4-48D4-B096-6036378B80D0}">
      <dgm:prSet phldrT="[Text]"/>
      <dgm:spPr>
        <a:xfrm>
          <a:off x="440527" y="2126513"/>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C16A612C-4154-4F31-94F1-F9F8B2567D6E}" type="parTrans" cxnId="{AD773219-D7B7-419D-BABE-59316AACD0FE}">
      <dgm:prSet/>
      <dgm:spPr/>
      <dgm:t>
        <a:bodyPr/>
        <a:lstStyle/>
        <a:p>
          <a:endParaRPr lang="en-IN"/>
        </a:p>
      </dgm:t>
    </dgm:pt>
    <dgm:pt modelId="{7F85A4AF-75E2-41A6-B83B-F0861E061A0F}" type="sibTrans" cxnId="{AD773219-D7B7-419D-BABE-59316AACD0FE}">
      <dgm:prSet/>
      <dgm:spPr>
        <a:xfrm rot="5400000">
          <a:off x="1062892" y="2489663"/>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90BE687F-D3C5-403D-B0A0-20A1B1FAE029}">
      <dgm:prSet phldrT="[Text]"/>
      <dgm:spPr>
        <a:xfrm>
          <a:off x="440527" y="1595074"/>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stride=1, padding=valid)</a:t>
          </a:r>
        </a:p>
      </dgm:t>
    </dgm:pt>
    <dgm:pt modelId="{35E5EF44-0237-4655-8428-3C06555329F1}" type="parTrans" cxnId="{25FEEE4B-DEED-416C-8E7F-EB4F9133E16A}">
      <dgm:prSet/>
      <dgm:spPr/>
      <dgm:t>
        <a:bodyPr/>
        <a:lstStyle/>
        <a:p>
          <a:endParaRPr lang="en-IN"/>
        </a:p>
      </dgm:t>
    </dgm:pt>
    <dgm:pt modelId="{B65584C3-89BE-4F70-A60F-F5175485F2C8}" type="sibTrans" cxnId="{25FEEE4B-DEED-416C-8E7F-EB4F9133E16A}">
      <dgm:prSet/>
      <dgm:spPr>
        <a:xfrm rot="5400000">
          <a:off x="1062892" y="1958224"/>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C68D5F37-49FD-4683-AFE2-81879C9FF1E2}">
      <dgm:prSet/>
      <dgm:spPr>
        <a:xfrm>
          <a:off x="440527" y="4783709"/>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Layer2 (nodes=84)</a:t>
          </a:r>
        </a:p>
      </dgm:t>
    </dgm:pt>
    <dgm:pt modelId="{0F9C0968-F54F-4CB3-800B-634074F67CD8}" type="parTrans" cxnId="{0D78AFEF-8D9D-48E4-97D1-96E3E187DF82}">
      <dgm:prSet/>
      <dgm:spPr/>
      <dgm:t>
        <a:bodyPr/>
        <a:lstStyle/>
        <a:p>
          <a:endParaRPr lang="en-IN"/>
        </a:p>
      </dgm:t>
    </dgm:pt>
    <dgm:pt modelId="{B9F4452F-7C69-4589-8896-AAE9B20CB475}" type="sibTrans" cxnId="{0D78AFEF-8D9D-48E4-97D1-96E3E187DF82}">
      <dgm:prSet/>
      <dgm:spPr>
        <a:xfrm rot="5400000">
          <a:off x="1062892" y="5146859"/>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D51CDF2C-0ED4-433B-BA3B-1AF5CFC4EEAB}">
      <dgm:prSet phldrT="[Text]"/>
      <dgm:spPr>
        <a:xfrm>
          <a:off x="440527" y="3189392"/>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CA22F853-3D7D-4026-AB8A-B06C029033A8}" type="parTrans" cxnId="{1F2554B6-FF68-470A-AF21-FE3A874A2396}">
      <dgm:prSet/>
      <dgm:spPr/>
      <dgm:t>
        <a:bodyPr/>
        <a:lstStyle/>
        <a:p>
          <a:endParaRPr lang="en-IN"/>
        </a:p>
      </dgm:t>
    </dgm:pt>
    <dgm:pt modelId="{13FFF749-8C86-4A28-A7FB-F7D644203001}" type="sibTrans" cxnId="{1F2554B6-FF68-470A-AF21-FE3A874A2396}">
      <dgm:prSet/>
      <dgm:spPr>
        <a:xfrm rot="5400000">
          <a:off x="1062892" y="3552542"/>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F208BD4-69F6-45D8-8AF8-E2FF1D36895C}">
      <dgm:prSet phldrT="[Text]"/>
      <dgm:spPr>
        <a:xfrm>
          <a:off x="440527" y="2657953"/>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(layers=32,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stride=1, padding=valid)</a:t>
          </a:r>
        </a:p>
      </dgm:t>
    </dgm:pt>
    <dgm:pt modelId="{B4B99E8F-4883-42CD-BADA-BE92DC010293}" type="parTrans" cxnId="{C4E67473-08E2-491F-806D-954ACDB34E84}">
      <dgm:prSet/>
      <dgm:spPr/>
      <dgm:t>
        <a:bodyPr/>
        <a:lstStyle/>
        <a:p>
          <a:endParaRPr lang="en-IN"/>
        </a:p>
      </dgm:t>
    </dgm:pt>
    <dgm:pt modelId="{B90EAE53-72B7-4626-9F47-B4EC396100E6}" type="sibTrans" cxnId="{C4E67473-08E2-491F-806D-954ACDB34E84}">
      <dgm:prSet/>
      <dgm:spPr>
        <a:xfrm rot="5400000">
          <a:off x="1062892" y="3021103"/>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689E5A1-E266-4CC9-97D8-79BA9870D14E}">
      <dgm:prSet/>
      <dgm:spPr>
        <a:xfrm>
          <a:off x="440527" y="5315148"/>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Layer2 (nodes=58)</a:t>
          </a:r>
        </a:p>
      </dgm:t>
    </dgm:pt>
    <dgm:pt modelId="{F7284287-6078-4B2B-94C3-BED6CDEFD476}" type="parTrans" cxnId="{E133D25C-76E1-4F94-B5DA-099312529808}">
      <dgm:prSet/>
      <dgm:spPr/>
      <dgm:t>
        <a:bodyPr/>
        <a:lstStyle/>
        <a:p>
          <a:endParaRPr lang="en-IN"/>
        </a:p>
      </dgm:t>
    </dgm:pt>
    <dgm:pt modelId="{3A0333F9-B9BF-45A7-9FC6-D26FA087F659}" type="sibTrans" cxnId="{E133D25C-76E1-4F94-B5DA-099312529808}">
      <dgm:prSet/>
      <dgm:spPr>
        <a:xfrm rot="5400000">
          <a:off x="1062892" y="5678299"/>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A720D130-F417-43C3-898A-5FDCFD1D6CEB}" type="pres">
      <dgm:prSet presAssocID="{1ED14810-7E68-455F-A18F-2CB316FF6375}" presName="Name0" presStyleCnt="0">
        <dgm:presLayoutVars>
          <dgm:dir/>
          <dgm:resizeHandles val="exact"/>
        </dgm:presLayoutVars>
      </dgm:prSet>
      <dgm:spPr/>
    </dgm:pt>
    <dgm:pt modelId="{5C7AE3A2-07B4-4E6D-AD4C-85A58E43F44B}" type="pres">
      <dgm:prSet presAssocID="{E6619AF3-18DB-45CB-BB26-969D1F9347B3}" presName="node" presStyleLbl="node1" presStyleIdx="0" presStyleCnt="12">
        <dgm:presLayoutVars>
          <dgm:bulletEnabled val="1"/>
        </dgm:presLayoutVars>
      </dgm:prSet>
      <dgm:spPr>
        <a:prstGeom prst="roundRect">
          <a:avLst>
            <a:gd name="adj" fmla="val 10000"/>
          </a:avLst>
        </a:prstGeom>
      </dgm:spPr>
    </dgm:pt>
    <dgm:pt modelId="{466C5191-B1C2-47BA-ADCA-5B783AF504A1}" type="pres">
      <dgm:prSet presAssocID="{470F6278-71EA-4365-A8BE-45438AD49D07}" presName="sibTrans" presStyleLbl="sibTrans2D1" presStyleIdx="0" presStyleCnt="11"/>
      <dgm:spPr>
        <a:prstGeom prst="rightArrow">
          <a:avLst>
            <a:gd name="adj1" fmla="val 60000"/>
            <a:gd name="adj2" fmla="val 50000"/>
          </a:avLst>
        </a:prstGeom>
      </dgm:spPr>
    </dgm:pt>
    <dgm:pt modelId="{8DC56A35-62B2-4884-8B71-1C69265CF028}" type="pres">
      <dgm:prSet presAssocID="{470F6278-71EA-4365-A8BE-45438AD49D07}" presName="connectorText" presStyleLbl="sibTrans2D1" presStyleIdx="0" presStyleCnt="11"/>
      <dgm:spPr/>
    </dgm:pt>
    <dgm:pt modelId="{0BE4D937-952E-46E3-AF07-186869EFE36A}" type="pres">
      <dgm:prSet presAssocID="{F22E77B9-D760-4959-BC4A-81ECC6524199}" presName="node" presStyleLbl="node1" presStyleIdx="1" presStyleCnt="12">
        <dgm:presLayoutVars>
          <dgm:bulletEnabled val="1"/>
        </dgm:presLayoutVars>
      </dgm:prSet>
      <dgm:spPr>
        <a:prstGeom prst="roundRect">
          <a:avLst>
            <a:gd name="adj" fmla="val 10000"/>
          </a:avLst>
        </a:prstGeom>
      </dgm:spPr>
    </dgm:pt>
    <dgm:pt modelId="{99C8833A-6583-43BF-9308-6B0E4C80D794}" type="pres">
      <dgm:prSet presAssocID="{2EB7712C-AF08-4D43-A392-8DFC2BBEE07E}" presName="sibTrans" presStyleLbl="sibTrans2D1" presStyleIdx="1" presStyleCnt="11"/>
      <dgm:spPr>
        <a:prstGeom prst="rightArrow">
          <a:avLst>
            <a:gd name="adj1" fmla="val 60000"/>
            <a:gd name="adj2" fmla="val 50000"/>
          </a:avLst>
        </a:prstGeom>
      </dgm:spPr>
    </dgm:pt>
    <dgm:pt modelId="{873009D6-70B1-47E7-8C75-356BC4B7703B}" type="pres">
      <dgm:prSet presAssocID="{2EB7712C-AF08-4D43-A392-8DFC2BBEE07E}" presName="connectorText" presStyleLbl="sibTrans2D1" presStyleIdx="1" presStyleCnt="11"/>
      <dgm:spPr/>
    </dgm:pt>
    <dgm:pt modelId="{727B4DD7-D66E-47B3-A9DB-5C6BED709842}" type="pres">
      <dgm:prSet presAssocID="{203F2D8E-13CD-4646-87BF-A240BCDB8BB7}" presName="node" presStyleLbl="node1" presStyleIdx="2" presStyleCnt="12">
        <dgm:presLayoutVars>
          <dgm:bulletEnabled val="1"/>
        </dgm:presLayoutVars>
      </dgm:prSet>
      <dgm:spPr>
        <a:prstGeom prst="roundRect">
          <a:avLst>
            <a:gd name="adj" fmla="val 10000"/>
          </a:avLst>
        </a:prstGeom>
      </dgm:spPr>
    </dgm:pt>
    <dgm:pt modelId="{2278A2AD-F45D-4C3A-B636-8598A8C4122B}" type="pres">
      <dgm:prSet presAssocID="{5E9E0B9F-16E5-4CFC-83FC-6181084ADDA2}" presName="sibTrans" presStyleLbl="sibTrans2D1" presStyleIdx="2" presStyleCnt="11"/>
      <dgm:spPr>
        <a:prstGeom prst="rightArrow">
          <a:avLst>
            <a:gd name="adj1" fmla="val 60000"/>
            <a:gd name="adj2" fmla="val 50000"/>
          </a:avLst>
        </a:prstGeom>
      </dgm:spPr>
    </dgm:pt>
    <dgm:pt modelId="{B9D276AE-0027-45AB-AA1E-5909CDB51288}" type="pres">
      <dgm:prSet presAssocID="{5E9E0B9F-16E5-4CFC-83FC-6181084ADDA2}" presName="connectorText" presStyleLbl="sibTrans2D1" presStyleIdx="2" presStyleCnt="11"/>
      <dgm:spPr/>
    </dgm:pt>
    <dgm:pt modelId="{C5F57740-67FA-4113-B1C6-68FF63C0A60D}" type="pres">
      <dgm:prSet presAssocID="{90BE687F-D3C5-403D-B0A0-20A1B1FAE029}" presName="node" presStyleLbl="node1" presStyleIdx="3" presStyleCnt="12">
        <dgm:presLayoutVars>
          <dgm:bulletEnabled val="1"/>
        </dgm:presLayoutVars>
      </dgm:prSet>
      <dgm:spPr>
        <a:prstGeom prst="roundRect">
          <a:avLst>
            <a:gd name="adj" fmla="val 10000"/>
          </a:avLst>
        </a:prstGeom>
      </dgm:spPr>
    </dgm:pt>
    <dgm:pt modelId="{EBFA4251-5CEC-4C58-A41B-3EB21BE8406E}" type="pres">
      <dgm:prSet presAssocID="{B65584C3-89BE-4F70-A60F-F5175485F2C8}" presName="sibTrans" presStyleLbl="sibTrans2D1" presStyleIdx="3" presStyleCnt="11"/>
      <dgm:spPr>
        <a:prstGeom prst="rightArrow">
          <a:avLst>
            <a:gd name="adj1" fmla="val 60000"/>
            <a:gd name="adj2" fmla="val 50000"/>
          </a:avLst>
        </a:prstGeom>
      </dgm:spPr>
    </dgm:pt>
    <dgm:pt modelId="{7E485178-F6A3-44F9-A509-913A748FF138}" type="pres">
      <dgm:prSet presAssocID="{B65584C3-89BE-4F70-A60F-F5175485F2C8}" presName="connectorText" presStyleLbl="sibTrans2D1" presStyleIdx="3" presStyleCnt="11"/>
      <dgm:spPr/>
    </dgm:pt>
    <dgm:pt modelId="{E9019F3B-787F-45C7-AB92-F8CF170A85D4}" type="pres">
      <dgm:prSet presAssocID="{74CB2958-AAA4-48D4-B096-6036378B80D0}" presName="node" presStyleLbl="node1" presStyleIdx="4" presStyleCnt="12">
        <dgm:presLayoutVars>
          <dgm:bulletEnabled val="1"/>
        </dgm:presLayoutVars>
      </dgm:prSet>
      <dgm:spPr>
        <a:prstGeom prst="roundRect">
          <a:avLst>
            <a:gd name="adj" fmla="val 10000"/>
          </a:avLst>
        </a:prstGeom>
      </dgm:spPr>
    </dgm:pt>
    <dgm:pt modelId="{B3BECEB0-3A52-4712-918C-8A2B0CE76249}" type="pres">
      <dgm:prSet presAssocID="{7F85A4AF-75E2-41A6-B83B-F0861E061A0F}" presName="sibTrans" presStyleLbl="sibTrans2D1" presStyleIdx="4" presStyleCnt="11"/>
      <dgm:spPr>
        <a:prstGeom prst="rightArrow">
          <a:avLst>
            <a:gd name="adj1" fmla="val 60000"/>
            <a:gd name="adj2" fmla="val 50000"/>
          </a:avLst>
        </a:prstGeom>
      </dgm:spPr>
    </dgm:pt>
    <dgm:pt modelId="{EFFA3FEF-230E-4473-89E8-0F589AAE375B}" type="pres">
      <dgm:prSet presAssocID="{7F85A4AF-75E2-41A6-B83B-F0861E061A0F}" presName="connectorText" presStyleLbl="sibTrans2D1" presStyleIdx="4" presStyleCnt="11"/>
      <dgm:spPr/>
    </dgm:pt>
    <dgm:pt modelId="{6D038901-CA71-4CCC-8E44-1063DDF8510F}" type="pres">
      <dgm:prSet presAssocID="{1F208BD4-69F6-45D8-8AF8-E2FF1D36895C}" presName="node" presStyleLbl="node1" presStyleIdx="5" presStyleCnt="12">
        <dgm:presLayoutVars>
          <dgm:bulletEnabled val="1"/>
        </dgm:presLayoutVars>
      </dgm:prSet>
      <dgm:spPr>
        <a:prstGeom prst="roundRect">
          <a:avLst>
            <a:gd name="adj" fmla="val 10000"/>
          </a:avLst>
        </a:prstGeom>
      </dgm:spPr>
    </dgm:pt>
    <dgm:pt modelId="{FBACC447-0EF1-44C4-AB23-6744185EB666}" type="pres">
      <dgm:prSet presAssocID="{B90EAE53-72B7-4626-9F47-B4EC396100E6}" presName="sibTrans" presStyleLbl="sibTrans2D1" presStyleIdx="5" presStyleCnt="11"/>
      <dgm:spPr>
        <a:prstGeom prst="rightArrow">
          <a:avLst>
            <a:gd name="adj1" fmla="val 60000"/>
            <a:gd name="adj2" fmla="val 50000"/>
          </a:avLst>
        </a:prstGeom>
      </dgm:spPr>
    </dgm:pt>
    <dgm:pt modelId="{35B7A6BF-1855-4991-A45F-787C111CFDA7}" type="pres">
      <dgm:prSet presAssocID="{B90EAE53-72B7-4626-9F47-B4EC396100E6}" presName="connectorText" presStyleLbl="sibTrans2D1" presStyleIdx="5" presStyleCnt="11"/>
      <dgm:spPr/>
    </dgm:pt>
    <dgm:pt modelId="{45CCD3CB-B252-43FD-A9FC-6CF2BBC66DA4}" type="pres">
      <dgm:prSet presAssocID="{D51CDF2C-0ED4-433B-BA3B-1AF5CFC4EEAB}" presName="node" presStyleLbl="node1" presStyleIdx="6" presStyleCnt="12">
        <dgm:presLayoutVars>
          <dgm:bulletEnabled val="1"/>
        </dgm:presLayoutVars>
      </dgm:prSet>
      <dgm:spPr>
        <a:prstGeom prst="roundRect">
          <a:avLst>
            <a:gd name="adj" fmla="val 10000"/>
          </a:avLst>
        </a:prstGeom>
      </dgm:spPr>
    </dgm:pt>
    <dgm:pt modelId="{5CB4CDFD-40F7-48FE-8CA2-022A1FDB315E}" type="pres">
      <dgm:prSet presAssocID="{13FFF749-8C86-4A28-A7FB-F7D644203001}" presName="sibTrans" presStyleLbl="sibTrans2D1" presStyleIdx="6" presStyleCnt="11"/>
      <dgm:spPr>
        <a:prstGeom prst="rightArrow">
          <a:avLst>
            <a:gd name="adj1" fmla="val 60000"/>
            <a:gd name="adj2" fmla="val 50000"/>
          </a:avLst>
        </a:prstGeom>
      </dgm:spPr>
    </dgm:pt>
    <dgm:pt modelId="{1A58EB67-939D-40AF-9809-9ECABCC31B1B}" type="pres">
      <dgm:prSet presAssocID="{13FFF749-8C86-4A28-A7FB-F7D644203001}" presName="connectorText" presStyleLbl="sibTrans2D1" presStyleIdx="6" presStyleCnt="11"/>
      <dgm:spPr/>
    </dgm:pt>
    <dgm:pt modelId="{CBD8AFA7-35F5-4770-BF9C-2C10DDF85E9D}" type="pres">
      <dgm:prSet presAssocID="{7990BBE9-511D-4E98-B473-54E31D6CB335}" presName="node" presStyleLbl="node1" presStyleIdx="7" presStyleCnt="12">
        <dgm:presLayoutVars>
          <dgm:bulletEnabled val="1"/>
        </dgm:presLayoutVars>
      </dgm:prSet>
      <dgm:spPr>
        <a:prstGeom prst="roundRect">
          <a:avLst>
            <a:gd name="adj" fmla="val 10000"/>
          </a:avLst>
        </a:prstGeom>
      </dgm:spPr>
    </dgm:pt>
    <dgm:pt modelId="{BA236CE3-76D3-408C-8AD7-C836C4C17832}" type="pres">
      <dgm:prSet presAssocID="{BE339112-08CD-4DB6-863A-1B3BFB38BB08}" presName="sibTrans" presStyleLbl="sibTrans2D1" presStyleIdx="7" presStyleCnt="11"/>
      <dgm:spPr>
        <a:prstGeom prst="rightArrow">
          <a:avLst>
            <a:gd name="adj1" fmla="val 60000"/>
            <a:gd name="adj2" fmla="val 50000"/>
          </a:avLst>
        </a:prstGeom>
      </dgm:spPr>
    </dgm:pt>
    <dgm:pt modelId="{68FF1712-AF9A-4EDE-B737-09E6D6CA1F74}" type="pres">
      <dgm:prSet presAssocID="{BE339112-08CD-4DB6-863A-1B3BFB38BB08}" presName="connectorText" presStyleLbl="sibTrans2D1" presStyleIdx="7" presStyleCnt="11"/>
      <dgm:spPr/>
    </dgm:pt>
    <dgm:pt modelId="{35D6F453-F536-4565-AD9B-D4AB8ACAA937}" type="pres">
      <dgm:prSet presAssocID="{1B294027-BBB5-43F3-8294-CEF9A4EFE371}" presName="node" presStyleLbl="node1" presStyleIdx="8" presStyleCnt="12">
        <dgm:presLayoutVars>
          <dgm:bulletEnabled val="1"/>
        </dgm:presLayoutVars>
      </dgm:prSet>
      <dgm:spPr>
        <a:prstGeom prst="roundRect">
          <a:avLst>
            <a:gd name="adj" fmla="val 10000"/>
          </a:avLst>
        </a:prstGeom>
      </dgm:spPr>
    </dgm:pt>
    <dgm:pt modelId="{2AB5222B-6214-4B56-91F2-171FA2C8665C}" type="pres">
      <dgm:prSet presAssocID="{96DF2784-729B-498F-8CA4-4C0CADDEFF87}" presName="sibTrans" presStyleLbl="sibTrans2D1" presStyleIdx="8" presStyleCnt="11"/>
      <dgm:spPr>
        <a:prstGeom prst="rightArrow">
          <a:avLst>
            <a:gd name="adj1" fmla="val 60000"/>
            <a:gd name="adj2" fmla="val 50000"/>
          </a:avLst>
        </a:prstGeom>
      </dgm:spPr>
    </dgm:pt>
    <dgm:pt modelId="{DC39261E-61A2-402E-8137-F9A986B7D150}" type="pres">
      <dgm:prSet presAssocID="{96DF2784-729B-498F-8CA4-4C0CADDEFF87}" presName="connectorText" presStyleLbl="sibTrans2D1" presStyleIdx="8" presStyleCnt="11"/>
      <dgm:spPr/>
    </dgm:pt>
    <dgm:pt modelId="{E2ABF414-5F37-4A42-A778-CD9BC29BEC08}" type="pres">
      <dgm:prSet presAssocID="{C68D5F37-49FD-4683-AFE2-81879C9FF1E2}" presName="node" presStyleLbl="node1" presStyleIdx="9" presStyleCnt="12">
        <dgm:presLayoutVars>
          <dgm:bulletEnabled val="1"/>
        </dgm:presLayoutVars>
      </dgm:prSet>
      <dgm:spPr>
        <a:prstGeom prst="roundRect">
          <a:avLst>
            <a:gd name="adj" fmla="val 10000"/>
          </a:avLst>
        </a:prstGeom>
      </dgm:spPr>
    </dgm:pt>
    <dgm:pt modelId="{C73E877B-A180-41E3-B6D9-05E93ACEE182}" type="pres">
      <dgm:prSet presAssocID="{B9F4452F-7C69-4589-8896-AAE9B20CB475}" presName="sibTrans" presStyleLbl="sibTrans2D1" presStyleIdx="9" presStyleCnt="11"/>
      <dgm:spPr>
        <a:prstGeom prst="rightArrow">
          <a:avLst>
            <a:gd name="adj1" fmla="val 60000"/>
            <a:gd name="adj2" fmla="val 50000"/>
          </a:avLst>
        </a:prstGeom>
      </dgm:spPr>
    </dgm:pt>
    <dgm:pt modelId="{0B98A43C-6802-4F00-A26B-52270BB0C9F7}" type="pres">
      <dgm:prSet presAssocID="{B9F4452F-7C69-4589-8896-AAE9B20CB475}" presName="connectorText" presStyleLbl="sibTrans2D1" presStyleIdx="9" presStyleCnt="11"/>
      <dgm:spPr/>
    </dgm:pt>
    <dgm:pt modelId="{F2E5712C-1BDE-4CBA-87D3-EE2EBF4AEBAA}" type="pres">
      <dgm:prSet presAssocID="{F689E5A1-E266-4CC9-97D8-79BA9870D14E}" presName="node" presStyleLbl="node1" presStyleIdx="10" presStyleCnt="12">
        <dgm:presLayoutVars>
          <dgm:bulletEnabled val="1"/>
        </dgm:presLayoutVars>
      </dgm:prSet>
      <dgm:spPr>
        <a:prstGeom prst="roundRect">
          <a:avLst>
            <a:gd name="adj" fmla="val 10000"/>
          </a:avLst>
        </a:prstGeom>
      </dgm:spPr>
    </dgm:pt>
    <dgm:pt modelId="{DE97B7FE-6C42-4B64-8F86-12DE2B23AED7}" type="pres">
      <dgm:prSet presAssocID="{3A0333F9-B9BF-45A7-9FC6-D26FA087F659}" presName="sibTrans" presStyleLbl="sibTrans2D1" presStyleIdx="10" presStyleCnt="11"/>
      <dgm:spPr>
        <a:prstGeom prst="rightArrow">
          <a:avLst>
            <a:gd name="adj1" fmla="val 60000"/>
            <a:gd name="adj2" fmla="val 50000"/>
          </a:avLst>
        </a:prstGeom>
      </dgm:spPr>
    </dgm:pt>
    <dgm:pt modelId="{DEEBFAA3-79B8-4C9F-8C55-418F18C33494}" type="pres">
      <dgm:prSet presAssocID="{3A0333F9-B9BF-45A7-9FC6-D26FA087F659}" presName="connectorText" presStyleLbl="sibTrans2D1" presStyleIdx="10" presStyleCnt="11"/>
      <dgm:spPr/>
    </dgm:pt>
    <dgm:pt modelId="{C19B384E-EA8E-4242-B0ED-F1EB3A761FEA}" type="pres">
      <dgm:prSet presAssocID="{63A49ACE-C11F-427A-AF75-2D07A56554AE}" presName="node" presStyleLbl="node1" presStyleIdx="11" presStyleCnt="12">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7" destOrd="0" parTransId="{46BBEA97-E960-4210-971A-A59D8AA575A4}" sibTransId="{BE339112-08CD-4DB6-863A-1B3BFB38BB08}"/>
    <dgm:cxn modelId="{F63F6905-7C06-4FE1-B534-178673A64241}" type="presOf" srcId="{B65584C3-89BE-4F70-A60F-F5175485F2C8}" destId="{EBFA4251-5CEC-4C58-A41B-3EB21BE8406E}" srcOrd="0" destOrd="0" presId="urn:microsoft.com/office/officeart/2005/8/layout/process1"/>
    <dgm:cxn modelId="{0911220B-BDF8-4164-B6CE-E4E3F3A84412}" type="presOf" srcId="{BE339112-08CD-4DB6-863A-1B3BFB38BB08}" destId="{BA236CE3-76D3-408C-8AD7-C836C4C17832}" srcOrd="0" destOrd="0" presId="urn:microsoft.com/office/officeart/2005/8/layout/process1"/>
    <dgm:cxn modelId="{BED7430E-5EE9-43BF-8EB8-05A6F1C6CE71}" type="presOf" srcId="{BE339112-08CD-4DB6-863A-1B3BFB38BB08}" destId="{68FF1712-AF9A-4EDE-B737-09E6D6CA1F74}" srcOrd="1" destOrd="0" presId="urn:microsoft.com/office/officeart/2005/8/layout/process1"/>
    <dgm:cxn modelId="{26C42E0F-C54E-42BB-9146-E04F77B95CF8}" type="presOf" srcId="{13FFF749-8C86-4A28-A7FB-F7D644203001}" destId="{1A58EB67-939D-40AF-9809-9ECABCC31B1B}" srcOrd="1" destOrd="0" presId="urn:microsoft.com/office/officeart/2005/8/layout/process1"/>
    <dgm:cxn modelId="{3CC4E115-78AE-47E6-8EE0-767E88670DE0}" type="presOf" srcId="{470F6278-71EA-4365-A8BE-45438AD49D07}" destId="{8DC56A35-62B2-4884-8B71-1C69265CF028}" srcOrd="1" destOrd="0" presId="urn:microsoft.com/office/officeart/2005/8/layout/process1"/>
    <dgm:cxn modelId="{ACA3E718-33C3-44AD-BC20-7B539344E186}" type="presOf" srcId="{203F2D8E-13CD-4646-87BF-A240BCDB8BB7}" destId="{727B4DD7-D66E-47B3-A9DB-5C6BED709842}" srcOrd="0" destOrd="0" presId="urn:microsoft.com/office/officeart/2005/8/layout/process1"/>
    <dgm:cxn modelId="{AD773219-D7B7-419D-BABE-59316AACD0FE}" srcId="{1ED14810-7E68-455F-A18F-2CB316FF6375}" destId="{74CB2958-AAA4-48D4-B096-6036378B80D0}" srcOrd="4" destOrd="0" parTransId="{C16A612C-4154-4F31-94F1-F9F8B2567D6E}" sibTransId="{7F85A4AF-75E2-41A6-B83B-F0861E061A0F}"/>
    <dgm:cxn modelId="{9D43982A-12D0-4298-87A6-5F92A90783DF}" type="presOf" srcId="{1ED14810-7E68-455F-A18F-2CB316FF6375}" destId="{A720D130-F417-43C3-898A-5FDCFD1D6CEB}" srcOrd="0" destOrd="0" presId="urn:microsoft.com/office/officeart/2005/8/layout/process1"/>
    <dgm:cxn modelId="{5E865A2F-E462-4A3E-B8E8-F02808CBF5AB}" type="presOf" srcId="{7990BBE9-511D-4E98-B473-54E31D6CB335}" destId="{CBD8AFA7-35F5-4770-BF9C-2C10DDF85E9D}" srcOrd="0" destOrd="0" presId="urn:microsoft.com/office/officeart/2005/8/layout/process1"/>
    <dgm:cxn modelId="{61FA3232-1EFB-4503-8FF8-1CF1F18BC4F9}" srcId="{1ED14810-7E68-455F-A18F-2CB316FF6375}" destId="{1B294027-BBB5-43F3-8294-CEF9A4EFE371}" srcOrd="8" destOrd="0" parTransId="{77345D87-9D91-40A1-8770-0086C578030B}" sibTransId="{96DF2784-729B-498F-8CA4-4C0CADDEFF87}"/>
    <dgm:cxn modelId="{0DC80336-3940-45D9-A9E9-9F5FCFC3C38B}" type="presOf" srcId="{B90EAE53-72B7-4626-9F47-B4EC396100E6}" destId="{FBACC447-0EF1-44C4-AB23-6744185EB666}" srcOrd="0" destOrd="0" presId="urn:microsoft.com/office/officeart/2005/8/layout/process1"/>
    <dgm:cxn modelId="{257A2336-A31D-4F6B-ACB5-F90748A4F9A1}" srcId="{1ED14810-7E68-455F-A18F-2CB316FF6375}" destId="{63A49ACE-C11F-427A-AF75-2D07A56554AE}" srcOrd="11" destOrd="0" parTransId="{E52F2FB1-8756-4226-BB9D-B87449D11D8A}" sibTransId="{B2EE3499-4E73-4FAE-A82D-A74DF74FB0FA}"/>
    <dgm:cxn modelId="{C2B5803F-B26E-47C3-A175-F87758B2B2AF}" type="presOf" srcId="{7F85A4AF-75E2-41A6-B83B-F0861E061A0F}" destId="{B3BECEB0-3A52-4712-918C-8A2B0CE76249}" srcOrd="0" destOrd="0" presId="urn:microsoft.com/office/officeart/2005/8/layout/process1"/>
    <dgm:cxn modelId="{E133D25C-76E1-4F94-B5DA-099312529808}" srcId="{1ED14810-7E68-455F-A18F-2CB316FF6375}" destId="{F689E5A1-E266-4CC9-97D8-79BA9870D14E}" srcOrd="10" destOrd="0" parTransId="{F7284287-6078-4B2B-94C3-BED6CDEFD476}" sibTransId="{3A0333F9-B9BF-45A7-9FC6-D26FA087F659}"/>
    <dgm:cxn modelId="{06D1B865-13E4-415E-8649-D0DF5B3FB724}" type="presOf" srcId="{74CB2958-AAA4-48D4-B096-6036378B80D0}" destId="{E9019F3B-787F-45C7-AB92-F8CF170A85D4}" srcOrd="0" destOrd="0" presId="urn:microsoft.com/office/officeart/2005/8/layout/process1"/>
    <dgm:cxn modelId="{25FEEE4B-DEED-416C-8E7F-EB4F9133E16A}" srcId="{1ED14810-7E68-455F-A18F-2CB316FF6375}" destId="{90BE687F-D3C5-403D-B0A0-20A1B1FAE029}" srcOrd="3" destOrd="0" parTransId="{35E5EF44-0237-4655-8428-3C06555329F1}" sibTransId="{B65584C3-89BE-4F70-A60F-F5175485F2C8}"/>
    <dgm:cxn modelId="{F523126E-79BC-49C4-B2FA-337E7A4BC784}" srcId="{1ED14810-7E68-455F-A18F-2CB316FF6375}" destId="{E6619AF3-18DB-45CB-BB26-969D1F9347B3}" srcOrd="0" destOrd="0" parTransId="{17A46403-699E-4BD3-8997-2A6C95564AF0}" sibTransId="{470F6278-71EA-4365-A8BE-45438AD49D07}"/>
    <dgm:cxn modelId="{1AE9E36F-D9F2-4A0F-81C9-31290C89766B}" type="presOf" srcId="{3A0333F9-B9BF-45A7-9FC6-D26FA087F659}" destId="{DE97B7FE-6C42-4B64-8F86-12DE2B23AED7}" srcOrd="0" destOrd="0" presId="urn:microsoft.com/office/officeart/2005/8/layout/process1"/>
    <dgm:cxn modelId="{15BE3E70-9751-4532-B6B7-D9F6272558FB}" type="presOf" srcId="{7F85A4AF-75E2-41A6-B83B-F0861E061A0F}" destId="{EFFA3FEF-230E-4473-89E8-0F589AAE375B}" srcOrd="1" destOrd="0" presId="urn:microsoft.com/office/officeart/2005/8/layout/process1"/>
    <dgm:cxn modelId="{E3FDB671-4500-4836-BBED-01AA3F4471BC}" type="presOf" srcId="{3A0333F9-B9BF-45A7-9FC6-D26FA087F659}" destId="{DEEBFAA3-79B8-4C9F-8C55-418F18C33494}" srcOrd="1" destOrd="0" presId="urn:microsoft.com/office/officeart/2005/8/layout/process1"/>
    <dgm:cxn modelId="{C4E67473-08E2-491F-806D-954ACDB34E84}" srcId="{1ED14810-7E68-455F-A18F-2CB316FF6375}" destId="{1F208BD4-69F6-45D8-8AF8-E2FF1D36895C}" srcOrd="5" destOrd="0" parTransId="{B4B99E8F-4883-42CD-BADA-BE92DC010293}" sibTransId="{B90EAE53-72B7-4626-9F47-B4EC396100E6}"/>
    <dgm:cxn modelId="{A0AC0C57-EAEB-4B0A-ABEC-56998E8A850C}" type="presOf" srcId="{B9F4452F-7C69-4589-8896-AAE9B20CB475}" destId="{0B98A43C-6802-4F00-A26B-52270BB0C9F7}" srcOrd="1" destOrd="0" presId="urn:microsoft.com/office/officeart/2005/8/layout/process1"/>
    <dgm:cxn modelId="{BABA0286-F6A4-44CE-9E04-F5BCC2B7CB26}" type="presOf" srcId="{B90EAE53-72B7-4626-9F47-B4EC396100E6}" destId="{35B7A6BF-1855-4991-A45F-787C111CFDA7}" srcOrd="1" destOrd="0" presId="urn:microsoft.com/office/officeart/2005/8/layout/process1"/>
    <dgm:cxn modelId="{D663888C-A335-457E-943F-9147AE7CB10C}" type="presOf" srcId="{96DF2784-729B-498F-8CA4-4C0CADDEFF87}" destId="{2AB5222B-6214-4B56-91F2-171FA2C8665C}" srcOrd="0" destOrd="0" presId="urn:microsoft.com/office/officeart/2005/8/layout/process1"/>
    <dgm:cxn modelId="{0A0F2B91-8D4A-4FD5-B4FF-B395F32751C7}" type="presOf" srcId="{90BE687F-D3C5-403D-B0A0-20A1B1FAE029}" destId="{C5F57740-67FA-4113-B1C6-68FF63C0A60D}" srcOrd="0" destOrd="0" presId="urn:microsoft.com/office/officeart/2005/8/layout/process1"/>
    <dgm:cxn modelId="{9F0CFC97-9D24-4AFD-8C1D-63CD5184E3F8}" type="presOf" srcId="{1F208BD4-69F6-45D8-8AF8-E2FF1D36895C}" destId="{6D038901-CA71-4CCC-8E44-1063DDF8510F}" srcOrd="0" destOrd="0" presId="urn:microsoft.com/office/officeart/2005/8/layout/process1"/>
    <dgm:cxn modelId="{2367FB9C-BCB4-42AD-A5E4-9B65D73432FD}" type="presOf" srcId="{96DF2784-729B-498F-8CA4-4C0CADDEFF87}" destId="{DC39261E-61A2-402E-8137-F9A986B7D150}" srcOrd="1" destOrd="0" presId="urn:microsoft.com/office/officeart/2005/8/layout/process1"/>
    <dgm:cxn modelId="{411797A1-9FCE-4A2D-B279-3F2F361E3000}" type="presOf" srcId="{F22E77B9-D760-4959-BC4A-81ECC6524199}" destId="{0BE4D937-952E-46E3-AF07-186869EFE36A}" srcOrd="0" destOrd="0" presId="urn:microsoft.com/office/officeart/2005/8/layout/process1"/>
    <dgm:cxn modelId="{0F68A1A2-8EC3-4B64-9429-2A7F08AE5450}" type="presOf" srcId="{E6619AF3-18DB-45CB-BB26-969D1F9347B3}" destId="{5C7AE3A2-07B4-4E6D-AD4C-85A58E43F44B}"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1B5094A5-BF7E-4AB4-A465-B199B112917F}" type="presOf" srcId="{13FFF749-8C86-4A28-A7FB-F7D644203001}" destId="{5CB4CDFD-40F7-48FE-8CA2-022A1FDB315E}" srcOrd="0" destOrd="0" presId="urn:microsoft.com/office/officeart/2005/8/layout/process1"/>
    <dgm:cxn modelId="{D13352A6-B7AA-46DD-9708-16BC2315464C}" type="presOf" srcId="{1B294027-BBB5-43F3-8294-CEF9A4EFE371}" destId="{35D6F453-F536-4565-AD9B-D4AB8ACAA937}" srcOrd="0" destOrd="0" presId="urn:microsoft.com/office/officeart/2005/8/layout/process1"/>
    <dgm:cxn modelId="{326981AA-4C29-4C62-83F2-CC527A41E60D}" type="presOf" srcId="{D51CDF2C-0ED4-433B-BA3B-1AF5CFC4EEAB}" destId="{45CCD3CB-B252-43FD-A9FC-6CF2BBC66DA4}" srcOrd="0" destOrd="0" presId="urn:microsoft.com/office/officeart/2005/8/layout/process1"/>
    <dgm:cxn modelId="{1F2554B6-FF68-470A-AF21-FE3A874A2396}" srcId="{1ED14810-7E68-455F-A18F-2CB316FF6375}" destId="{D51CDF2C-0ED4-433B-BA3B-1AF5CFC4EEAB}" srcOrd="6" destOrd="0" parTransId="{CA22F853-3D7D-4026-AB8A-B06C029033A8}" sibTransId="{13FFF749-8C86-4A28-A7FB-F7D644203001}"/>
    <dgm:cxn modelId="{D08660C0-3E07-475B-92DE-1099544AD617}" type="presOf" srcId="{B65584C3-89BE-4F70-A60F-F5175485F2C8}" destId="{7E485178-F6A3-44F9-A509-913A748FF138}" srcOrd="1" destOrd="0" presId="urn:microsoft.com/office/officeart/2005/8/layout/process1"/>
    <dgm:cxn modelId="{5F7294C0-6F0D-461B-9E05-59F9DAD63332}" type="presOf" srcId="{C68D5F37-49FD-4683-AFE2-81879C9FF1E2}" destId="{E2ABF414-5F37-4A42-A778-CD9BC29BEC08}" srcOrd="0" destOrd="0" presId="urn:microsoft.com/office/officeart/2005/8/layout/process1"/>
    <dgm:cxn modelId="{60BBEDCD-B755-4DA2-9589-F5D4B2E4A867}" type="presOf" srcId="{63A49ACE-C11F-427A-AF75-2D07A56554AE}" destId="{C19B384E-EA8E-4242-B0ED-F1EB3A761FEA}" srcOrd="0" destOrd="0" presId="urn:microsoft.com/office/officeart/2005/8/layout/process1"/>
    <dgm:cxn modelId="{088702D3-98AD-4C91-84D7-DD851DC8503D}" type="presOf" srcId="{2EB7712C-AF08-4D43-A392-8DFC2BBEE07E}" destId="{99C8833A-6583-43BF-9308-6B0E4C80D794}" srcOrd="0" destOrd="0" presId="urn:microsoft.com/office/officeart/2005/8/layout/process1"/>
    <dgm:cxn modelId="{BD963BE0-5F12-4223-A47E-3D461BADF67F}" type="presOf" srcId="{5E9E0B9F-16E5-4CFC-83FC-6181084ADDA2}" destId="{2278A2AD-F45D-4C3A-B636-8598A8C4122B}" srcOrd="0" destOrd="0" presId="urn:microsoft.com/office/officeart/2005/8/layout/process1"/>
    <dgm:cxn modelId="{E613A1E6-F9DB-4352-82FC-B44B25B84C43}" type="presOf" srcId="{5E9E0B9F-16E5-4CFC-83FC-6181084ADDA2}" destId="{B9D276AE-0027-45AB-AA1E-5909CDB51288}" srcOrd="1" destOrd="0" presId="urn:microsoft.com/office/officeart/2005/8/layout/process1"/>
    <dgm:cxn modelId="{4CBCC9EA-2BFD-4B9B-87A2-1A93834B20FF}" type="presOf" srcId="{470F6278-71EA-4365-A8BE-45438AD49D07}" destId="{466C5191-B1C2-47BA-ADCA-5B783AF504A1}" srcOrd="0" destOrd="0" presId="urn:microsoft.com/office/officeart/2005/8/layout/process1"/>
    <dgm:cxn modelId="{0D78AFEF-8D9D-48E4-97D1-96E3E187DF82}" srcId="{1ED14810-7E68-455F-A18F-2CB316FF6375}" destId="{C68D5F37-49FD-4683-AFE2-81879C9FF1E2}" srcOrd="9" destOrd="0" parTransId="{0F9C0968-F54F-4CB3-800B-634074F67CD8}" sibTransId="{B9F4452F-7C69-4589-8896-AAE9B20CB475}"/>
    <dgm:cxn modelId="{EA95CDF9-9068-43DF-9020-E3AE9B3BE1B4}" type="presOf" srcId="{2EB7712C-AF08-4D43-A392-8DFC2BBEE07E}" destId="{873009D6-70B1-47E7-8C75-356BC4B7703B}" srcOrd="1"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40F257FE-3B10-40F6-AFE4-C9793929D051}" type="presOf" srcId="{F689E5A1-E266-4CC9-97D8-79BA9870D14E}" destId="{F2E5712C-1BDE-4CBA-87D3-EE2EBF4AEBAA}" srcOrd="0" destOrd="0" presId="urn:microsoft.com/office/officeart/2005/8/layout/process1"/>
    <dgm:cxn modelId="{283D90FF-A43E-468B-B6B8-4CD68862BBC9}" type="presOf" srcId="{B9F4452F-7C69-4589-8896-AAE9B20CB475}" destId="{C73E877B-A180-41E3-B6D9-05E93ACEE182}" srcOrd="0" destOrd="0" presId="urn:microsoft.com/office/officeart/2005/8/layout/process1"/>
    <dgm:cxn modelId="{86158272-DF4F-4332-B5F6-CA318C9F6DFA}" type="presParOf" srcId="{A720D130-F417-43C3-898A-5FDCFD1D6CEB}" destId="{5C7AE3A2-07B4-4E6D-AD4C-85A58E43F44B}" srcOrd="0" destOrd="0" presId="urn:microsoft.com/office/officeart/2005/8/layout/process1"/>
    <dgm:cxn modelId="{7912ABA4-A6B1-4B82-82D4-7184EBBEC894}" type="presParOf" srcId="{A720D130-F417-43C3-898A-5FDCFD1D6CEB}" destId="{466C5191-B1C2-47BA-ADCA-5B783AF504A1}" srcOrd="1" destOrd="0" presId="urn:microsoft.com/office/officeart/2005/8/layout/process1"/>
    <dgm:cxn modelId="{18F1E77F-76EF-4D3A-AFD5-902CC9DE870D}" type="presParOf" srcId="{466C5191-B1C2-47BA-ADCA-5B783AF504A1}" destId="{8DC56A35-62B2-4884-8B71-1C69265CF028}" srcOrd="0" destOrd="0" presId="urn:microsoft.com/office/officeart/2005/8/layout/process1"/>
    <dgm:cxn modelId="{2A9C4D51-3ACF-4943-8415-84EAE635C05B}" type="presParOf" srcId="{A720D130-F417-43C3-898A-5FDCFD1D6CEB}" destId="{0BE4D937-952E-46E3-AF07-186869EFE36A}" srcOrd="2" destOrd="0" presId="urn:microsoft.com/office/officeart/2005/8/layout/process1"/>
    <dgm:cxn modelId="{6FEE9D5B-1FF7-4B5E-AEB8-E3326A742138}" type="presParOf" srcId="{A720D130-F417-43C3-898A-5FDCFD1D6CEB}" destId="{99C8833A-6583-43BF-9308-6B0E4C80D794}" srcOrd="3" destOrd="0" presId="urn:microsoft.com/office/officeart/2005/8/layout/process1"/>
    <dgm:cxn modelId="{527D585D-9AEB-4DBC-91E6-66DED909B6D6}" type="presParOf" srcId="{99C8833A-6583-43BF-9308-6B0E4C80D794}" destId="{873009D6-70B1-47E7-8C75-356BC4B7703B}" srcOrd="0" destOrd="0" presId="urn:microsoft.com/office/officeart/2005/8/layout/process1"/>
    <dgm:cxn modelId="{6E22FE96-ED4B-4275-9182-69CC35258D16}" type="presParOf" srcId="{A720D130-F417-43C3-898A-5FDCFD1D6CEB}" destId="{727B4DD7-D66E-47B3-A9DB-5C6BED709842}" srcOrd="4" destOrd="0" presId="urn:microsoft.com/office/officeart/2005/8/layout/process1"/>
    <dgm:cxn modelId="{3013E2BD-3596-47F9-B3B5-3E6F9D95E211}" type="presParOf" srcId="{A720D130-F417-43C3-898A-5FDCFD1D6CEB}" destId="{2278A2AD-F45D-4C3A-B636-8598A8C4122B}" srcOrd="5" destOrd="0" presId="urn:microsoft.com/office/officeart/2005/8/layout/process1"/>
    <dgm:cxn modelId="{270332EB-7560-4B20-9DCD-445EEE469E42}" type="presParOf" srcId="{2278A2AD-F45D-4C3A-B636-8598A8C4122B}" destId="{B9D276AE-0027-45AB-AA1E-5909CDB51288}" srcOrd="0" destOrd="0" presId="urn:microsoft.com/office/officeart/2005/8/layout/process1"/>
    <dgm:cxn modelId="{B5A4AE2A-A429-4DE7-815C-4EC2C3412BCF}" type="presParOf" srcId="{A720D130-F417-43C3-898A-5FDCFD1D6CEB}" destId="{C5F57740-67FA-4113-B1C6-68FF63C0A60D}" srcOrd="6" destOrd="0" presId="urn:microsoft.com/office/officeart/2005/8/layout/process1"/>
    <dgm:cxn modelId="{88BB9D82-E661-4C8E-8659-6C668C4177D6}" type="presParOf" srcId="{A720D130-F417-43C3-898A-5FDCFD1D6CEB}" destId="{EBFA4251-5CEC-4C58-A41B-3EB21BE8406E}" srcOrd="7" destOrd="0" presId="urn:microsoft.com/office/officeart/2005/8/layout/process1"/>
    <dgm:cxn modelId="{EB2CFC40-3B8F-437B-81C4-08CB1D474BA9}" type="presParOf" srcId="{EBFA4251-5CEC-4C58-A41B-3EB21BE8406E}" destId="{7E485178-F6A3-44F9-A509-913A748FF138}" srcOrd="0" destOrd="0" presId="urn:microsoft.com/office/officeart/2005/8/layout/process1"/>
    <dgm:cxn modelId="{2FF92399-8B72-4531-BAE9-A6FFB1E02965}" type="presParOf" srcId="{A720D130-F417-43C3-898A-5FDCFD1D6CEB}" destId="{E9019F3B-787F-45C7-AB92-F8CF170A85D4}" srcOrd="8" destOrd="0" presId="urn:microsoft.com/office/officeart/2005/8/layout/process1"/>
    <dgm:cxn modelId="{A39761B8-4079-4516-BC2B-B37C0C6BD7CD}" type="presParOf" srcId="{A720D130-F417-43C3-898A-5FDCFD1D6CEB}" destId="{B3BECEB0-3A52-4712-918C-8A2B0CE76249}" srcOrd="9" destOrd="0" presId="urn:microsoft.com/office/officeart/2005/8/layout/process1"/>
    <dgm:cxn modelId="{3AF390FF-F8E2-423F-AF37-EFB363EA5455}" type="presParOf" srcId="{B3BECEB0-3A52-4712-918C-8A2B0CE76249}" destId="{EFFA3FEF-230E-4473-89E8-0F589AAE375B}" srcOrd="0" destOrd="0" presId="urn:microsoft.com/office/officeart/2005/8/layout/process1"/>
    <dgm:cxn modelId="{B2B473EB-7C14-4470-AA54-BCEADB362834}" type="presParOf" srcId="{A720D130-F417-43C3-898A-5FDCFD1D6CEB}" destId="{6D038901-CA71-4CCC-8E44-1063DDF8510F}" srcOrd="10" destOrd="0" presId="urn:microsoft.com/office/officeart/2005/8/layout/process1"/>
    <dgm:cxn modelId="{F78162E3-8D3C-4AEE-B8C7-6C94C5C3A17A}" type="presParOf" srcId="{A720D130-F417-43C3-898A-5FDCFD1D6CEB}" destId="{FBACC447-0EF1-44C4-AB23-6744185EB666}" srcOrd="11" destOrd="0" presId="urn:microsoft.com/office/officeart/2005/8/layout/process1"/>
    <dgm:cxn modelId="{70CC82A5-C6FE-484B-A005-6376DB8FB0E1}" type="presParOf" srcId="{FBACC447-0EF1-44C4-AB23-6744185EB666}" destId="{35B7A6BF-1855-4991-A45F-787C111CFDA7}" srcOrd="0" destOrd="0" presId="urn:microsoft.com/office/officeart/2005/8/layout/process1"/>
    <dgm:cxn modelId="{4FB0D1E8-8582-4420-BE7D-3B72FAD5CF12}" type="presParOf" srcId="{A720D130-F417-43C3-898A-5FDCFD1D6CEB}" destId="{45CCD3CB-B252-43FD-A9FC-6CF2BBC66DA4}" srcOrd="12" destOrd="0" presId="urn:microsoft.com/office/officeart/2005/8/layout/process1"/>
    <dgm:cxn modelId="{344F4F8A-A78F-4530-AEA1-782F770A2953}" type="presParOf" srcId="{A720D130-F417-43C3-898A-5FDCFD1D6CEB}" destId="{5CB4CDFD-40F7-48FE-8CA2-022A1FDB315E}" srcOrd="13" destOrd="0" presId="urn:microsoft.com/office/officeart/2005/8/layout/process1"/>
    <dgm:cxn modelId="{CEF3EB92-6910-48EF-AEDE-FD02783FF704}" type="presParOf" srcId="{5CB4CDFD-40F7-48FE-8CA2-022A1FDB315E}" destId="{1A58EB67-939D-40AF-9809-9ECABCC31B1B}" srcOrd="0" destOrd="0" presId="urn:microsoft.com/office/officeart/2005/8/layout/process1"/>
    <dgm:cxn modelId="{235E4926-57BA-46C0-A636-ACCDC6DC8E42}" type="presParOf" srcId="{A720D130-F417-43C3-898A-5FDCFD1D6CEB}" destId="{CBD8AFA7-35F5-4770-BF9C-2C10DDF85E9D}" srcOrd="14" destOrd="0" presId="urn:microsoft.com/office/officeart/2005/8/layout/process1"/>
    <dgm:cxn modelId="{1F81D406-C823-4A85-AD1C-E49D78FE5D5F}" type="presParOf" srcId="{A720D130-F417-43C3-898A-5FDCFD1D6CEB}" destId="{BA236CE3-76D3-408C-8AD7-C836C4C17832}" srcOrd="15" destOrd="0" presId="urn:microsoft.com/office/officeart/2005/8/layout/process1"/>
    <dgm:cxn modelId="{AC8B736B-1DE5-4F84-8337-943D0BBC9464}" type="presParOf" srcId="{BA236CE3-76D3-408C-8AD7-C836C4C17832}" destId="{68FF1712-AF9A-4EDE-B737-09E6D6CA1F74}" srcOrd="0" destOrd="0" presId="urn:microsoft.com/office/officeart/2005/8/layout/process1"/>
    <dgm:cxn modelId="{569C9297-5F9A-431C-A87E-CEC752A1AF2F}" type="presParOf" srcId="{A720D130-F417-43C3-898A-5FDCFD1D6CEB}" destId="{35D6F453-F536-4565-AD9B-D4AB8ACAA937}" srcOrd="16" destOrd="0" presId="urn:microsoft.com/office/officeart/2005/8/layout/process1"/>
    <dgm:cxn modelId="{55393FB9-F34E-4990-AFF1-1E7AD9F69DE9}" type="presParOf" srcId="{A720D130-F417-43C3-898A-5FDCFD1D6CEB}" destId="{2AB5222B-6214-4B56-91F2-171FA2C8665C}" srcOrd="17" destOrd="0" presId="urn:microsoft.com/office/officeart/2005/8/layout/process1"/>
    <dgm:cxn modelId="{AE99C7C2-189F-4F65-8BC3-346B509D4CAF}" type="presParOf" srcId="{2AB5222B-6214-4B56-91F2-171FA2C8665C}" destId="{DC39261E-61A2-402E-8137-F9A986B7D150}" srcOrd="0" destOrd="0" presId="urn:microsoft.com/office/officeart/2005/8/layout/process1"/>
    <dgm:cxn modelId="{FE5359CF-A8A8-4D05-9C22-D5D1B9C4A1E9}" type="presParOf" srcId="{A720D130-F417-43C3-898A-5FDCFD1D6CEB}" destId="{E2ABF414-5F37-4A42-A778-CD9BC29BEC08}" srcOrd="18" destOrd="0" presId="urn:microsoft.com/office/officeart/2005/8/layout/process1"/>
    <dgm:cxn modelId="{C1B46389-2416-4F2D-A30E-77F50FC06AC5}" type="presParOf" srcId="{A720D130-F417-43C3-898A-5FDCFD1D6CEB}" destId="{C73E877B-A180-41E3-B6D9-05E93ACEE182}" srcOrd="19" destOrd="0" presId="urn:microsoft.com/office/officeart/2005/8/layout/process1"/>
    <dgm:cxn modelId="{B92D3F9A-CA92-4087-BCED-503058338780}" type="presParOf" srcId="{C73E877B-A180-41E3-B6D9-05E93ACEE182}" destId="{0B98A43C-6802-4F00-A26B-52270BB0C9F7}" srcOrd="0" destOrd="0" presId="urn:microsoft.com/office/officeart/2005/8/layout/process1"/>
    <dgm:cxn modelId="{9A66C231-1B84-4A4B-8AD8-6538AF2427A4}" type="presParOf" srcId="{A720D130-F417-43C3-898A-5FDCFD1D6CEB}" destId="{F2E5712C-1BDE-4CBA-87D3-EE2EBF4AEBAA}" srcOrd="20" destOrd="0" presId="urn:microsoft.com/office/officeart/2005/8/layout/process1"/>
    <dgm:cxn modelId="{8B666F63-7D60-46AB-9DA0-4585387F2BCF}" type="presParOf" srcId="{A720D130-F417-43C3-898A-5FDCFD1D6CEB}" destId="{DE97B7FE-6C42-4B64-8F86-12DE2B23AED7}" srcOrd="21" destOrd="0" presId="urn:microsoft.com/office/officeart/2005/8/layout/process1"/>
    <dgm:cxn modelId="{C1B4F1BC-A7E4-4B7F-8E35-9A816336901F}" type="presParOf" srcId="{DE97B7FE-6C42-4B64-8F86-12DE2B23AED7}" destId="{DEEBFAA3-79B8-4C9F-8C55-418F18C33494}" srcOrd="0" destOrd="0" presId="urn:microsoft.com/office/officeart/2005/8/layout/process1"/>
    <dgm:cxn modelId="{5CCEEF7F-9028-4F09-8BF9-45EA7636F401}" type="presParOf" srcId="{A720D130-F417-43C3-898A-5FDCFD1D6CEB}" destId="{C19B384E-EA8E-4242-B0ED-F1EB3A761FEA}" srcOrd="22" destOrd="0" presId="urn:microsoft.com/office/officeart/2005/8/layout/process1"/>
  </dgm:cxnLst>
  <dgm:bg>
    <a:noFill/>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432915" y="757"/>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62892" y="363907"/>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432915" y="532196"/>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stride=2, padding=same)</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62892" y="895346"/>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432915" y="1063635"/>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62892" y="1426785"/>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432915" y="4252270"/>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(nodes=240)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62892" y="4615420"/>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432915" y="3720831"/>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62892" y="4083981"/>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432915" y="5846588"/>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74CB2958-AAA4-48D4-B096-6036378B80D0}">
      <dgm:prSet phldrT="[Text]"/>
      <dgm:spPr>
        <a:xfrm>
          <a:off x="432915" y="2126513"/>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C16A612C-4154-4F31-94F1-F9F8B2567D6E}" type="parTrans" cxnId="{AD773219-D7B7-419D-BABE-59316AACD0FE}">
      <dgm:prSet/>
      <dgm:spPr/>
      <dgm:t>
        <a:bodyPr/>
        <a:lstStyle/>
        <a:p>
          <a:endParaRPr lang="en-IN"/>
        </a:p>
      </dgm:t>
    </dgm:pt>
    <dgm:pt modelId="{7F85A4AF-75E2-41A6-B83B-F0861E061A0F}" type="sibTrans" cxnId="{AD773219-D7B7-419D-BABE-59316AACD0FE}">
      <dgm:prSet/>
      <dgm:spPr>
        <a:xfrm rot="5400000">
          <a:off x="1062892" y="2489663"/>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90BE687F-D3C5-403D-B0A0-20A1B1FAE029}">
      <dgm:prSet phldrT="[Text]"/>
      <dgm:spPr>
        <a:xfrm>
          <a:off x="432915" y="1595074"/>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(layers=32,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stride=2, padding=same)</a:t>
          </a:r>
        </a:p>
      </dgm:t>
    </dgm:pt>
    <dgm:pt modelId="{35E5EF44-0237-4655-8428-3C06555329F1}" type="parTrans" cxnId="{25FEEE4B-DEED-416C-8E7F-EB4F9133E16A}">
      <dgm:prSet/>
      <dgm:spPr/>
      <dgm:t>
        <a:bodyPr/>
        <a:lstStyle/>
        <a:p>
          <a:endParaRPr lang="en-IN"/>
        </a:p>
      </dgm:t>
    </dgm:pt>
    <dgm:pt modelId="{B65584C3-89BE-4F70-A60F-F5175485F2C8}" type="sibTrans" cxnId="{25FEEE4B-DEED-416C-8E7F-EB4F9133E16A}">
      <dgm:prSet/>
      <dgm:spPr>
        <a:xfrm rot="5400000">
          <a:off x="1062892" y="1958224"/>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C68D5F37-49FD-4683-AFE2-81879C9FF1E2}">
      <dgm:prSet/>
      <dgm:spPr>
        <a:xfrm>
          <a:off x="432915" y="4783709"/>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Layer2 (nodes=168)</a:t>
          </a:r>
        </a:p>
      </dgm:t>
    </dgm:pt>
    <dgm:pt modelId="{0F9C0968-F54F-4CB3-800B-634074F67CD8}" type="parTrans" cxnId="{0D78AFEF-8D9D-48E4-97D1-96E3E187DF82}">
      <dgm:prSet/>
      <dgm:spPr/>
      <dgm:t>
        <a:bodyPr/>
        <a:lstStyle/>
        <a:p>
          <a:endParaRPr lang="en-IN"/>
        </a:p>
      </dgm:t>
    </dgm:pt>
    <dgm:pt modelId="{B9F4452F-7C69-4589-8896-AAE9B20CB475}" type="sibTrans" cxnId="{0D78AFEF-8D9D-48E4-97D1-96E3E187DF82}">
      <dgm:prSet/>
      <dgm:spPr>
        <a:xfrm rot="5400000">
          <a:off x="1062892" y="5146859"/>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D51CDF2C-0ED4-433B-BA3B-1AF5CFC4EEAB}">
      <dgm:prSet phldrT="[Text]"/>
      <dgm:spPr>
        <a:xfrm>
          <a:off x="432915" y="3189392"/>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CA22F853-3D7D-4026-AB8A-B06C029033A8}" type="parTrans" cxnId="{1F2554B6-FF68-470A-AF21-FE3A874A2396}">
      <dgm:prSet/>
      <dgm:spPr/>
      <dgm:t>
        <a:bodyPr/>
        <a:lstStyle/>
        <a:p>
          <a:endParaRPr lang="en-IN"/>
        </a:p>
      </dgm:t>
    </dgm:pt>
    <dgm:pt modelId="{13FFF749-8C86-4A28-A7FB-F7D644203001}" type="sibTrans" cxnId="{1F2554B6-FF68-470A-AF21-FE3A874A2396}">
      <dgm:prSet/>
      <dgm:spPr>
        <a:xfrm rot="5400000">
          <a:off x="1062892" y="3552542"/>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F208BD4-69F6-45D8-8AF8-E2FF1D36895C}">
      <dgm:prSet phldrT="[Text]"/>
      <dgm:spPr>
        <a:xfrm>
          <a:off x="432915" y="2657953"/>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(layers=64,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stride=2, padding=same)</a:t>
          </a:r>
        </a:p>
      </dgm:t>
    </dgm:pt>
    <dgm:pt modelId="{B4B99E8F-4883-42CD-BADA-BE92DC010293}" type="parTrans" cxnId="{C4E67473-08E2-491F-806D-954ACDB34E84}">
      <dgm:prSet/>
      <dgm:spPr/>
      <dgm:t>
        <a:bodyPr/>
        <a:lstStyle/>
        <a:p>
          <a:endParaRPr lang="en-IN"/>
        </a:p>
      </dgm:t>
    </dgm:pt>
    <dgm:pt modelId="{B90EAE53-72B7-4626-9F47-B4EC396100E6}" type="sibTrans" cxnId="{C4E67473-08E2-491F-806D-954ACDB34E84}">
      <dgm:prSet/>
      <dgm:spPr>
        <a:xfrm rot="5400000">
          <a:off x="1062892" y="3021103"/>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689E5A1-E266-4CC9-97D8-79BA9870D14E}">
      <dgm:prSet/>
      <dgm:spPr>
        <a:xfrm>
          <a:off x="432915" y="5315148"/>
          <a:ext cx="1392813"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Layer3 (nodes=116)</a:t>
          </a:r>
        </a:p>
      </dgm:t>
    </dgm:pt>
    <dgm:pt modelId="{F7284287-6078-4B2B-94C3-BED6CDEFD476}" type="parTrans" cxnId="{E133D25C-76E1-4F94-B5DA-099312529808}">
      <dgm:prSet/>
      <dgm:spPr/>
      <dgm:t>
        <a:bodyPr/>
        <a:lstStyle/>
        <a:p>
          <a:endParaRPr lang="en-IN"/>
        </a:p>
      </dgm:t>
    </dgm:pt>
    <dgm:pt modelId="{3A0333F9-B9BF-45A7-9FC6-D26FA087F659}" type="sibTrans" cxnId="{E133D25C-76E1-4F94-B5DA-099312529808}">
      <dgm:prSet/>
      <dgm:spPr>
        <a:xfrm rot="5400000">
          <a:off x="1062892" y="5678299"/>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8E3E1A8-D985-44EE-AA91-BFC8C82E768A}" type="pres">
      <dgm:prSet presAssocID="{1ED14810-7E68-455F-A18F-2CB316FF6375}" presName="Name0" presStyleCnt="0">
        <dgm:presLayoutVars>
          <dgm:dir/>
          <dgm:resizeHandles val="exact"/>
        </dgm:presLayoutVars>
      </dgm:prSet>
      <dgm:spPr/>
    </dgm:pt>
    <dgm:pt modelId="{9C39BCE8-0A69-4628-9303-A5543F8852A2}" type="pres">
      <dgm:prSet presAssocID="{E6619AF3-18DB-45CB-BB26-969D1F9347B3}" presName="node" presStyleLbl="node1" presStyleIdx="0" presStyleCnt="12">
        <dgm:presLayoutVars>
          <dgm:bulletEnabled val="1"/>
        </dgm:presLayoutVars>
      </dgm:prSet>
      <dgm:spPr>
        <a:prstGeom prst="roundRect">
          <a:avLst>
            <a:gd name="adj" fmla="val 10000"/>
          </a:avLst>
        </a:prstGeom>
      </dgm:spPr>
    </dgm:pt>
    <dgm:pt modelId="{7752D4AC-D638-400B-87D2-8FC15E52B016}" type="pres">
      <dgm:prSet presAssocID="{470F6278-71EA-4365-A8BE-45438AD49D07}" presName="sibTrans" presStyleLbl="sibTrans2D1" presStyleIdx="0" presStyleCnt="11"/>
      <dgm:spPr>
        <a:prstGeom prst="rightArrow">
          <a:avLst>
            <a:gd name="adj1" fmla="val 60000"/>
            <a:gd name="adj2" fmla="val 50000"/>
          </a:avLst>
        </a:prstGeom>
      </dgm:spPr>
    </dgm:pt>
    <dgm:pt modelId="{7F7558A6-5370-490E-A957-7486EC67FE82}" type="pres">
      <dgm:prSet presAssocID="{470F6278-71EA-4365-A8BE-45438AD49D07}" presName="connectorText" presStyleLbl="sibTrans2D1" presStyleIdx="0" presStyleCnt="11"/>
      <dgm:spPr/>
    </dgm:pt>
    <dgm:pt modelId="{0697456B-7D67-479C-B56B-F189024268A4}" type="pres">
      <dgm:prSet presAssocID="{F22E77B9-D760-4959-BC4A-81ECC6524199}" presName="node" presStyleLbl="node1" presStyleIdx="1" presStyleCnt="12">
        <dgm:presLayoutVars>
          <dgm:bulletEnabled val="1"/>
        </dgm:presLayoutVars>
      </dgm:prSet>
      <dgm:spPr>
        <a:prstGeom prst="roundRect">
          <a:avLst>
            <a:gd name="adj" fmla="val 10000"/>
          </a:avLst>
        </a:prstGeom>
      </dgm:spPr>
    </dgm:pt>
    <dgm:pt modelId="{353BFB43-75FB-4D3E-BBA2-80685A14F075}" type="pres">
      <dgm:prSet presAssocID="{2EB7712C-AF08-4D43-A392-8DFC2BBEE07E}" presName="sibTrans" presStyleLbl="sibTrans2D1" presStyleIdx="1" presStyleCnt="11"/>
      <dgm:spPr>
        <a:prstGeom prst="rightArrow">
          <a:avLst>
            <a:gd name="adj1" fmla="val 60000"/>
            <a:gd name="adj2" fmla="val 50000"/>
          </a:avLst>
        </a:prstGeom>
      </dgm:spPr>
    </dgm:pt>
    <dgm:pt modelId="{D3879AAB-4D08-4C75-817C-69ACFCFBC921}" type="pres">
      <dgm:prSet presAssocID="{2EB7712C-AF08-4D43-A392-8DFC2BBEE07E}" presName="connectorText" presStyleLbl="sibTrans2D1" presStyleIdx="1" presStyleCnt="11"/>
      <dgm:spPr/>
    </dgm:pt>
    <dgm:pt modelId="{A3391151-BCEE-4280-9FB5-0F786F15EEAC}" type="pres">
      <dgm:prSet presAssocID="{203F2D8E-13CD-4646-87BF-A240BCDB8BB7}" presName="node" presStyleLbl="node1" presStyleIdx="2" presStyleCnt="12">
        <dgm:presLayoutVars>
          <dgm:bulletEnabled val="1"/>
        </dgm:presLayoutVars>
      </dgm:prSet>
      <dgm:spPr>
        <a:prstGeom prst="roundRect">
          <a:avLst>
            <a:gd name="adj" fmla="val 10000"/>
          </a:avLst>
        </a:prstGeom>
      </dgm:spPr>
    </dgm:pt>
    <dgm:pt modelId="{B32ABF65-E5C0-46BF-BC0F-96A28909497B}" type="pres">
      <dgm:prSet presAssocID="{5E9E0B9F-16E5-4CFC-83FC-6181084ADDA2}" presName="sibTrans" presStyleLbl="sibTrans2D1" presStyleIdx="2" presStyleCnt="11"/>
      <dgm:spPr>
        <a:prstGeom prst="rightArrow">
          <a:avLst>
            <a:gd name="adj1" fmla="val 60000"/>
            <a:gd name="adj2" fmla="val 50000"/>
          </a:avLst>
        </a:prstGeom>
      </dgm:spPr>
    </dgm:pt>
    <dgm:pt modelId="{A5AD014C-8F36-493F-88F6-476768411222}" type="pres">
      <dgm:prSet presAssocID="{5E9E0B9F-16E5-4CFC-83FC-6181084ADDA2}" presName="connectorText" presStyleLbl="sibTrans2D1" presStyleIdx="2" presStyleCnt="11"/>
      <dgm:spPr/>
    </dgm:pt>
    <dgm:pt modelId="{AD20F986-B417-4778-8361-D5957B8C6E05}" type="pres">
      <dgm:prSet presAssocID="{90BE687F-D3C5-403D-B0A0-20A1B1FAE029}" presName="node" presStyleLbl="node1" presStyleIdx="3" presStyleCnt="12">
        <dgm:presLayoutVars>
          <dgm:bulletEnabled val="1"/>
        </dgm:presLayoutVars>
      </dgm:prSet>
      <dgm:spPr>
        <a:prstGeom prst="roundRect">
          <a:avLst>
            <a:gd name="adj" fmla="val 10000"/>
          </a:avLst>
        </a:prstGeom>
      </dgm:spPr>
    </dgm:pt>
    <dgm:pt modelId="{05CAC1A8-C26C-438E-9532-0FD8DA44B67B}" type="pres">
      <dgm:prSet presAssocID="{B65584C3-89BE-4F70-A60F-F5175485F2C8}" presName="sibTrans" presStyleLbl="sibTrans2D1" presStyleIdx="3" presStyleCnt="11"/>
      <dgm:spPr>
        <a:prstGeom prst="rightArrow">
          <a:avLst>
            <a:gd name="adj1" fmla="val 60000"/>
            <a:gd name="adj2" fmla="val 50000"/>
          </a:avLst>
        </a:prstGeom>
      </dgm:spPr>
    </dgm:pt>
    <dgm:pt modelId="{48BFAB7B-3512-41FC-A7FF-18EAF325EE61}" type="pres">
      <dgm:prSet presAssocID="{B65584C3-89BE-4F70-A60F-F5175485F2C8}" presName="connectorText" presStyleLbl="sibTrans2D1" presStyleIdx="3" presStyleCnt="11"/>
      <dgm:spPr/>
    </dgm:pt>
    <dgm:pt modelId="{40A76590-1EC1-4A47-9C59-D3458D0EB33F}" type="pres">
      <dgm:prSet presAssocID="{74CB2958-AAA4-48D4-B096-6036378B80D0}" presName="node" presStyleLbl="node1" presStyleIdx="4" presStyleCnt="12">
        <dgm:presLayoutVars>
          <dgm:bulletEnabled val="1"/>
        </dgm:presLayoutVars>
      </dgm:prSet>
      <dgm:spPr>
        <a:prstGeom prst="roundRect">
          <a:avLst>
            <a:gd name="adj" fmla="val 10000"/>
          </a:avLst>
        </a:prstGeom>
      </dgm:spPr>
    </dgm:pt>
    <dgm:pt modelId="{20D1ED91-D4C5-47BF-8820-D2C8D9A81505}" type="pres">
      <dgm:prSet presAssocID="{7F85A4AF-75E2-41A6-B83B-F0861E061A0F}" presName="sibTrans" presStyleLbl="sibTrans2D1" presStyleIdx="4" presStyleCnt="11"/>
      <dgm:spPr>
        <a:prstGeom prst="rightArrow">
          <a:avLst>
            <a:gd name="adj1" fmla="val 60000"/>
            <a:gd name="adj2" fmla="val 50000"/>
          </a:avLst>
        </a:prstGeom>
      </dgm:spPr>
    </dgm:pt>
    <dgm:pt modelId="{2BF0BF78-9216-43AB-9213-E0885D3BA420}" type="pres">
      <dgm:prSet presAssocID="{7F85A4AF-75E2-41A6-B83B-F0861E061A0F}" presName="connectorText" presStyleLbl="sibTrans2D1" presStyleIdx="4" presStyleCnt="11"/>
      <dgm:spPr/>
    </dgm:pt>
    <dgm:pt modelId="{14644F42-614E-4F18-A8C7-0A5BA466B4D8}" type="pres">
      <dgm:prSet presAssocID="{1F208BD4-69F6-45D8-8AF8-E2FF1D36895C}" presName="node" presStyleLbl="node1" presStyleIdx="5" presStyleCnt="12">
        <dgm:presLayoutVars>
          <dgm:bulletEnabled val="1"/>
        </dgm:presLayoutVars>
      </dgm:prSet>
      <dgm:spPr>
        <a:prstGeom prst="roundRect">
          <a:avLst>
            <a:gd name="adj" fmla="val 10000"/>
          </a:avLst>
        </a:prstGeom>
      </dgm:spPr>
    </dgm:pt>
    <dgm:pt modelId="{A834E6D4-4DB0-450D-BB03-EA0CDAEE6006}" type="pres">
      <dgm:prSet presAssocID="{B90EAE53-72B7-4626-9F47-B4EC396100E6}" presName="sibTrans" presStyleLbl="sibTrans2D1" presStyleIdx="5" presStyleCnt="11"/>
      <dgm:spPr>
        <a:prstGeom prst="rightArrow">
          <a:avLst>
            <a:gd name="adj1" fmla="val 60000"/>
            <a:gd name="adj2" fmla="val 50000"/>
          </a:avLst>
        </a:prstGeom>
      </dgm:spPr>
    </dgm:pt>
    <dgm:pt modelId="{ABA4FE94-45A8-4A3B-811E-E25C4A711CAC}" type="pres">
      <dgm:prSet presAssocID="{B90EAE53-72B7-4626-9F47-B4EC396100E6}" presName="connectorText" presStyleLbl="sibTrans2D1" presStyleIdx="5" presStyleCnt="11"/>
      <dgm:spPr/>
    </dgm:pt>
    <dgm:pt modelId="{A4A53BD3-AC0E-4E5D-8D07-842CE860C0A2}" type="pres">
      <dgm:prSet presAssocID="{D51CDF2C-0ED4-433B-BA3B-1AF5CFC4EEAB}" presName="node" presStyleLbl="node1" presStyleIdx="6" presStyleCnt="12">
        <dgm:presLayoutVars>
          <dgm:bulletEnabled val="1"/>
        </dgm:presLayoutVars>
      </dgm:prSet>
      <dgm:spPr>
        <a:prstGeom prst="roundRect">
          <a:avLst>
            <a:gd name="adj" fmla="val 10000"/>
          </a:avLst>
        </a:prstGeom>
      </dgm:spPr>
    </dgm:pt>
    <dgm:pt modelId="{08325909-6A2F-4FBB-B7CB-C77EDF995F59}" type="pres">
      <dgm:prSet presAssocID="{13FFF749-8C86-4A28-A7FB-F7D644203001}" presName="sibTrans" presStyleLbl="sibTrans2D1" presStyleIdx="6" presStyleCnt="11"/>
      <dgm:spPr>
        <a:prstGeom prst="rightArrow">
          <a:avLst>
            <a:gd name="adj1" fmla="val 60000"/>
            <a:gd name="adj2" fmla="val 50000"/>
          </a:avLst>
        </a:prstGeom>
      </dgm:spPr>
    </dgm:pt>
    <dgm:pt modelId="{7D56F438-F232-4E01-96AC-070C8074B4E0}" type="pres">
      <dgm:prSet presAssocID="{13FFF749-8C86-4A28-A7FB-F7D644203001}" presName="connectorText" presStyleLbl="sibTrans2D1" presStyleIdx="6" presStyleCnt="11"/>
      <dgm:spPr/>
    </dgm:pt>
    <dgm:pt modelId="{0BBED9F6-1721-486F-B89A-FFCCFAEDDD5E}" type="pres">
      <dgm:prSet presAssocID="{7990BBE9-511D-4E98-B473-54E31D6CB335}" presName="node" presStyleLbl="node1" presStyleIdx="7" presStyleCnt="12">
        <dgm:presLayoutVars>
          <dgm:bulletEnabled val="1"/>
        </dgm:presLayoutVars>
      </dgm:prSet>
      <dgm:spPr>
        <a:prstGeom prst="roundRect">
          <a:avLst>
            <a:gd name="adj" fmla="val 10000"/>
          </a:avLst>
        </a:prstGeom>
      </dgm:spPr>
    </dgm:pt>
    <dgm:pt modelId="{A0D98C58-3422-4C2B-95F1-596BC6570C8C}" type="pres">
      <dgm:prSet presAssocID="{BE339112-08CD-4DB6-863A-1B3BFB38BB08}" presName="sibTrans" presStyleLbl="sibTrans2D1" presStyleIdx="7" presStyleCnt="11"/>
      <dgm:spPr>
        <a:prstGeom prst="rightArrow">
          <a:avLst>
            <a:gd name="adj1" fmla="val 60000"/>
            <a:gd name="adj2" fmla="val 50000"/>
          </a:avLst>
        </a:prstGeom>
      </dgm:spPr>
    </dgm:pt>
    <dgm:pt modelId="{AF3CC5D9-D475-43CB-A533-149A09B2E040}" type="pres">
      <dgm:prSet presAssocID="{BE339112-08CD-4DB6-863A-1B3BFB38BB08}" presName="connectorText" presStyleLbl="sibTrans2D1" presStyleIdx="7" presStyleCnt="11"/>
      <dgm:spPr/>
    </dgm:pt>
    <dgm:pt modelId="{51D76290-98F6-426C-B10B-6F9949DD5DC2}" type="pres">
      <dgm:prSet presAssocID="{1B294027-BBB5-43F3-8294-CEF9A4EFE371}" presName="node" presStyleLbl="node1" presStyleIdx="8" presStyleCnt="12">
        <dgm:presLayoutVars>
          <dgm:bulletEnabled val="1"/>
        </dgm:presLayoutVars>
      </dgm:prSet>
      <dgm:spPr>
        <a:prstGeom prst="roundRect">
          <a:avLst>
            <a:gd name="adj" fmla="val 10000"/>
          </a:avLst>
        </a:prstGeom>
      </dgm:spPr>
    </dgm:pt>
    <dgm:pt modelId="{AC4BA293-7743-4F85-8500-64BD59D1EF94}" type="pres">
      <dgm:prSet presAssocID="{96DF2784-729B-498F-8CA4-4C0CADDEFF87}" presName="sibTrans" presStyleLbl="sibTrans2D1" presStyleIdx="8" presStyleCnt="11"/>
      <dgm:spPr>
        <a:prstGeom prst="rightArrow">
          <a:avLst>
            <a:gd name="adj1" fmla="val 60000"/>
            <a:gd name="adj2" fmla="val 50000"/>
          </a:avLst>
        </a:prstGeom>
      </dgm:spPr>
    </dgm:pt>
    <dgm:pt modelId="{99B279E4-80A7-40B9-8E13-56378A01679A}" type="pres">
      <dgm:prSet presAssocID="{96DF2784-729B-498F-8CA4-4C0CADDEFF87}" presName="connectorText" presStyleLbl="sibTrans2D1" presStyleIdx="8" presStyleCnt="11"/>
      <dgm:spPr/>
    </dgm:pt>
    <dgm:pt modelId="{40341B01-057B-441E-8FA4-0944FD580E5E}" type="pres">
      <dgm:prSet presAssocID="{C68D5F37-49FD-4683-AFE2-81879C9FF1E2}" presName="node" presStyleLbl="node1" presStyleIdx="9" presStyleCnt="12">
        <dgm:presLayoutVars>
          <dgm:bulletEnabled val="1"/>
        </dgm:presLayoutVars>
      </dgm:prSet>
      <dgm:spPr>
        <a:prstGeom prst="roundRect">
          <a:avLst>
            <a:gd name="adj" fmla="val 10000"/>
          </a:avLst>
        </a:prstGeom>
      </dgm:spPr>
    </dgm:pt>
    <dgm:pt modelId="{00E3057A-2D74-4512-8488-2DD3ACF149C4}" type="pres">
      <dgm:prSet presAssocID="{B9F4452F-7C69-4589-8896-AAE9B20CB475}" presName="sibTrans" presStyleLbl="sibTrans2D1" presStyleIdx="9" presStyleCnt="11"/>
      <dgm:spPr>
        <a:prstGeom prst="rightArrow">
          <a:avLst>
            <a:gd name="adj1" fmla="val 60000"/>
            <a:gd name="adj2" fmla="val 50000"/>
          </a:avLst>
        </a:prstGeom>
      </dgm:spPr>
    </dgm:pt>
    <dgm:pt modelId="{43B11FD1-3B18-48AA-BE0D-C407E172338F}" type="pres">
      <dgm:prSet presAssocID="{B9F4452F-7C69-4589-8896-AAE9B20CB475}" presName="connectorText" presStyleLbl="sibTrans2D1" presStyleIdx="9" presStyleCnt="11"/>
      <dgm:spPr/>
    </dgm:pt>
    <dgm:pt modelId="{6C2CB757-7411-43E1-BB04-FB32C0D238C7}" type="pres">
      <dgm:prSet presAssocID="{F689E5A1-E266-4CC9-97D8-79BA9870D14E}" presName="node" presStyleLbl="node1" presStyleIdx="10" presStyleCnt="12">
        <dgm:presLayoutVars>
          <dgm:bulletEnabled val="1"/>
        </dgm:presLayoutVars>
      </dgm:prSet>
      <dgm:spPr>
        <a:prstGeom prst="roundRect">
          <a:avLst>
            <a:gd name="adj" fmla="val 10000"/>
          </a:avLst>
        </a:prstGeom>
      </dgm:spPr>
    </dgm:pt>
    <dgm:pt modelId="{246F6C68-2BC0-4E03-8B0E-13940A357253}" type="pres">
      <dgm:prSet presAssocID="{3A0333F9-B9BF-45A7-9FC6-D26FA087F659}" presName="sibTrans" presStyleLbl="sibTrans2D1" presStyleIdx="10" presStyleCnt="11"/>
      <dgm:spPr>
        <a:prstGeom prst="rightArrow">
          <a:avLst>
            <a:gd name="adj1" fmla="val 60000"/>
            <a:gd name="adj2" fmla="val 50000"/>
          </a:avLst>
        </a:prstGeom>
      </dgm:spPr>
    </dgm:pt>
    <dgm:pt modelId="{C69EFFD2-824F-4B9D-B9E3-534F003A887F}" type="pres">
      <dgm:prSet presAssocID="{3A0333F9-B9BF-45A7-9FC6-D26FA087F659}" presName="connectorText" presStyleLbl="sibTrans2D1" presStyleIdx="10" presStyleCnt="11"/>
      <dgm:spPr/>
    </dgm:pt>
    <dgm:pt modelId="{FEE65535-1F7A-4F45-A690-8216D616DCBC}" type="pres">
      <dgm:prSet presAssocID="{63A49ACE-C11F-427A-AF75-2D07A56554AE}" presName="node" presStyleLbl="node1" presStyleIdx="11" presStyleCnt="12">
        <dgm:presLayoutVars>
          <dgm:bulletEnabled val="1"/>
        </dgm:presLayoutVars>
      </dgm:prSet>
      <dgm:spPr>
        <a:prstGeom prst="roundRect">
          <a:avLst>
            <a:gd name="adj" fmla="val 10000"/>
          </a:avLst>
        </a:prstGeom>
      </dgm:spPr>
    </dgm:pt>
  </dgm:ptLst>
  <dgm:cxnLst>
    <dgm:cxn modelId="{35108A02-636F-424B-8F95-354CBC76ACA9}" type="presOf" srcId="{96DF2784-729B-498F-8CA4-4C0CADDEFF87}" destId="{99B279E4-80A7-40B9-8E13-56378A01679A}" srcOrd="1" destOrd="0" presId="urn:microsoft.com/office/officeart/2005/8/layout/process1"/>
    <dgm:cxn modelId="{5CFE0603-7EFF-4F2F-B338-85913F18290A}" srcId="{1ED14810-7E68-455F-A18F-2CB316FF6375}" destId="{7990BBE9-511D-4E98-B473-54E31D6CB335}" srcOrd="7" destOrd="0" parTransId="{46BBEA97-E960-4210-971A-A59D8AA575A4}" sibTransId="{BE339112-08CD-4DB6-863A-1B3BFB38BB08}"/>
    <dgm:cxn modelId="{5375010B-015A-4DD8-8FF3-49042DD3DCA9}" type="presOf" srcId="{B9F4452F-7C69-4589-8896-AAE9B20CB475}" destId="{43B11FD1-3B18-48AA-BE0D-C407E172338F}" srcOrd="1" destOrd="0" presId="urn:microsoft.com/office/officeart/2005/8/layout/process1"/>
    <dgm:cxn modelId="{F2FF110D-4550-4241-AC6E-8F046C5A5917}" type="presOf" srcId="{E6619AF3-18DB-45CB-BB26-969D1F9347B3}" destId="{9C39BCE8-0A69-4628-9303-A5543F8852A2}" srcOrd="0" destOrd="0" presId="urn:microsoft.com/office/officeart/2005/8/layout/process1"/>
    <dgm:cxn modelId="{7B51F212-7F2C-416D-9878-A07F2B68DF5E}" type="presOf" srcId="{470F6278-71EA-4365-A8BE-45438AD49D07}" destId="{7F7558A6-5370-490E-A957-7486EC67FE82}" srcOrd="1" destOrd="0" presId="urn:microsoft.com/office/officeart/2005/8/layout/process1"/>
    <dgm:cxn modelId="{AD773219-D7B7-419D-BABE-59316AACD0FE}" srcId="{1ED14810-7E68-455F-A18F-2CB316FF6375}" destId="{74CB2958-AAA4-48D4-B096-6036378B80D0}" srcOrd="4" destOrd="0" parTransId="{C16A612C-4154-4F31-94F1-F9F8B2567D6E}" sibTransId="{7F85A4AF-75E2-41A6-B83B-F0861E061A0F}"/>
    <dgm:cxn modelId="{3F14E72B-438D-4789-999B-99887B27F19C}" type="presOf" srcId="{3A0333F9-B9BF-45A7-9FC6-D26FA087F659}" destId="{C69EFFD2-824F-4B9D-B9E3-534F003A887F}" srcOrd="1" destOrd="0" presId="urn:microsoft.com/office/officeart/2005/8/layout/process1"/>
    <dgm:cxn modelId="{F570822C-3268-4CE6-9124-79F3FCAC0EE8}" type="presOf" srcId="{B65584C3-89BE-4F70-A60F-F5175485F2C8}" destId="{05CAC1A8-C26C-438E-9532-0FD8DA44B67B}" srcOrd="0" destOrd="0" presId="urn:microsoft.com/office/officeart/2005/8/layout/process1"/>
    <dgm:cxn modelId="{61FA3232-1EFB-4503-8FF8-1CF1F18BC4F9}" srcId="{1ED14810-7E68-455F-A18F-2CB316FF6375}" destId="{1B294027-BBB5-43F3-8294-CEF9A4EFE371}" srcOrd="8" destOrd="0" parTransId="{77345D87-9D91-40A1-8770-0086C578030B}" sibTransId="{96DF2784-729B-498F-8CA4-4C0CADDEFF87}"/>
    <dgm:cxn modelId="{7F589134-5D1E-4543-829B-2D34275FA665}" type="presOf" srcId="{1ED14810-7E68-455F-A18F-2CB316FF6375}" destId="{78E3E1A8-D985-44EE-AA91-BFC8C82E768A}" srcOrd="0" destOrd="0" presId="urn:microsoft.com/office/officeart/2005/8/layout/process1"/>
    <dgm:cxn modelId="{257A2336-A31D-4F6B-ACB5-F90748A4F9A1}" srcId="{1ED14810-7E68-455F-A18F-2CB316FF6375}" destId="{63A49ACE-C11F-427A-AF75-2D07A56554AE}" srcOrd="11" destOrd="0" parTransId="{E52F2FB1-8756-4226-BB9D-B87449D11D8A}" sibTransId="{B2EE3499-4E73-4FAE-A82D-A74DF74FB0FA}"/>
    <dgm:cxn modelId="{FCD6763E-A7F9-451B-8637-20E530D9E8CD}" type="presOf" srcId="{B65584C3-89BE-4F70-A60F-F5175485F2C8}" destId="{48BFAB7B-3512-41FC-A7FF-18EAF325EE61}" srcOrd="1" destOrd="0" presId="urn:microsoft.com/office/officeart/2005/8/layout/process1"/>
    <dgm:cxn modelId="{7558D140-ACEA-4F21-935D-AA08A31429B4}" type="presOf" srcId="{B90EAE53-72B7-4626-9F47-B4EC396100E6}" destId="{ABA4FE94-45A8-4A3B-811E-E25C4A711CAC}" srcOrd="1" destOrd="0" presId="urn:microsoft.com/office/officeart/2005/8/layout/process1"/>
    <dgm:cxn modelId="{E133D25C-76E1-4F94-B5DA-099312529808}" srcId="{1ED14810-7E68-455F-A18F-2CB316FF6375}" destId="{F689E5A1-E266-4CC9-97D8-79BA9870D14E}" srcOrd="10" destOrd="0" parTransId="{F7284287-6078-4B2B-94C3-BED6CDEFD476}" sibTransId="{3A0333F9-B9BF-45A7-9FC6-D26FA087F659}"/>
    <dgm:cxn modelId="{BF96195F-6642-47D0-9367-164BCB55AFC4}" type="presOf" srcId="{1B294027-BBB5-43F3-8294-CEF9A4EFE371}" destId="{51D76290-98F6-426C-B10B-6F9949DD5DC2}" srcOrd="0" destOrd="0" presId="urn:microsoft.com/office/officeart/2005/8/layout/process1"/>
    <dgm:cxn modelId="{45550C62-03A6-4387-9AD4-82676A0ABF26}" type="presOf" srcId="{90BE687F-D3C5-403D-B0A0-20A1B1FAE029}" destId="{AD20F986-B417-4778-8361-D5957B8C6E05}" srcOrd="0" destOrd="0" presId="urn:microsoft.com/office/officeart/2005/8/layout/process1"/>
    <dgm:cxn modelId="{B97C1664-71FC-42EA-93FA-BF7F712FFBE3}" type="presOf" srcId="{63A49ACE-C11F-427A-AF75-2D07A56554AE}" destId="{FEE65535-1F7A-4F45-A690-8216D616DCBC}" srcOrd="0" destOrd="0" presId="urn:microsoft.com/office/officeart/2005/8/layout/process1"/>
    <dgm:cxn modelId="{DCB6E765-E248-4053-A5AC-76C104CFAA20}" type="presOf" srcId="{D51CDF2C-0ED4-433B-BA3B-1AF5CFC4EEAB}" destId="{A4A53BD3-AC0E-4E5D-8D07-842CE860C0A2}" srcOrd="0" destOrd="0" presId="urn:microsoft.com/office/officeart/2005/8/layout/process1"/>
    <dgm:cxn modelId="{0DF5674A-C08F-4222-B55E-95E4B1286FAE}" type="presOf" srcId="{1F208BD4-69F6-45D8-8AF8-E2FF1D36895C}" destId="{14644F42-614E-4F18-A8C7-0A5BA466B4D8}" srcOrd="0" destOrd="0" presId="urn:microsoft.com/office/officeart/2005/8/layout/process1"/>
    <dgm:cxn modelId="{25FEEE4B-DEED-416C-8E7F-EB4F9133E16A}" srcId="{1ED14810-7E68-455F-A18F-2CB316FF6375}" destId="{90BE687F-D3C5-403D-B0A0-20A1B1FAE029}" srcOrd="3" destOrd="0" parTransId="{35E5EF44-0237-4655-8428-3C06555329F1}" sibTransId="{B65584C3-89BE-4F70-A60F-F5175485F2C8}"/>
    <dgm:cxn modelId="{F523126E-79BC-49C4-B2FA-337E7A4BC784}" srcId="{1ED14810-7E68-455F-A18F-2CB316FF6375}" destId="{E6619AF3-18DB-45CB-BB26-969D1F9347B3}" srcOrd="0" destOrd="0" parTransId="{17A46403-699E-4BD3-8997-2A6C95564AF0}" sibTransId="{470F6278-71EA-4365-A8BE-45438AD49D07}"/>
    <dgm:cxn modelId="{C4E67473-08E2-491F-806D-954ACDB34E84}" srcId="{1ED14810-7E68-455F-A18F-2CB316FF6375}" destId="{1F208BD4-69F6-45D8-8AF8-E2FF1D36895C}" srcOrd="5" destOrd="0" parTransId="{B4B99E8F-4883-42CD-BADA-BE92DC010293}" sibTransId="{B90EAE53-72B7-4626-9F47-B4EC396100E6}"/>
    <dgm:cxn modelId="{3B742259-9BCB-419C-B261-3D7C18F1498C}" type="presOf" srcId="{B90EAE53-72B7-4626-9F47-B4EC396100E6}" destId="{A834E6D4-4DB0-450D-BB03-EA0CDAEE6006}" srcOrd="0" destOrd="0" presId="urn:microsoft.com/office/officeart/2005/8/layout/process1"/>
    <dgm:cxn modelId="{25123D59-92A0-4530-88D9-B689A25E3487}" type="presOf" srcId="{F22E77B9-D760-4959-BC4A-81ECC6524199}" destId="{0697456B-7D67-479C-B56B-F189024268A4}" srcOrd="0" destOrd="0" presId="urn:microsoft.com/office/officeart/2005/8/layout/process1"/>
    <dgm:cxn modelId="{23B0D882-E4C2-4D5A-924D-6A0808737BA9}" type="presOf" srcId="{203F2D8E-13CD-4646-87BF-A240BCDB8BB7}" destId="{A3391151-BCEE-4280-9FB5-0F786F15EEAC}" srcOrd="0" destOrd="0" presId="urn:microsoft.com/office/officeart/2005/8/layout/process1"/>
    <dgm:cxn modelId="{113A8D8B-EBAD-445B-968C-EED7E4A3A576}" type="presOf" srcId="{BE339112-08CD-4DB6-863A-1B3BFB38BB08}" destId="{A0D98C58-3422-4C2B-95F1-596BC6570C8C}" srcOrd="0" destOrd="0" presId="urn:microsoft.com/office/officeart/2005/8/layout/process1"/>
    <dgm:cxn modelId="{AD4FD092-C6AC-4631-9F2E-0AD648C31F44}" type="presOf" srcId="{7F85A4AF-75E2-41A6-B83B-F0861E061A0F}" destId="{20D1ED91-D4C5-47BF-8820-D2C8D9A81505}" srcOrd="0" destOrd="0" presId="urn:microsoft.com/office/officeart/2005/8/layout/process1"/>
    <dgm:cxn modelId="{BA5F3D9B-2CAC-46A2-83CD-7BB1479B5F6D}" type="presOf" srcId="{5E9E0B9F-16E5-4CFC-83FC-6181084ADDA2}" destId="{B32ABF65-E5C0-46BF-BC0F-96A28909497B}" srcOrd="0" destOrd="0" presId="urn:microsoft.com/office/officeart/2005/8/layout/process1"/>
    <dgm:cxn modelId="{D92200A3-09DB-4095-BBF0-B203DB2E5178}" type="presOf" srcId="{B9F4452F-7C69-4589-8896-AAE9B20CB475}" destId="{00E3057A-2D74-4512-8488-2DD3ACF149C4}" srcOrd="0" destOrd="0" presId="urn:microsoft.com/office/officeart/2005/8/layout/process1"/>
    <dgm:cxn modelId="{C31921A4-F3E7-4A8F-BC80-8886D70E0304}" type="presOf" srcId="{C68D5F37-49FD-4683-AFE2-81879C9FF1E2}" destId="{40341B01-057B-441E-8FA4-0944FD580E5E}"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1F2554B6-FF68-470A-AF21-FE3A874A2396}" srcId="{1ED14810-7E68-455F-A18F-2CB316FF6375}" destId="{D51CDF2C-0ED4-433B-BA3B-1AF5CFC4EEAB}" srcOrd="6" destOrd="0" parTransId="{CA22F853-3D7D-4026-AB8A-B06C029033A8}" sibTransId="{13FFF749-8C86-4A28-A7FB-F7D644203001}"/>
    <dgm:cxn modelId="{35F180BB-24C6-436F-A11D-F630659E5F3C}" type="presOf" srcId="{3A0333F9-B9BF-45A7-9FC6-D26FA087F659}" destId="{246F6C68-2BC0-4E03-8B0E-13940A357253}" srcOrd="0" destOrd="0" presId="urn:microsoft.com/office/officeart/2005/8/layout/process1"/>
    <dgm:cxn modelId="{AA5618C3-FED3-4F58-BAC1-F14547846FDB}" type="presOf" srcId="{2EB7712C-AF08-4D43-A392-8DFC2BBEE07E}" destId="{353BFB43-75FB-4D3E-BBA2-80685A14F075}" srcOrd="0" destOrd="0" presId="urn:microsoft.com/office/officeart/2005/8/layout/process1"/>
    <dgm:cxn modelId="{B85306CC-FDCA-4AFC-83B1-32ABEE1D5764}" type="presOf" srcId="{2EB7712C-AF08-4D43-A392-8DFC2BBEE07E}" destId="{D3879AAB-4D08-4C75-817C-69ACFCFBC921}" srcOrd="1" destOrd="0" presId="urn:microsoft.com/office/officeart/2005/8/layout/process1"/>
    <dgm:cxn modelId="{320837CC-BDB1-4483-896F-A701543C0C32}" type="presOf" srcId="{5E9E0B9F-16E5-4CFC-83FC-6181084ADDA2}" destId="{A5AD014C-8F36-493F-88F6-476768411222}" srcOrd="1" destOrd="0" presId="urn:microsoft.com/office/officeart/2005/8/layout/process1"/>
    <dgm:cxn modelId="{C60567CD-A275-42D4-A8FC-F2FFCF781BE4}" type="presOf" srcId="{F689E5A1-E266-4CC9-97D8-79BA9870D14E}" destId="{6C2CB757-7411-43E1-BB04-FB32C0D238C7}" srcOrd="0" destOrd="0" presId="urn:microsoft.com/office/officeart/2005/8/layout/process1"/>
    <dgm:cxn modelId="{FD3D59CE-838A-4468-9070-86421D99EA1A}" type="presOf" srcId="{13FFF749-8C86-4A28-A7FB-F7D644203001}" destId="{7D56F438-F232-4E01-96AC-070C8074B4E0}" srcOrd="1" destOrd="0" presId="urn:microsoft.com/office/officeart/2005/8/layout/process1"/>
    <dgm:cxn modelId="{2C185BD3-C39E-45CD-992C-0632C9072D17}" type="presOf" srcId="{7F85A4AF-75E2-41A6-B83B-F0861E061A0F}" destId="{2BF0BF78-9216-43AB-9213-E0885D3BA420}" srcOrd="1" destOrd="0" presId="urn:microsoft.com/office/officeart/2005/8/layout/process1"/>
    <dgm:cxn modelId="{C6F686D3-3802-4F3F-B458-FE0C8D181F2E}" type="presOf" srcId="{74CB2958-AAA4-48D4-B096-6036378B80D0}" destId="{40A76590-1EC1-4A47-9C59-D3458D0EB33F}" srcOrd="0" destOrd="0" presId="urn:microsoft.com/office/officeart/2005/8/layout/process1"/>
    <dgm:cxn modelId="{CD497CDE-DEAD-4138-A488-369FD27F8E6B}" type="presOf" srcId="{96DF2784-729B-498F-8CA4-4C0CADDEFF87}" destId="{AC4BA293-7743-4F85-8500-64BD59D1EF94}" srcOrd="0" destOrd="0" presId="urn:microsoft.com/office/officeart/2005/8/layout/process1"/>
    <dgm:cxn modelId="{431BDAE6-7F3E-476F-BD5F-CEFF1C546072}" type="presOf" srcId="{BE339112-08CD-4DB6-863A-1B3BFB38BB08}" destId="{AF3CC5D9-D475-43CB-A533-149A09B2E040}" srcOrd="1" destOrd="0" presId="urn:microsoft.com/office/officeart/2005/8/layout/process1"/>
    <dgm:cxn modelId="{E1C648EA-5EB6-4900-8765-CF4E2C52E1AA}" type="presOf" srcId="{7990BBE9-511D-4E98-B473-54E31D6CB335}" destId="{0BBED9F6-1721-486F-B89A-FFCCFAEDDD5E}" srcOrd="0" destOrd="0" presId="urn:microsoft.com/office/officeart/2005/8/layout/process1"/>
    <dgm:cxn modelId="{6A4A84EB-B994-4256-AC88-A1F5C5A7A98D}" type="presOf" srcId="{13FFF749-8C86-4A28-A7FB-F7D644203001}" destId="{08325909-6A2F-4FBB-B7CB-C77EDF995F59}" srcOrd="0" destOrd="0" presId="urn:microsoft.com/office/officeart/2005/8/layout/process1"/>
    <dgm:cxn modelId="{0D78AFEF-8D9D-48E4-97D1-96E3E187DF82}" srcId="{1ED14810-7E68-455F-A18F-2CB316FF6375}" destId="{C68D5F37-49FD-4683-AFE2-81879C9FF1E2}" srcOrd="9" destOrd="0" parTransId="{0F9C0968-F54F-4CB3-800B-634074F67CD8}" sibTransId="{B9F4452F-7C69-4589-8896-AAE9B20CB475}"/>
    <dgm:cxn modelId="{CA414CF5-78F1-4CA5-8567-FBFAC321425A}" type="presOf" srcId="{470F6278-71EA-4365-A8BE-45438AD49D07}" destId="{7752D4AC-D638-400B-87D2-8FC15E52B016}" srcOrd="0"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78F4CF64-777E-4EF8-B6A8-D91A34B83482}" type="presParOf" srcId="{78E3E1A8-D985-44EE-AA91-BFC8C82E768A}" destId="{9C39BCE8-0A69-4628-9303-A5543F8852A2}" srcOrd="0" destOrd="0" presId="urn:microsoft.com/office/officeart/2005/8/layout/process1"/>
    <dgm:cxn modelId="{06001C99-81C1-4C14-A8E6-172433FC2ECB}" type="presParOf" srcId="{78E3E1A8-D985-44EE-AA91-BFC8C82E768A}" destId="{7752D4AC-D638-400B-87D2-8FC15E52B016}" srcOrd="1" destOrd="0" presId="urn:microsoft.com/office/officeart/2005/8/layout/process1"/>
    <dgm:cxn modelId="{D3622A07-90BF-4F29-9E3E-A18E5BA74988}" type="presParOf" srcId="{7752D4AC-D638-400B-87D2-8FC15E52B016}" destId="{7F7558A6-5370-490E-A957-7486EC67FE82}" srcOrd="0" destOrd="0" presId="urn:microsoft.com/office/officeart/2005/8/layout/process1"/>
    <dgm:cxn modelId="{1962D093-6E9C-45B0-8DBD-334103D524E1}" type="presParOf" srcId="{78E3E1A8-D985-44EE-AA91-BFC8C82E768A}" destId="{0697456B-7D67-479C-B56B-F189024268A4}" srcOrd="2" destOrd="0" presId="urn:microsoft.com/office/officeart/2005/8/layout/process1"/>
    <dgm:cxn modelId="{52A8EE4E-B6BB-43B8-A47A-6F9E91434AEC}" type="presParOf" srcId="{78E3E1A8-D985-44EE-AA91-BFC8C82E768A}" destId="{353BFB43-75FB-4D3E-BBA2-80685A14F075}" srcOrd="3" destOrd="0" presId="urn:microsoft.com/office/officeart/2005/8/layout/process1"/>
    <dgm:cxn modelId="{4D31A81F-8696-4285-9EE3-26571129129F}" type="presParOf" srcId="{353BFB43-75FB-4D3E-BBA2-80685A14F075}" destId="{D3879AAB-4D08-4C75-817C-69ACFCFBC921}" srcOrd="0" destOrd="0" presId="urn:microsoft.com/office/officeart/2005/8/layout/process1"/>
    <dgm:cxn modelId="{78F9B4D4-2579-47F6-982D-BDCF3D018DA3}" type="presParOf" srcId="{78E3E1A8-D985-44EE-AA91-BFC8C82E768A}" destId="{A3391151-BCEE-4280-9FB5-0F786F15EEAC}" srcOrd="4" destOrd="0" presId="urn:microsoft.com/office/officeart/2005/8/layout/process1"/>
    <dgm:cxn modelId="{402C73DC-1DAD-4251-9D72-6091A43B46AB}" type="presParOf" srcId="{78E3E1A8-D985-44EE-AA91-BFC8C82E768A}" destId="{B32ABF65-E5C0-46BF-BC0F-96A28909497B}" srcOrd="5" destOrd="0" presId="urn:microsoft.com/office/officeart/2005/8/layout/process1"/>
    <dgm:cxn modelId="{5B44A8A6-F8C1-4911-BA41-27DF81AE624E}" type="presParOf" srcId="{B32ABF65-E5C0-46BF-BC0F-96A28909497B}" destId="{A5AD014C-8F36-493F-88F6-476768411222}" srcOrd="0" destOrd="0" presId="urn:microsoft.com/office/officeart/2005/8/layout/process1"/>
    <dgm:cxn modelId="{46376A54-2877-4AF1-9D06-87932BB74A11}" type="presParOf" srcId="{78E3E1A8-D985-44EE-AA91-BFC8C82E768A}" destId="{AD20F986-B417-4778-8361-D5957B8C6E05}" srcOrd="6" destOrd="0" presId="urn:microsoft.com/office/officeart/2005/8/layout/process1"/>
    <dgm:cxn modelId="{BD83475D-B34A-47A2-9DC3-B8702F8641C0}" type="presParOf" srcId="{78E3E1A8-D985-44EE-AA91-BFC8C82E768A}" destId="{05CAC1A8-C26C-438E-9532-0FD8DA44B67B}" srcOrd="7" destOrd="0" presId="urn:microsoft.com/office/officeart/2005/8/layout/process1"/>
    <dgm:cxn modelId="{216EA2D8-8801-4D10-8AED-1FB24E618AA5}" type="presParOf" srcId="{05CAC1A8-C26C-438E-9532-0FD8DA44B67B}" destId="{48BFAB7B-3512-41FC-A7FF-18EAF325EE61}" srcOrd="0" destOrd="0" presId="urn:microsoft.com/office/officeart/2005/8/layout/process1"/>
    <dgm:cxn modelId="{CB147266-2470-495C-95FB-51EA01EBC6A0}" type="presParOf" srcId="{78E3E1A8-D985-44EE-AA91-BFC8C82E768A}" destId="{40A76590-1EC1-4A47-9C59-D3458D0EB33F}" srcOrd="8" destOrd="0" presId="urn:microsoft.com/office/officeart/2005/8/layout/process1"/>
    <dgm:cxn modelId="{C6FCB3E3-4EE4-4E34-9C46-D0A5CDA65DFB}" type="presParOf" srcId="{78E3E1A8-D985-44EE-AA91-BFC8C82E768A}" destId="{20D1ED91-D4C5-47BF-8820-D2C8D9A81505}" srcOrd="9" destOrd="0" presId="urn:microsoft.com/office/officeart/2005/8/layout/process1"/>
    <dgm:cxn modelId="{B8CDCC50-4ADC-4845-AC84-05064F53E2AC}" type="presParOf" srcId="{20D1ED91-D4C5-47BF-8820-D2C8D9A81505}" destId="{2BF0BF78-9216-43AB-9213-E0885D3BA420}" srcOrd="0" destOrd="0" presId="urn:microsoft.com/office/officeart/2005/8/layout/process1"/>
    <dgm:cxn modelId="{A83018F2-B81A-432F-9461-613E729C009D}" type="presParOf" srcId="{78E3E1A8-D985-44EE-AA91-BFC8C82E768A}" destId="{14644F42-614E-4F18-A8C7-0A5BA466B4D8}" srcOrd="10" destOrd="0" presId="urn:microsoft.com/office/officeart/2005/8/layout/process1"/>
    <dgm:cxn modelId="{E3366904-CF0E-4464-AA43-74AB9FC39513}" type="presParOf" srcId="{78E3E1A8-D985-44EE-AA91-BFC8C82E768A}" destId="{A834E6D4-4DB0-450D-BB03-EA0CDAEE6006}" srcOrd="11" destOrd="0" presId="urn:microsoft.com/office/officeart/2005/8/layout/process1"/>
    <dgm:cxn modelId="{0D09AD96-2590-4C33-B440-EF5B1FF9A948}" type="presParOf" srcId="{A834E6D4-4DB0-450D-BB03-EA0CDAEE6006}" destId="{ABA4FE94-45A8-4A3B-811E-E25C4A711CAC}" srcOrd="0" destOrd="0" presId="urn:microsoft.com/office/officeart/2005/8/layout/process1"/>
    <dgm:cxn modelId="{068EE222-FA23-48DD-8276-7A2932538960}" type="presParOf" srcId="{78E3E1A8-D985-44EE-AA91-BFC8C82E768A}" destId="{A4A53BD3-AC0E-4E5D-8D07-842CE860C0A2}" srcOrd="12" destOrd="0" presId="urn:microsoft.com/office/officeart/2005/8/layout/process1"/>
    <dgm:cxn modelId="{F1B96593-DC29-4FBC-9E08-0335A3E133FD}" type="presParOf" srcId="{78E3E1A8-D985-44EE-AA91-BFC8C82E768A}" destId="{08325909-6A2F-4FBB-B7CB-C77EDF995F59}" srcOrd="13" destOrd="0" presId="urn:microsoft.com/office/officeart/2005/8/layout/process1"/>
    <dgm:cxn modelId="{15231684-1441-4571-8F70-ADFA6326476F}" type="presParOf" srcId="{08325909-6A2F-4FBB-B7CB-C77EDF995F59}" destId="{7D56F438-F232-4E01-96AC-070C8074B4E0}" srcOrd="0" destOrd="0" presId="urn:microsoft.com/office/officeart/2005/8/layout/process1"/>
    <dgm:cxn modelId="{EF2529E1-00D1-4260-9F16-73893A8FF2D4}" type="presParOf" srcId="{78E3E1A8-D985-44EE-AA91-BFC8C82E768A}" destId="{0BBED9F6-1721-486F-B89A-FFCCFAEDDD5E}" srcOrd="14" destOrd="0" presId="urn:microsoft.com/office/officeart/2005/8/layout/process1"/>
    <dgm:cxn modelId="{F2528772-8468-4812-8F89-9011D3E11AB1}" type="presParOf" srcId="{78E3E1A8-D985-44EE-AA91-BFC8C82E768A}" destId="{A0D98C58-3422-4C2B-95F1-596BC6570C8C}" srcOrd="15" destOrd="0" presId="urn:microsoft.com/office/officeart/2005/8/layout/process1"/>
    <dgm:cxn modelId="{31D3C7D4-EC12-4043-BA28-CDC5498F7A15}" type="presParOf" srcId="{A0D98C58-3422-4C2B-95F1-596BC6570C8C}" destId="{AF3CC5D9-D475-43CB-A533-149A09B2E040}" srcOrd="0" destOrd="0" presId="urn:microsoft.com/office/officeart/2005/8/layout/process1"/>
    <dgm:cxn modelId="{A8959907-3AEE-45ED-820B-8622F4327AB6}" type="presParOf" srcId="{78E3E1A8-D985-44EE-AA91-BFC8C82E768A}" destId="{51D76290-98F6-426C-B10B-6F9949DD5DC2}" srcOrd="16" destOrd="0" presId="urn:microsoft.com/office/officeart/2005/8/layout/process1"/>
    <dgm:cxn modelId="{974A30EA-CDC2-4DD6-B1DD-0E1A801F8369}" type="presParOf" srcId="{78E3E1A8-D985-44EE-AA91-BFC8C82E768A}" destId="{AC4BA293-7743-4F85-8500-64BD59D1EF94}" srcOrd="17" destOrd="0" presId="urn:microsoft.com/office/officeart/2005/8/layout/process1"/>
    <dgm:cxn modelId="{89DD6A00-B436-46B7-A8CF-943BE5F4F466}" type="presParOf" srcId="{AC4BA293-7743-4F85-8500-64BD59D1EF94}" destId="{99B279E4-80A7-40B9-8E13-56378A01679A}" srcOrd="0" destOrd="0" presId="urn:microsoft.com/office/officeart/2005/8/layout/process1"/>
    <dgm:cxn modelId="{77B65A97-0457-4BE5-B044-2CC19B5FC54A}" type="presParOf" srcId="{78E3E1A8-D985-44EE-AA91-BFC8C82E768A}" destId="{40341B01-057B-441E-8FA4-0944FD580E5E}" srcOrd="18" destOrd="0" presId="urn:microsoft.com/office/officeart/2005/8/layout/process1"/>
    <dgm:cxn modelId="{709846E0-A48E-48EE-94C5-E8A33B2D9379}" type="presParOf" srcId="{78E3E1A8-D985-44EE-AA91-BFC8C82E768A}" destId="{00E3057A-2D74-4512-8488-2DD3ACF149C4}" srcOrd="19" destOrd="0" presId="urn:microsoft.com/office/officeart/2005/8/layout/process1"/>
    <dgm:cxn modelId="{C8BA9D14-C857-449A-A493-E0EED4611A7C}" type="presParOf" srcId="{00E3057A-2D74-4512-8488-2DD3ACF149C4}" destId="{43B11FD1-3B18-48AA-BE0D-C407E172338F}" srcOrd="0" destOrd="0" presId="urn:microsoft.com/office/officeart/2005/8/layout/process1"/>
    <dgm:cxn modelId="{3EBD621E-FB4C-4905-8AAE-CB41ED356676}" type="presParOf" srcId="{78E3E1A8-D985-44EE-AA91-BFC8C82E768A}" destId="{6C2CB757-7411-43E1-BB04-FB32C0D238C7}" srcOrd="20" destOrd="0" presId="urn:microsoft.com/office/officeart/2005/8/layout/process1"/>
    <dgm:cxn modelId="{781F2933-176F-40FD-B04D-850EE170F947}" type="presParOf" srcId="{78E3E1A8-D985-44EE-AA91-BFC8C82E768A}" destId="{246F6C68-2BC0-4E03-8B0E-13940A357253}" srcOrd="21" destOrd="0" presId="urn:microsoft.com/office/officeart/2005/8/layout/process1"/>
    <dgm:cxn modelId="{EF5480A6-84F0-4259-B369-4D7FEFB07E4B}" type="presParOf" srcId="{246F6C68-2BC0-4E03-8B0E-13940A357253}" destId="{C69EFFD2-824F-4B9D-B9E3-534F003A887F}" srcOrd="0" destOrd="0" presId="urn:microsoft.com/office/officeart/2005/8/layout/process1"/>
    <dgm:cxn modelId="{015D0941-2134-4106-84E3-8769869C55FA}" type="presParOf" srcId="{78E3E1A8-D985-44EE-AA91-BFC8C82E768A}" destId="{FEE65535-1F7A-4F45-A690-8216D616DCBC}" srcOrd="22" destOrd="0" presId="urn:microsoft.com/office/officeart/2005/8/layout/process1"/>
  </dgm:cxnLst>
  <dgm:bg>
    <a:noFill/>
  </dgm:bg>
  <dgm:whole>
    <a:ln>
      <a:noFill/>
    </a:ln>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440527" y="757"/>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62892" y="363907"/>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440527" y="532196"/>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=9, stride=1, padding=same)</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62892" y="895346"/>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440527" y="1063635"/>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62892" y="1426785"/>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440527" y="4252270"/>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(nodes=576)</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62892" y="4615420"/>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440527" y="3720831"/>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62892" y="4083981"/>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440527" y="5846588"/>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74CB2958-AAA4-48D4-B096-6036378B80D0}">
      <dgm:prSet phldrT="[Text]"/>
      <dgm:spPr>
        <a:xfrm>
          <a:off x="440527" y="2126513"/>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C16A612C-4154-4F31-94F1-F9F8B2567D6E}" type="parTrans" cxnId="{AD773219-D7B7-419D-BABE-59316AACD0FE}">
      <dgm:prSet/>
      <dgm:spPr/>
      <dgm:t>
        <a:bodyPr/>
        <a:lstStyle/>
        <a:p>
          <a:endParaRPr lang="en-IN"/>
        </a:p>
      </dgm:t>
    </dgm:pt>
    <dgm:pt modelId="{7F85A4AF-75E2-41A6-B83B-F0861E061A0F}" type="sibTrans" cxnId="{AD773219-D7B7-419D-BABE-59316AACD0FE}">
      <dgm:prSet/>
      <dgm:spPr>
        <a:xfrm rot="5400000">
          <a:off x="1062892" y="2489663"/>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90BE687F-D3C5-403D-B0A0-20A1B1FAE029}">
      <dgm:prSet phldrT="[Text]"/>
      <dgm:spPr>
        <a:xfrm>
          <a:off x="440527" y="1595074"/>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=9, stride=1, padding=same)</a:t>
          </a:r>
        </a:p>
      </dgm:t>
    </dgm:pt>
    <dgm:pt modelId="{35E5EF44-0237-4655-8428-3C06555329F1}" type="parTrans" cxnId="{25FEEE4B-DEED-416C-8E7F-EB4F9133E16A}">
      <dgm:prSet/>
      <dgm:spPr/>
      <dgm:t>
        <a:bodyPr/>
        <a:lstStyle/>
        <a:p>
          <a:endParaRPr lang="en-IN"/>
        </a:p>
      </dgm:t>
    </dgm:pt>
    <dgm:pt modelId="{B65584C3-89BE-4F70-A60F-F5175485F2C8}" type="sibTrans" cxnId="{25FEEE4B-DEED-416C-8E7F-EB4F9133E16A}">
      <dgm:prSet/>
      <dgm:spPr>
        <a:xfrm rot="5400000">
          <a:off x="1062892" y="1958224"/>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C68D5F37-49FD-4683-AFE2-81879C9FF1E2}">
      <dgm:prSet/>
      <dgm:spPr>
        <a:xfrm>
          <a:off x="440527" y="4783709"/>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Layer2 (nodes=288)</a:t>
          </a:r>
        </a:p>
      </dgm:t>
    </dgm:pt>
    <dgm:pt modelId="{0F9C0968-F54F-4CB3-800B-634074F67CD8}" type="parTrans" cxnId="{0D78AFEF-8D9D-48E4-97D1-96E3E187DF82}">
      <dgm:prSet/>
      <dgm:spPr/>
      <dgm:t>
        <a:bodyPr/>
        <a:lstStyle/>
        <a:p>
          <a:endParaRPr lang="en-IN"/>
        </a:p>
      </dgm:t>
    </dgm:pt>
    <dgm:pt modelId="{B9F4452F-7C69-4589-8896-AAE9B20CB475}" type="sibTrans" cxnId="{0D78AFEF-8D9D-48E4-97D1-96E3E187DF82}">
      <dgm:prSet/>
      <dgm:spPr>
        <a:xfrm rot="5400000">
          <a:off x="1062892" y="5146859"/>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D51CDF2C-0ED4-433B-BA3B-1AF5CFC4EEAB}">
      <dgm:prSet phldrT="[Text]"/>
      <dgm:spPr>
        <a:xfrm>
          <a:off x="440527" y="3189392"/>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CA22F853-3D7D-4026-AB8A-B06C029033A8}" type="parTrans" cxnId="{1F2554B6-FF68-470A-AF21-FE3A874A2396}">
      <dgm:prSet/>
      <dgm:spPr/>
      <dgm:t>
        <a:bodyPr/>
        <a:lstStyle/>
        <a:p>
          <a:endParaRPr lang="en-IN"/>
        </a:p>
      </dgm:t>
    </dgm:pt>
    <dgm:pt modelId="{13FFF749-8C86-4A28-A7FB-F7D644203001}" type="sibTrans" cxnId="{1F2554B6-FF68-470A-AF21-FE3A874A2396}">
      <dgm:prSet/>
      <dgm:spPr>
        <a:xfrm rot="5400000">
          <a:off x="1062892" y="3552542"/>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F208BD4-69F6-45D8-8AF8-E2FF1D36895C}">
      <dgm:prSet phldrT="[Text]"/>
      <dgm:spPr>
        <a:xfrm>
          <a:off x="440527" y="2657953"/>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stride=1, padding=same)</a:t>
          </a:r>
        </a:p>
      </dgm:t>
    </dgm:pt>
    <dgm:pt modelId="{B4B99E8F-4883-42CD-BADA-BE92DC010293}" type="parTrans" cxnId="{C4E67473-08E2-491F-806D-954ACDB34E84}">
      <dgm:prSet/>
      <dgm:spPr/>
      <dgm:t>
        <a:bodyPr/>
        <a:lstStyle/>
        <a:p>
          <a:endParaRPr lang="en-IN"/>
        </a:p>
      </dgm:t>
    </dgm:pt>
    <dgm:pt modelId="{B90EAE53-72B7-4626-9F47-B4EC396100E6}" type="sibTrans" cxnId="{C4E67473-08E2-491F-806D-954ACDB34E84}">
      <dgm:prSet/>
      <dgm:spPr>
        <a:xfrm rot="5400000">
          <a:off x="1062892" y="3021103"/>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689E5A1-E266-4CC9-97D8-79BA9870D14E}">
      <dgm:prSet/>
      <dgm:spPr>
        <a:xfrm>
          <a:off x="440527" y="5315148"/>
          <a:ext cx="1377590" cy="35429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Layer3 (nodes=144)</a:t>
          </a:r>
        </a:p>
      </dgm:t>
    </dgm:pt>
    <dgm:pt modelId="{F7284287-6078-4B2B-94C3-BED6CDEFD476}" type="parTrans" cxnId="{E133D25C-76E1-4F94-B5DA-099312529808}">
      <dgm:prSet/>
      <dgm:spPr/>
      <dgm:t>
        <a:bodyPr/>
        <a:lstStyle/>
        <a:p>
          <a:endParaRPr lang="en-IN"/>
        </a:p>
      </dgm:t>
    </dgm:pt>
    <dgm:pt modelId="{3A0333F9-B9BF-45A7-9FC6-D26FA087F659}" type="sibTrans" cxnId="{E133D25C-76E1-4F94-B5DA-099312529808}">
      <dgm:prSet/>
      <dgm:spPr>
        <a:xfrm rot="5400000">
          <a:off x="1062892" y="5678299"/>
          <a:ext cx="132859" cy="159431"/>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16618F7-7332-4137-8763-6FC308499BAC}" type="pres">
      <dgm:prSet presAssocID="{1ED14810-7E68-455F-A18F-2CB316FF6375}" presName="Name0" presStyleCnt="0">
        <dgm:presLayoutVars>
          <dgm:dir/>
          <dgm:resizeHandles val="exact"/>
        </dgm:presLayoutVars>
      </dgm:prSet>
      <dgm:spPr/>
    </dgm:pt>
    <dgm:pt modelId="{C9F72AC2-A7C7-46D6-B717-696D7D49DAA5}" type="pres">
      <dgm:prSet presAssocID="{E6619AF3-18DB-45CB-BB26-969D1F9347B3}" presName="node" presStyleLbl="node1" presStyleIdx="0" presStyleCnt="12">
        <dgm:presLayoutVars>
          <dgm:bulletEnabled val="1"/>
        </dgm:presLayoutVars>
      </dgm:prSet>
      <dgm:spPr>
        <a:prstGeom prst="roundRect">
          <a:avLst>
            <a:gd name="adj" fmla="val 10000"/>
          </a:avLst>
        </a:prstGeom>
      </dgm:spPr>
    </dgm:pt>
    <dgm:pt modelId="{C29273D1-E8A0-4A76-B628-402673602F0E}" type="pres">
      <dgm:prSet presAssocID="{470F6278-71EA-4365-A8BE-45438AD49D07}" presName="sibTrans" presStyleLbl="sibTrans2D1" presStyleIdx="0" presStyleCnt="11"/>
      <dgm:spPr>
        <a:prstGeom prst="rightArrow">
          <a:avLst>
            <a:gd name="adj1" fmla="val 60000"/>
            <a:gd name="adj2" fmla="val 50000"/>
          </a:avLst>
        </a:prstGeom>
      </dgm:spPr>
    </dgm:pt>
    <dgm:pt modelId="{B96090D3-C9F1-4832-B502-4EC5FA8D8694}" type="pres">
      <dgm:prSet presAssocID="{470F6278-71EA-4365-A8BE-45438AD49D07}" presName="connectorText" presStyleLbl="sibTrans2D1" presStyleIdx="0" presStyleCnt="11"/>
      <dgm:spPr/>
    </dgm:pt>
    <dgm:pt modelId="{A428F1F3-464D-4D65-AD9D-E9144D032004}" type="pres">
      <dgm:prSet presAssocID="{F22E77B9-D760-4959-BC4A-81ECC6524199}" presName="node" presStyleLbl="node1" presStyleIdx="1" presStyleCnt="12">
        <dgm:presLayoutVars>
          <dgm:bulletEnabled val="1"/>
        </dgm:presLayoutVars>
      </dgm:prSet>
      <dgm:spPr>
        <a:prstGeom prst="roundRect">
          <a:avLst>
            <a:gd name="adj" fmla="val 10000"/>
          </a:avLst>
        </a:prstGeom>
      </dgm:spPr>
    </dgm:pt>
    <dgm:pt modelId="{22D01ED9-1800-4A3D-BB66-F059DC91429A}" type="pres">
      <dgm:prSet presAssocID="{2EB7712C-AF08-4D43-A392-8DFC2BBEE07E}" presName="sibTrans" presStyleLbl="sibTrans2D1" presStyleIdx="1" presStyleCnt="11"/>
      <dgm:spPr>
        <a:prstGeom prst="rightArrow">
          <a:avLst>
            <a:gd name="adj1" fmla="val 60000"/>
            <a:gd name="adj2" fmla="val 50000"/>
          </a:avLst>
        </a:prstGeom>
      </dgm:spPr>
    </dgm:pt>
    <dgm:pt modelId="{38591FAA-8769-4EA5-BB0E-BB7C4CC111A5}" type="pres">
      <dgm:prSet presAssocID="{2EB7712C-AF08-4D43-A392-8DFC2BBEE07E}" presName="connectorText" presStyleLbl="sibTrans2D1" presStyleIdx="1" presStyleCnt="11"/>
      <dgm:spPr/>
    </dgm:pt>
    <dgm:pt modelId="{01778D55-6A3C-4E4D-B14E-4F3759690E71}" type="pres">
      <dgm:prSet presAssocID="{203F2D8E-13CD-4646-87BF-A240BCDB8BB7}" presName="node" presStyleLbl="node1" presStyleIdx="2" presStyleCnt="12">
        <dgm:presLayoutVars>
          <dgm:bulletEnabled val="1"/>
        </dgm:presLayoutVars>
      </dgm:prSet>
      <dgm:spPr>
        <a:prstGeom prst="roundRect">
          <a:avLst>
            <a:gd name="adj" fmla="val 10000"/>
          </a:avLst>
        </a:prstGeom>
      </dgm:spPr>
    </dgm:pt>
    <dgm:pt modelId="{2A1CD6CB-EA2F-46D8-8F41-E482F57FB183}" type="pres">
      <dgm:prSet presAssocID="{5E9E0B9F-16E5-4CFC-83FC-6181084ADDA2}" presName="sibTrans" presStyleLbl="sibTrans2D1" presStyleIdx="2" presStyleCnt="11"/>
      <dgm:spPr>
        <a:prstGeom prst="rightArrow">
          <a:avLst>
            <a:gd name="adj1" fmla="val 60000"/>
            <a:gd name="adj2" fmla="val 50000"/>
          </a:avLst>
        </a:prstGeom>
      </dgm:spPr>
    </dgm:pt>
    <dgm:pt modelId="{010B6116-745C-42A3-8CF5-6DAC4A0A48A3}" type="pres">
      <dgm:prSet presAssocID="{5E9E0B9F-16E5-4CFC-83FC-6181084ADDA2}" presName="connectorText" presStyleLbl="sibTrans2D1" presStyleIdx="2" presStyleCnt="11"/>
      <dgm:spPr/>
    </dgm:pt>
    <dgm:pt modelId="{5AE227E4-BE86-46FB-AB8F-7BECB9E5BAE1}" type="pres">
      <dgm:prSet presAssocID="{90BE687F-D3C5-403D-B0A0-20A1B1FAE029}" presName="node" presStyleLbl="node1" presStyleIdx="3" presStyleCnt="12">
        <dgm:presLayoutVars>
          <dgm:bulletEnabled val="1"/>
        </dgm:presLayoutVars>
      </dgm:prSet>
      <dgm:spPr>
        <a:prstGeom prst="roundRect">
          <a:avLst>
            <a:gd name="adj" fmla="val 10000"/>
          </a:avLst>
        </a:prstGeom>
      </dgm:spPr>
    </dgm:pt>
    <dgm:pt modelId="{4427B47E-6689-4C7F-ACFC-D4EC81C1A64F}" type="pres">
      <dgm:prSet presAssocID="{B65584C3-89BE-4F70-A60F-F5175485F2C8}" presName="sibTrans" presStyleLbl="sibTrans2D1" presStyleIdx="3" presStyleCnt="11"/>
      <dgm:spPr>
        <a:prstGeom prst="rightArrow">
          <a:avLst>
            <a:gd name="adj1" fmla="val 60000"/>
            <a:gd name="adj2" fmla="val 50000"/>
          </a:avLst>
        </a:prstGeom>
      </dgm:spPr>
    </dgm:pt>
    <dgm:pt modelId="{8741765A-E4FB-4270-8941-A2F388165B32}" type="pres">
      <dgm:prSet presAssocID="{B65584C3-89BE-4F70-A60F-F5175485F2C8}" presName="connectorText" presStyleLbl="sibTrans2D1" presStyleIdx="3" presStyleCnt="11"/>
      <dgm:spPr/>
    </dgm:pt>
    <dgm:pt modelId="{6EFAD2E1-9C51-4919-B844-CA6020EC9FAE}" type="pres">
      <dgm:prSet presAssocID="{74CB2958-AAA4-48D4-B096-6036378B80D0}" presName="node" presStyleLbl="node1" presStyleIdx="4" presStyleCnt="12">
        <dgm:presLayoutVars>
          <dgm:bulletEnabled val="1"/>
        </dgm:presLayoutVars>
      </dgm:prSet>
      <dgm:spPr>
        <a:prstGeom prst="roundRect">
          <a:avLst>
            <a:gd name="adj" fmla="val 10000"/>
          </a:avLst>
        </a:prstGeom>
      </dgm:spPr>
    </dgm:pt>
    <dgm:pt modelId="{46E9969D-A588-438D-B9BB-141DE56F7A34}" type="pres">
      <dgm:prSet presAssocID="{7F85A4AF-75E2-41A6-B83B-F0861E061A0F}" presName="sibTrans" presStyleLbl="sibTrans2D1" presStyleIdx="4" presStyleCnt="11"/>
      <dgm:spPr>
        <a:prstGeom prst="rightArrow">
          <a:avLst>
            <a:gd name="adj1" fmla="val 60000"/>
            <a:gd name="adj2" fmla="val 50000"/>
          </a:avLst>
        </a:prstGeom>
      </dgm:spPr>
    </dgm:pt>
    <dgm:pt modelId="{E729E320-5E70-49F5-96AF-BE05CE470F1D}" type="pres">
      <dgm:prSet presAssocID="{7F85A4AF-75E2-41A6-B83B-F0861E061A0F}" presName="connectorText" presStyleLbl="sibTrans2D1" presStyleIdx="4" presStyleCnt="11"/>
      <dgm:spPr/>
    </dgm:pt>
    <dgm:pt modelId="{42469FA2-3D03-4A71-BAB9-D719CC6B0319}" type="pres">
      <dgm:prSet presAssocID="{1F208BD4-69F6-45D8-8AF8-E2FF1D36895C}" presName="node" presStyleLbl="node1" presStyleIdx="5" presStyleCnt="12">
        <dgm:presLayoutVars>
          <dgm:bulletEnabled val="1"/>
        </dgm:presLayoutVars>
      </dgm:prSet>
      <dgm:spPr>
        <a:prstGeom prst="roundRect">
          <a:avLst>
            <a:gd name="adj" fmla="val 10000"/>
          </a:avLst>
        </a:prstGeom>
      </dgm:spPr>
    </dgm:pt>
    <dgm:pt modelId="{7300BBDB-CD2D-4ACE-9F43-3CA533A9DF92}" type="pres">
      <dgm:prSet presAssocID="{B90EAE53-72B7-4626-9F47-B4EC396100E6}" presName="sibTrans" presStyleLbl="sibTrans2D1" presStyleIdx="5" presStyleCnt="11"/>
      <dgm:spPr>
        <a:prstGeom prst="rightArrow">
          <a:avLst>
            <a:gd name="adj1" fmla="val 60000"/>
            <a:gd name="adj2" fmla="val 50000"/>
          </a:avLst>
        </a:prstGeom>
      </dgm:spPr>
    </dgm:pt>
    <dgm:pt modelId="{A4AF2BCC-6890-4094-BC24-54B7664F4CD1}" type="pres">
      <dgm:prSet presAssocID="{B90EAE53-72B7-4626-9F47-B4EC396100E6}" presName="connectorText" presStyleLbl="sibTrans2D1" presStyleIdx="5" presStyleCnt="11"/>
      <dgm:spPr/>
    </dgm:pt>
    <dgm:pt modelId="{C0451705-090B-4DE1-8C8A-6BD02F437114}" type="pres">
      <dgm:prSet presAssocID="{D51CDF2C-0ED4-433B-BA3B-1AF5CFC4EEAB}" presName="node" presStyleLbl="node1" presStyleIdx="6" presStyleCnt="12">
        <dgm:presLayoutVars>
          <dgm:bulletEnabled val="1"/>
        </dgm:presLayoutVars>
      </dgm:prSet>
      <dgm:spPr>
        <a:prstGeom prst="roundRect">
          <a:avLst>
            <a:gd name="adj" fmla="val 10000"/>
          </a:avLst>
        </a:prstGeom>
      </dgm:spPr>
    </dgm:pt>
    <dgm:pt modelId="{261D1033-56F4-4BEB-A76D-CC32318C67D4}" type="pres">
      <dgm:prSet presAssocID="{13FFF749-8C86-4A28-A7FB-F7D644203001}" presName="sibTrans" presStyleLbl="sibTrans2D1" presStyleIdx="6" presStyleCnt="11"/>
      <dgm:spPr>
        <a:prstGeom prst="rightArrow">
          <a:avLst>
            <a:gd name="adj1" fmla="val 60000"/>
            <a:gd name="adj2" fmla="val 50000"/>
          </a:avLst>
        </a:prstGeom>
      </dgm:spPr>
    </dgm:pt>
    <dgm:pt modelId="{D87702E3-24F9-4647-B714-3869C95A7218}" type="pres">
      <dgm:prSet presAssocID="{13FFF749-8C86-4A28-A7FB-F7D644203001}" presName="connectorText" presStyleLbl="sibTrans2D1" presStyleIdx="6" presStyleCnt="11"/>
      <dgm:spPr/>
    </dgm:pt>
    <dgm:pt modelId="{274DD092-9CC6-456A-B672-F95F0ABAC123}" type="pres">
      <dgm:prSet presAssocID="{7990BBE9-511D-4E98-B473-54E31D6CB335}" presName="node" presStyleLbl="node1" presStyleIdx="7" presStyleCnt="12">
        <dgm:presLayoutVars>
          <dgm:bulletEnabled val="1"/>
        </dgm:presLayoutVars>
      </dgm:prSet>
      <dgm:spPr>
        <a:prstGeom prst="roundRect">
          <a:avLst>
            <a:gd name="adj" fmla="val 10000"/>
          </a:avLst>
        </a:prstGeom>
      </dgm:spPr>
    </dgm:pt>
    <dgm:pt modelId="{C72D1663-2564-43EC-84FC-34080CF5AC47}" type="pres">
      <dgm:prSet presAssocID="{BE339112-08CD-4DB6-863A-1B3BFB38BB08}" presName="sibTrans" presStyleLbl="sibTrans2D1" presStyleIdx="7" presStyleCnt="11"/>
      <dgm:spPr>
        <a:prstGeom prst="rightArrow">
          <a:avLst>
            <a:gd name="adj1" fmla="val 60000"/>
            <a:gd name="adj2" fmla="val 50000"/>
          </a:avLst>
        </a:prstGeom>
      </dgm:spPr>
    </dgm:pt>
    <dgm:pt modelId="{DAAA6628-744A-49E3-B4B1-CCC75B82463B}" type="pres">
      <dgm:prSet presAssocID="{BE339112-08CD-4DB6-863A-1B3BFB38BB08}" presName="connectorText" presStyleLbl="sibTrans2D1" presStyleIdx="7" presStyleCnt="11"/>
      <dgm:spPr/>
    </dgm:pt>
    <dgm:pt modelId="{0C665379-C230-4B05-951B-462785A6948D}" type="pres">
      <dgm:prSet presAssocID="{1B294027-BBB5-43F3-8294-CEF9A4EFE371}" presName="node" presStyleLbl="node1" presStyleIdx="8" presStyleCnt="12">
        <dgm:presLayoutVars>
          <dgm:bulletEnabled val="1"/>
        </dgm:presLayoutVars>
      </dgm:prSet>
      <dgm:spPr>
        <a:prstGeom prst="roundRect">
          <a:avLst>
            <a:gd name="adj" fmla="val 10000"/>
          </a:avLst>
        </a:prstGeom>
      </dgm:spPr>
    </dgm:pt>
    <dgm:pt modelId="{C402D321-AE59-472C-83E6-720E25BD9480}" type="pres">
      <dgm:prSet presAssocID="{96DF2784-729B-498F-8CA4-4C0CADDEFF87}" presName="sibTrans" presStyleLbl="sibTrans2D1" presStyleIdx="8" presStyleCnt="11"/>
      <dgm:spPr>
        <a:prstGeom prst="rightArrow">
          <a:avLst>
            <a:gd name="adj1" fmla="val 60000"/>
            <a:gd name="adj2" fmla="val 50000"/>
          </a:avLst>
        </a:prstGeom>
      </dgm:spPr>
    </dgm:pt>
    <dgm:pt modelId="{C0C7EFCA-04CE-4AD8-992C-93091AC443F2}" type="pres">
      <dgm:prSet presAssocID="{96DF2784-729B-498F-8CA4-4C0CADDEFF87}" presName="connectorText" presStyleLbl="sibTrans2D1" presStyleIdx="8" presStyleCnt="11"/>
      <dgm:spPr/>
    </dgm:pt>
    <dgm:pt modelId="{01482F09-477D-4E0C-A994-E78BB593254C}" type="pres">
      <dgm:prSet presAssocID="{C68D5F37-49FD-4683-AFE2-81879C9FF1E2}" presName="node" presStyleLbl="node1" presStyleIdx="9" presStyleCnt="12">
        <dgm:presLayoutVars>
          <dgm:bulletEnabled val="1"/>
        </dgm:presLayoutVars>
      </dgm:prSet>
      <dgm:spPr>
        <a:prstGeom prst="roundRect">
          <a:avLst>
            <a:gd name="adj" fmla="val 10000"/>
          </a:avLst>
        </a:prstGeom>
      </dgm:spPr>
    </dgm:pt>
    <dgm:pt modelId="{D7BDB0DF-5866-441E-984F-104AF979057C}" type="pres">
      <dgm:prSet presAssocID="{B9F4452F-7C69-4589-8896-AAE9B20CB475}" presName="sibTrans" presStyleLbl="sibTrans2D1" presStyleIdx="9" presStyleCnt="11"/>
      <dgm:spPr>
        <a:prstGeom prst="rightArrow">
          <a:avLst>
            <a:gd name="adj1" fmla="val 60000"/>
            <a:gd name="adj2" fmla="val 50000"/>
          </a:avLst>
        </a:prstGeom>
      </dgm:spPr>
    </dgm:pt>
    <dgm:pt modelId="{45D9C5B9-A18F-48DE-910E-08CD75D97C52}" type="pres">
      <dgm:prSet presAssocID="{B9F4452F-7C69-4589-8896-AAE9B20CB475}" presName="connectorText" presStyleLbl="sibTrans2D1" presStyleIdx="9" presStyleCnt="11"/>
      <dgm:spPr/>
    </dgm:pt>
    <dgm:pt modelId="{91AEBD47-0284-4C5C-9D11-94552E15C413}" type="pres">
      <dgm:prSet presAssocID="{F689E5A1-E266-4CC9-97D8-79BA9870D14E}" presName="node" presStyleLbl="node1" presStyleIdx="10" presStyleCnt="12">
        <dgm:presLayoutVars>
          <dgm:bulletEnabled val="1"/>
        </dgm:presLayoutVars>
      </dgm:prSet>
      <dgm:spPr>
        <a:prstGeom prst="roundRect">
          <a:avLst>
            <a:gd name="adj" fmla="val 10000"/>
          </a:avLst>
        </a:prstGeom>
      </dgm:spPr>
    </dgm:pt>
    <dgm:pt modelId="{683A3A60-3424-42A1-830A-A882ECCCA1DC}" type="pres">
      <dgm:prSet presAssocID="{3A0333F9-B9BF-45A7-9FC6-D26FA087F659}" presName="sibTrans" presStyleLbl="sibTrans2D1" presStyleIdx="10" presStyleCnt="11"/>
      <dgm:spPr>
        <a:prstGeom prst="rightArrow">
          <a:avLst>
            <a:gd name="adj1" fmla="val 60000"/>
            <a:gd name="adj2" fmla="val 50000"/>
          </a:avLst>
        </a:prstGeom>
      </dgm:spPr>
    </dgm:pt>
    <dgm:pt modelId="{19D76DD6-08C0-48D0-9F59-BEBB9F252E08}" type="pres">
      <dgm:prSet presAssocID="{3A0333F9-B9BF-45A7-9FC6-D26FA087F659}" presName="connectorText" presStyleLbl="sibTrans2D1" presStyleIdx="10" presStyleCnt="11"/>
      <dgm:spPr/>
    </dgm:pt>
    <dgm:pt modelId="{66A95359-8A1B-4EFB-9E7A-1820E4CEA73B}" type="pres">
      <dgm:prSet presAssocID="{63A49ACE-C11F-427A-AF75-2D07A56554AE}" presName="node" presStyleLbl="node1" presStyleIdx="11" presStyleCnt="12">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7" destOrd="0" parTransId="{46BBEA97-E960-4210-971A-A59D8AA575A4}" sibTransId="{BE339112-08CD-4DB6-863A-1B3BFB38BB08}"/>
    <dgm:cxn modelId="{456E6D07-39CB-4671-A117-8C5225B88413}" type="presOf" srcId="{C68D5F37-49FD-4683-AFE2-81879C9FF1E2}" destId="{01482F09-477D-4E0C-A994-E78BB593254C}" srcOrd="0" destOrd="0" presId="urn:microsoft.com/office/officeart/2005/8/layout/process1"/>
    <dgm:cxn modelId="{3CF5920D-59F7-491B-B006-CE9CC4D8C862}" type="presOf" srcId="{F689E5A1-E266-4CC9-97D8-79BA9870D14E}" destId="{91AEBD47-0284-4C5C-9D11-94552E15C413}" srcOrd="0" destOrd="0" presId="urn:microsoft.com/office/officeart/2005/8/layout/process1"/>
    <dgm:cxn modelId="{22688B0E-1BEC-4504-9158-4053F8EB9D69}" type="presOf" srcId="{BE339112-08CD-4DB6-863A-1B3BFB38BB08}" destId="{DAAA6628-744A-49E3-B4B1-CCC75B82463B}" srcOrd="1" destOrd="0" presId="urn:microsoft.com/office/officeart/2005/8/layout/process1"/>
    <dgm:cxn modelId="{75129015-8F5D-4D8D-AFBC-005A60716AC6}" type="presOf" srcId="{B65584C3-89BE-4F70-A60F-F5175485F2C8}" destId="{4427B47E-6689-4C7F-ACFC-D4EC81C1A64F}" srcOrd="0" destOrd="0" presId="urn:microsoft.com/office/officeart/2005/8/layout/process1"/>
    <dgm:cxn modelId="{AD773219-D7B7-419D-BABE-59316AACD0FE}" srcId="{1ED14810-7E68-455F-A18F-2CB316FF6375}" destId="{74CB2958-AAA4-48D4-B096-6036378B80D0}" srcOrd="4" destOrd="0" parTransId="{C16A612C-4154-4F31-94F1-F9F8B2567D6E}" sibTransId="{7F85A4AF-75E2-41A6-B83B-F0861E061A0F}"/>
    <dgm:cxn modelId="{8E93EB19-14FD-4D94-A776-5E501DF36FC4}" type="presOf" srcId="{203F2D8E-13CD-4646-87BF-A240BCDB8BB7}" destId="{01778D55-6A3C-4E4D-B14E-4F3759690E71}" srcOrd="0" destOrd="0" presId="urn:microsoft.com/office/officeart/2005/8/layout/process1"/>
    <dgm:cxn modelId="{41F94E1D-938E-4C73-AB9F-A2ABA321F3EC}" type="presOf" srcId="{90BE687F-D3C5-403D-B0A0-20A1B1FAE029}" destId="{5AE227E4-BE86-46FB-AB8F-7BECB9E5BAE1}" srcOrd="0" destOrd="0" presId="urn:microsoft.com/office/officeart/2005/8/layout/process1"/>
    <dgm:cxn modelId="{16EFC61E-61EA-4341-8CF1-E94E60C3B9F1}" type="presOf" srcId="{470F6278-71EA-4365-A8BE-45438AD49D07}" destId="{C29273D1-E8A0-4A76-B628-402673602F0E}" srcOrd="0" destOrd="0" presId="urn:microsoft.com/office/officeart/2005/8/layout/process1"/>
    <dgm:cxn modelId="{516F5521-22F7-49EB-9925-AC1086891731}" type="presOf" srcId="{13FFF749-8C86-4A28-A7FB-F7D644203001}" destId="{D87702E3-24F9-4647-B714-3869C95A7218}" srcOrd="1" destOrd="0" presId="urn:microsoft.com/office/officeart/2005/8/layout/process1"/>
    <dgm:cxn modelId="{7FCF842D-3FB7-41BF-90FA-36225D08CDC4}" type="presOf" srcId="{B9F4452F-7C69-4589-8896-AAE9B20CB475}" destId="{45D9C5B9-A18F-48DE-910E-08CD75D97C52}" srcOrd="1" destOrd="0" presId="urn:microsoft.com/office/officeart/2005/8/layout/process1"/>
    <dgm:cxn modelId="{C5207A2F-27F6-4FF9-8236-1C1EFDB2FDCC}" type="presOf" srcId="{74CB2958-AAA4-48D4-B096-6036378B80D0}" destId="{6EFAD2E1-9C51-4919-B844-CA6020EC9FAE}" srcOrd="0" destOrd="0" presId="urn:microsoft.com/office/officeart/2005/8/layout/process1"/>
    <dgm:cxn modelId="{61FA3232-1EFB-4503-8FF8-1CF1F18BC4F9}" srcId="{1ED14810-7E68-455F-A18F-2CB316FF6375}" destId="{1B294027-BBB5-43F3-8294-CEF9A4EFE371}" srcOrd="8" destOrd="0" parTransId="{77345D87-9D91-40A1-8770-0086C578030B}" sibTransId="{96DF2784-729B-498F-8CA4-4C0CADDEFF87}"/>
    <dgm:cxn modelId="{257A2336-A31D-4F6B-ACB5-F90748A4F9A1}" srcId="{1ED14810-7E68-455F-A18F-2CB316FF6375}" destId="{63A49ACE-C11F-427A-AF75-2D07A56554AE}" srcOrd="11" destOrd="0" parTransId="{E52F2FB1-8756-4226-BB9D-B87449D11D8A}" sibTransId="{B2EE3499-4E73-4FAE-A82D-A74DF74FB0FA}"/>
    <dgm:cxn modelId="{E133D25C-76E1-4F94-B5DA-099312529808}" srcId="{1ED14810-7E68-455F-A18F-2CB316FF6375}" destId="{F689E5A1-E266-4CC9-97D8-79BA9870D14E}" srcOrd="10" destOrd="0" parTransId="{F7284287-6078-4B2B-94C3-BED6CDEFD476}" sibTransId="{3A0333F9-B9BF-45A7-9FC6-D26FA087F659}"/>
    <dgm:cxn modelId="{B1858B61-5A1A-4353-B16C-28A4D6D3FDED}" type="presOf" srcId="{D51CDF2C-0ED4-433B-BA3B-1AF5CFC4EEAB}" destId="{C0451705-090B-4DE1-8C8A-6BD02F437114}" srcOrd="0" destOrd="0" presId="urn:microsoft.com/office/officeart/2005/8/layout/process1"/>
    <dgm:cxn modelId="{FF3B2E64-6E42-4C0F-A45B-6FF3B382AFB5}" type="presOf" srcId="{B90EAE53-72B7-4626-9F47-B4EC396100E6}" destId="{7300BBDB-CD2D-4ACE-9F43-3CA533A9DF92}" srcOrd="0" destOrd="0" presId="urn:microsoft.com/office/officeart/2005/8/layout/process1"/>
    <dgm:cxn modelId="{B8D18547-B24C-42CC-B2C8-ACB7696AC376}" type="presOf" srcId="{470F6278-71EA-4365-A8BE-45438AD49D07}" destId="{B96090D3-C9F1-4832-B502-4EC5FA8D8694}" srcOrd="1" destOrd="0" presId="urn:microsoft.com/office/officeart/2005/8/layout/process1"/>
    <dgm:cxn modelId="{25FEEE4B-DEED-416C-8E7F-EB4F9133E16A}" srcId="{1ED14810-7E68-455F-A18F-2CB316FF6375}" destId="{90BE687F-D3C5-403D-B0A0-20A1B1FAE029}" srcOrd="3" destOrd="0" parTransId="{35E5EF44-0237-4655-8428-3C06555329F1}" sibTransId="{B65584C3-89BE-4F70-A60F-F5175485F2C8}"/>
    <dgm:cxn modelId="{70EEC14C-322E-4A45-AAA6-33A9FAAAC183}" type="presOf" srcId="{7990BBE9-511D-4E98-B473-54E31D6CB335}" destId="{274DD092-9CC6-456A-B672-F95F0ABAC123}" srcOrd="0"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1464A050-A337-4192-94E9-CE08F77E483F}" type="presOf" srcId="{5E9E0B9F-16E5-4CFC-83FC-6181084ADDA2}" destId="{010B6116-745C-42A3-8CF5-6DAC4A0A48A3}" srcOrd="1" destOrd="0" presId="urn:microsoft.com/office/officeart/2005/8/layout/process1"/>
    <dgm:cxn modelId="{BB590273-1751-4449-A9BB-5FD9FE32AF75}" type="presOf" srcId="{13FFF749-8C86-4A28-A7FB-F7D644203001}" destId="{261D1033-56F4-4BEB-A76D-CC32318C67D4}" srcOrd="0" destOrd="0" presId="urn:microsoft.com/office/officeart/2005/8/layout/process1"/>
    <dgm:cxn modelId="{C4E67473-08E2-491F-806D-954ACDB34E84}" srcId="{1ED14810-7E68-455F-A18F-2CB316FF6375}" destId="{1F208BD4-69F6-45D8-8AF8-E2FF1D36895C}" srcOrd="5" destOrd="0" parTransId="{B4B99E8F-4883-42CD-BADA-BE92DC010293}" sibTransId="{B90EAE53-72B7-4626-9F47-B4EC396100E6}"/>
    <dgm:cxn modelId="{CD429059-0507-4643-B1E5-1A35ACF64D1E}" type="presOf" srcId="{B9F4452F-7C69-4589-8896-AAE9B20CB475}" destId="{D7BDB0DF-5866-441E-984F-104AF979057C}" srcOrd="0" destOrd="0" presId="urn:microsoft.com/office/officeart/2005/8/layout/process1"/>
    <dgm:cxn modelId="{03A5147B-5537-4C7B-9CBA-68A2052B4DCA}" type="presOf" srcId="{1B294027-BBB5-43F3-8294-CEF9A4EFE371}" destId="{0C665379-C230-4B05-951B-462785A6948D}" srcOrd="0" destOrd="0" presId="urn:microsoft.com/office/officeart/2005/8/layout/process1"/>
    <dgm:cxn modelId="{C32F577B-3EB0-47AD-B3B9-154CAA6DE18E}" type="presOf" srcId="{63A49ACE-C11F-427A-AF75-2D07A56554AE}" destId="{66A95359-8A1B-4EFB-9E7A-1820E4CEA73B}" srcOrd="0" destOrd="0" presId="urn:microsoft.com/office/officeart/2005/8/layout/process1"/>
    <dgm:cxn modelId="{10F1F989-9AFC-41F9-834E-B54DF6DEC698}" type="presOf" srcId="{B65584C3-89BE-4F70-A60F-F5175485F2C8}" destId="{8741765A-E4FB-4270-8941-A2F388165B32}" srcOrd="1" destOrd="0" presId="urn:microsoft.com/office/officeart/2005/8/layout/process1"/>
    <dgm:cxn modelId="{03109A98-BB9C-4131-A175-E70BB3683633}" type="presOf" srcId="{3A0333F9-B9BF-45A7-9FC6-D26FA087F659}" destId="{19D76DD6-08C0-48D0-9F59-BEBB9F252E08}" srcOrd="1" destOrd="0" presId="urn:microsoft.com/office/officeart/2005/8/layout/process1"/>
    <dgm:cxn modelId="{5B1B6799-280A-48B6-843A-F38D294D4DF6}" type="presOf" srcId="{1F208BD4-69F6-45D8-8AF8-E2FF1D36895C}" destId="{42469FA2-3D03-4A71-BAB9-D719CC6B0319}" srcOrd="0" destOrd="0" presId="urn:microsoft.com/office/officeart/2005/8/layout/process1"/>
    <dgm:cxn modelId="{E4CC889F-9DCB-4D5F-B5A5-09F198E93C7E}" type="presOf" srcId="{3A0333F9-B9BF-45A7-9FC6-D26FA087F659}" destId="{683A3A60-3424-42A1-830A-A882ECCCA1DC}"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1F2554B6-FF68-470A-AF21-FE3A874A2396}" srcId="{1ED14810-7E68-455F-A18F-2CB316FF6375}" destId="{D51CDF2C-0ED4-433B-BA3B-1AF5CFC4EEAB}" srcOrd="6" destOrd="0" parTransId="{CA22F853-3D7D-4026-AB8A-B06C029033A8}" sibTransId="{13FFF749-8C86-4A28-A7FB-F7D644203001}"/>
    <dgm:cxn modelId="{38A9B7B6-E000-43A7-BFEF-CCBD76C5CB32}" type="presOf" srcId="{96DF2784-729B-498F-8CA4-4C0CADDEFF87}" destId="{C0C7EFCA-04CE-4AD8-992C-93091AC443F2}" srcOrd="1" destOrd="0" presId="urn:microsoft.com/office/officeart/2005/8/layout/process1"/>
    <dgm:cxn modelId="{290DECB6-9E75-4877-8E6C-6768FB81EC99}" type="presOf" srcId="{E6619AF3-18DB-45CB-BB26-969D1F9347B3}" destId="{C9F72AC2-A7C7-46D6-B717-696D7D49DAA5}" srcOrd="0" destOrd="0" presId="urn:microsoft.com/office/officeart/2005/8/layout/process1"/>
    <dgm:cxn modelId="{FDAE4DBD-F68A-4012-9863-3CF2296AAFDE}" type="presOf" srcId="{BE339112-08CD-4DB6-863A-1B3BFB38BB08}" destId="{C72D1663-2564-43EC-84FC-34080CF5AC47}" srcOrd="0" destOrd="0" presId="urn:microsoft.com/office/officeart/2005/8/layout/process1"/>
    <dgm:cxn modelId="{04FFF0BE-C265-43EC-BC15-8504B79CE3E1}" type="presOf" srcId="{96DF2784-729B-498F-8CA4-4C0CADDEFF87}" destId="{C402D321-AE59-472C-83E6-720E25BD9480}" srcOrd="0" destOrd="0" presId="urn:microsoft.com/office/officeart/2005/8/layout/process1"/>
    <dgm:cxn modelId="{FB09ACC1-51AA-45E8-B74E-C091925EE7C4}" type="presOf" srcId="{7F85A4AF-75E2-41A6-B83B-F0861E061A0F}" destId="{E729E320-5E70-49F5-96AF-BE05CE470F1D}" srcOrd="1" destOrd="0" presId="urn:microsoft.com/office/officeart/2005/8/layout/process1"/>
    <dgm:cxn modelId="{B131B7C2-AB36-4B80-B569-38B303BD099C}" type="presOf" srcId="{7F85A4AF-75E2-41A6-B83B-F0861E061A0F}" destId="{46E9969D-A588-438D-B9BB-141DE56F7A34}" srcOrd="0" destOrd="0" presId="urn:microsoft.com/office/officeart/2005/8/layout/process1"/>
    <dgm:cxn modelId="{6415D9C3-53A1-4F4C-A2D3-91BC941AB780}" type="presOf" srcId="{2EB7712C-AF08-4D43-A392-8DFC2BBEE07E}" destId="{22D01ED9-1800-4A3D-BB66-F059DC91429A}" srcOrd="0" destOrd="0" presId="urn:microsoft.com/office/officeart/2005/8/layout/process1"/>
    <dgm:cxn modelId="{4F3085CF-38F6-45CB-B4F4-F0FF1EEC97FA}" type="presOf" srcId="{F22E77B9-D760-4959-BC4A-81ECC6524199}" destId="{A428F1F3-464D-4D65-AD9D-E9144D032004}" srcOrd="0" destOrd="0" presId="urn:microsoft.com/office/officeart/2005/8/layout/process1"/>
    <dgm:cxn modelId="{67F632D1-446E-4694-81B5-239663DBA621}" type="presOf" srcId="{2EB7712C-AF08-4D43-A392-8DFC2BBEE07E}" destId="{38591FAA-8769-4EA5-BB0E-BB7C4CC111A5}" srcOrd="1" destOrd="0" presId="urn:microsoft.com/office/officeart/2005/8/layout/process1"/>
    <dgm:cxn modelId="{F1D35DE6-96FE-4996-95CB-98984450D892}" type="presOf" srcId="{B90EAE53-72B7-4626-9F47-B4EC396100E6}" destId="{A4AF2BCC-6890-4094-BC24-54B7664F4CD1}" srcOrd="1" destOrd="0" presId="urn:microsoft.com/office/officeart/2005/8/layout/process1"/>
    <dgm:cxn modelId="{FC8266EE-ADDC-4DBE-8574-6E3E4730DC25}" type="presOf" srcId="{1ED14810-7E68-455F-A18F-2CB316FF6375}" destId="{F16618F7-7332-4137-8763-6FC308499BAC}" srcOrd="0" destOrd="0" presId="urn:microsoft.com/office/officeart/2005/8/layout/process1"/>
    <dgm:cxn modelId="{0D78AFEF-8D9D-48E4-97D1-96E3E187DF82}" srcId="{1ED14810-7E68-455F-A18F-2CB316FF6375}" destId="{C68D5F37-49FD-4683-AFE2-81879C9FF1E2}" srcOrd="9" destOrd="0" parTransId="{0F9C0968-F54F-4CB3-800B-634074F67CD8}" sibTransId="{B9F4452F-7C69-4589-8896-AAE9B20CB475}"/>
    <dgm:cxn modelId="{4A73CBF6-A4E8-4C49-88AC-BAC3625BE66D}" type="presOf" srcId="{5E9E0B9F-16E5-4CFC-83FC-6181084ADDA2}" destId="{2A1CD6CB-EA2F-46D8-8F41-E482F57FB183}" srcOrd="0"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33EFBBC7-47FD-409D-B040-7562A1F542E3}" type="presParOf" srcId="{F16618F7-7332-4137-8763-6FC308499BAC}" destId="{C9F72AC2-A7C7-46D6-B717-696D7D49DAA5}" srcOrd="0" destOrd="0" presId="urn:microsoft.com/office/officeart/2005/8/layout/process1"/>
    <dgm:cxn modelId="{EA63B1D7-D665-4595-A00E-1AF84E267F37}" type="presParOf" srcId="{F16618F7-7332-4137-8763-6FC308499BAC}" destId="{C29273D1-E8A0-4A76-B628-402673602F0E}" srcOrd="1" destOrd="0" presId="urn:microsoft.com/office/officeart/2005/8/layout/process1"/>
    <dgm:cxn modelId="{0B312D8C-9E04-4CC7-BE2F-900864304DA0}" type="presParOf" srcId="{C29273D1-E8A0-4A76-B628-402673602F0E}" destId="{B96090D3-C9F1-4832-B502-4EC5FA8D8694}" srcOrd="0" destOrd="0" presId="urn:microsoft.com/office/officeart/2005/8/layout/process1"/>
    <dgm:cxn modelId="{D79C6B7D-0D11-41BF-B9DC-7FD8DAF70EBC}" type="presParOf" srcId="{F16618F7-7332-4137-8763-6FC308499BAC}" destId="{A428F1F3-464D-4D65-AD9D-E9144D032004}" srcOrd="2" destOrd="0" presId="urn:microsoft.com/office/officeart/2005/8/layout/process1"/>
    <dgm:cxn modelId="{D63669A0-B0A5-4F9C-8755-2B389D6B1B5F}" type="presParOf" srcId="{F16618F7-7332-4137-8763-6FC308499BAC}" destId="{22D01ED9-1800-4A3D-BB66-F059DC91429A}" srcOrd="3" destOrd="0" presId="urn:microsoft.com/office/officeart/2005/8/layout/process1"/>
    <dgm:cxn modelId="{0E031014-960C-4C98-827D-5BB3DA19449A}" type="presParOf" srcId="{22D01ED9-1800-4A3D-BB66-F059DC91429A}" destId="{38591FAA-8769-4EA5-BB0E-BB7C4CC111A5}" srcOrd="0" destOrd="0" presId="urn:microsoft.com/office/officeart/2005/8/layout/process1"/>
    <dgm:cxn modelId="{981F70D1-205C-4ADC-8206-4AEE36FE588E}" type="presParOf" srcId="{F16618F7-7332-4137-8763-6FC308499BAC}" destId="{01778D55-6A3C-4E4D-B14E-4F3759690E71}" srcOrd="4" destOrd="0" presId="urn:microsoft.com/office/officeart/2005/8/layout/process1"/>
    <dgm:cxn modelId="{74ED2A86-E913-4511-AF0E-80258895E4AB}" type="presParOf" srcId="{F16618F7-7332-4137-8763-6FC308499BAC}" destId="{2A1CD6CB-EA2F-46D8-8F41-E482F57FB183}" srcOrd="5" destOrd="0" presId="urn:microsoft.com/office/officeart/2005/8/layout/process1"/>
    <dgm:cxn modelId="{3AB799F2-8333-45CE-8AE7-EB66C15B2E1F}" type="presParOf" srcId="{2A1CD6CB-EA2F-46D8-8F41-E482F57FB183}" destId="{010B6116-745C-42A3-8CF5-6DAC4A0A48A3}" srcOrd="0" destOrd="0" presId="urn:microsoft.com/office/officeart/2005/8/layout/process1"/>
    <dgm:cxn modelId="{DA60B9DE-C238-4D10-8933-73A43E24148D}" type="presParOf" srcId="{F16618F7-7332-4137-8763-6FC308499BAC}" destId="{5AE227E4-BE86-46FB-AB8F-7BECB9E5BAE1}" srcOrd="6" destOrd="0" presId="urn:microsoft.com/office/officeart/2005/8/layout/process1"/>
    <dgm:cxn modelId="{509DC595-FE99-42B9-AB8B-783C59FB6DB6}" type="presParOf" srcId="{F16618F7-7332-4137-8763-6FC308499BAC}" destId="{4427B47E-6689-4C7F-ACFC-D4EC81C1A64F}" srcOrd="7" destOrd="0" presId="urn:microsoft.com/office/officeart/2005/8/layout/process1"/>
    <dgm:cxn modelId="{5E62A093-6062-41AB-BAA3-FA6198ED49F2}" type="presParOf" srcId="{4427B47E-6689-4C7F-ACFC-D4EC81C1A64F}" destId="{8741765A-E4FB-4270-8941-A2F388165B32}" srcOrd="0" destOrd="0" presId="urn:microsoft.com/office/officeart/2005/8/layout/process1"/>
    <dgm:cxn modelId="{5445F5C7-41E7-43A3-8DF9-508D24802B74}" type="presParOf" srcId="{F16618F7-7332-4137-8763-6FC308499BAC}" destId="{6EFAD2E1-9C51-4919-B844-CA6020EC9FAE}" srcOrd="8" destOrd="0" presId="urn:microsoft.com/office/officeart/2005/8/layout/process1"/>
    <dgm:cxn modelId="{42C624C8-FFC3-4F78-9B98-B774E2AFB928}" type="presParOf" srcId="{F16618F7-7332-4137-8763-6FC308499BAC}" destId="{46E9969D-A588-438D-B9BB-141DE56F7A34}" srcOrd="9" destOrd="0" presId="urn:microsoft.com/office/officeart/2005/8/layout/process1"/>
    <dgm:cxn modelId="{28F697D1-BB9E-4497-9364-F5BACAAEA50B}" type="presParOf" srcId="{46E9969D-A588-438D-B9BB-141DE56F7A34}" destId="{E729E320-5E70-49F5-96AF-BE05CE470F1D}" srcOrd="0" destOrd="0" presId="urn:microsoft.com/office/officeart/2005/8/layout/process1"/>
    <dgm:cxn modelId="{48D4B010-C8F2-4F48-8117-5ACC0F62E036}" type="presParOf" srcId="{F16618F7-7332-4137-8763-6FC308499BAC}" destId="{42469FA2-3D03-4A71-BAB9-D719CC6B0319}" srcOrd="10" destOrd="0" presId="urn:microsoft.com/office/officeart/2005/8/layout/process1"/>
    <dgm:cxn modelId="{BBEBC904-F7C8-4D40-A83A-47E80814FD58}" type="presParOf" srcId="{F16618F7-7332-4137-8763-6FC308499BAC}" destId="{7300BBDB-CD2D-4ACE-9F43-3CA533A9DF92}" srcOrd="11" destOrd="0" presId="urn:microsoft.com/office/officeart/2005/8/layout/process1"/>
    <dgm:cxn modelId="{1A62C391-2532-4666-AE96-F0E3EC130116}" type="presParOf" srcId="{7300BBDB-CD2D-4ACE-9F43-3CA533A9DF92}" destId="{A4AF2BCC-6890-4094-BC24-54B7664F4CD1}" srcOrd="0" destOrd="0" presId="urn:microsoft.com/office/officeart/2005/8/layout/process1"/>
    <dgm:cxn modelId="{32C5DE28-1BEF-4BE1-87C1-6128DDD22C97}" type="presParOf" srcId="{F16618F7-7332-4137-8763-6FC308499BAC}" destId="{C0451705-090B-4DE1-8C8A-6BD02F437114}" srcOrd="12" destOrd="0" presId="urn:microsoft.com/office/officeart/2005/8/layout/process1"/>
    <dgm:cxn modelId="{7171E4E4-F776-469E-B015-BE0B6CBAE35C}" type="presParOf" srcId="{F16618F7-7332-4137-8763-6FC308499BAC}" destId="{261D1033-56F4-4BEB-A76D-CC32318C67D4}" srcOrd="13" destOrd="0" presId="urn:microsoft.com/office/officeart/2005/8/layout/process1"/>
    <dgm:cxn modelId="{A96246EB-B973-4D28-B945-491DD30AE2C9}" type="presParOf" srcId="{261D1033-56F4-4BEB-A76D-CC32318C67D4}" destId="{D87702E3-24F9-4647-B714-3869C95A7218}" srcOrd="0" destOrd="0" presId="urn:microsoft.com/office/officeart/2005/8/layout/process1"/>
    <dgm:cxn modelId="{9D19F185-81AC-421D-B385-1104FD605404}" type="presParOf" srcId="{F16618F7-7332-4137-8763-6FC308499BAC}" destId="{274DD092-9CC6-456A-B672-F95F0ABAC123}" srcOrd="14" destOrd="0" presId="urn:microsoft.com/office/officeart/2005/8/layout/process1"/>
    <dgm:cxn modelId="{D7669D37-5096-475F-802E-CAD9ABB90C9E}" type="presParOf" srcId="{F16618F7-7332-4137-8763-6FC308499BAC}" destId="{C72D1663-2564-43EC-84FC-34080CF5AC47}" srcOrd="15" destOrd="0" presId="urn:microsoft.com/office/officeart/2005/8/layout/process1"/>
    <dgm:cxn modelId="{D0C755DE-2063-4C7C-81DD-C53B6969EF41}" type="presParOf" srcId="{C72D1663-2564-43EC-84FC-34080CF5AC47}" destId="{DAAA6628-744A-49E3-B4B1-CCC75B82463B}" srcOrd="0" destOrd="0" presId="urn:microsoft.com/office/officeart/2005/8/layout/process1"/>
    <dgm:cxn modelId="{4BEBC914-93F1-46AE-9972-24947F49000A}" type="presParOf" srcId="{F16618F7-7332-4137-8763-6FC308499BAC}" destId="{0C665379-C230-4B05-951B-462785A6948D}" srcOrd="16" destOrd="0" presId="urn:microsoft.com/office/officeart/2005/8/layout/process1"/>
    <dgm:cxn modelId="{5EB59923-1401-46D3-ADBD-F37D35A31BB8}" type="presParOf" srcId="{F16618F7-7332-4137-8763-6FC308499BAC}" destId="{C402D321-AE59-472C-83E6-720E25BD9480}" srcOrd="17" destOrd="0" presId="urn:microsoft.com/office/officeart/2005/8/layout/process1"/>
    <dgm:cxn modelId="{8A8B5785-E54C-49C8-BC16-B0A9641BF410}" type="presParOf" srcId="{C402D321-AE59-472C-83E6-720E25BD9480}" destId="{C0C7EFCA-04CE-4AD8-992C-93091AC443F2}" srcOrd="0" destOrd="0" presId="urn:microsoft.com/office/officeart/2005/8/layout/process1"/>
    <dgm:cxn modelId="{08B7BEE1-709A-4BD2-8F23-C73111B2ABC3}" type="presParOf" srcId="{F16618F7-7332-4137-8763-6FC308499BAC}" destId="{01482F09-477D-4E0C-A994-E78BB593254C}" srcOrd="18" destOrd="0" presId="urn:microsoft.com/office/officeart/2005/8/layout/process1"/>
    <dgm:cxn modelId="{7E9D1DC2-19C7-47C4-8AE9-BDEDAC786538}" type="presParOf" srcId="{F16618F7-7332-4137-8763-6FC308499BAC}" destId="{D7BDB0DF-5866-441E-984F-104AF979057C}" srcOrd="19" destOrd="0" presId="urn:microsoft.com/office/officeart/2005/8/layout/process1"/>
    <dgm:cxn modelId="{4AE2AC5E-55C7-4F12-9EB3-FD9598FC5E06}" type="presParOf" srcId="{D7BDB0DF-5866-441E-984F-104AF979057C}" destId="{45D9C5B9-A18F-48DE-910E-08CD75D97C52}" srcOrd="0" destOrd="0" presId="urn:microsoft.com/office/officeart/2005/8/layout/process1"/>
    <dgm:cxn modelId="{4F93A57E-4DDA-490B-87C1-FFF77B0D9352}" type="presParOf" srcId="{F16618F7-7332-4137-8763-6FC308499BAC}" destId="{91AEBD47-0284-4C5C-9D11-94552E15C413}" srcOrd="20" destOrd="0" presId="urn:microsoft.com/office/officeart/2005/8/layout/process1"/>
    <dgm:cxn modelId="{37507EE0-35D5-4D0E-8484-641E61CEF055}" type="presParOf" srcId="{F16618F7-7332-4137-8763-6FC308499BAC}" destId="{683A3A60-3424-42A1-830A-A882ECCCA1DC}" srcOrd="21" destOrd="0" presId="urn:microsoft.com/office/officeart/2005/8/layout/process1"/>
    <dgm:cxn modelId="{A4ACBC7F-FF97-4DE6-9222-CA5ED7FCFD73}" type="presParOf" srcId="{683A3A60-3424-42A1-830A-A882ECCCA1DC}" destId="{19D76DD6-08C0-48D0-9F59-BEBB9F252E08}" srcOrd="0" destOrd="0" presId="urn:microsoft.com/office/officeart/2005/8/layout/process1"/>
    <dgm:cxn modelId="{01684054-2CB5-474F-A635-3C6840FAFDF7}" type="presParOf" srcId="{F16618F7-7332-4137-8763-6FC308499BAC}" destId="{66A95359-8A1B-4EFB-9E7A-1820E4CEA73B}" srcOrd="22" destOrd="0" presId="urn:microsoft.com/office/officeart/2005/8/layout/process1"/>
  </dgm:cxnLst>
  <dgm:bg>
    <a:noFill/>
  </dgm:bg>
  <dgm:whole>
    <a:ln>
      <a:noFill/>
    </a:ln>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53007" y="2025"/>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16815" y="617062"/>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53007" y="902079"/>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=3, stride=1, padding=same)</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16815" y="1517116"/>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53007" y="1802134"/>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16815" y="2417171"/>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53007" y="3602243"/>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(nodes=120)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16815" y="4217280"/>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53007" y="2702188"/>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16815" y="3317225"/>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53007" y="4502297"/>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30BFF950-B2B8-452F-B8E4-0D594049088B}" type="pres">
      <dgm:prSet presAssocID="{1ED14810-7E68-455F-A18F-2CB316FF6375}" presName="Name0" presStyleCnt="0">
        <dgm:presLayoutVars>
          <dgm:dir/>
          <dgm:resizeHandles val="exact"/>
        </dgm:presLayoutVars>
      </dgm:prSet>
      <dgm:spPr/>
    </dgm:pt>
    <dgm:pt modelId="{7A420FC7-12B2-4278-B4D7-67A697C6D981}" type="pres">
      <dgm:prSet presAssocID="{E6619AF3-18DB-45CB-BB26-969D1F9347B3}" presName="node" presStyleLbl="node1" presStyleIdx="0" presStyleCnt="6">
        <dgm:presLayoutVars>
          <dgm:bulletEnabled val="1"/>
        </dgm:presLayoutVars>
      </dgm:prSet>
      <dgm:spPr>
        <a:prstGeom prst="roundRect">
          <a:avLst>
            <a:gd name="adj" fmla="val 10000"/>
          </a:avLst>
        </a:prstGeom>
      </dgm:spPr>
    </dgm:pt>
    <dgm:pt modelId="{0EE4CBBD-DFB9-4B56-A639-BEA0CB52138F}" type="pres">
      <dgm:prSet presAssocID="{470F6278-71EA-4365-A8BE-45438AD49D07}" presName="sibTrans" presStyleLbl="sibTrans2D1" presStyleIdx="0" presStyleCnt="5"/>
      <dgm:spPr>
        <a:prstGeom prst="rightArrow">
          <a:avLst>
            <a:gd name="adj1" fmla="val 60000"/>
            <a:gd name="adj2" fmla="val 50000"/>
          </a:avLst>
        </a:prstGeom>
      </dgm:spPr>
    </dgm:pt>
    <dgm:pt modelId="{EE1B8F8A-F9BA-44B1-AEE8-BD0F73EC7525}" type="pres">
      <dgm:prSet presAssocID="{470F6278-71EA-4365-A8BE-45438AD49D07}" presName="connectorText" presStyleLbl="sibTrans2D1" presStyleIdx="0" presStyleCnt="5"/>
      <dgm:spPr/>
    </dgm:pt>
    <dgm:pt modelId="{6220A007-EE5F-44AF-A21F-95F6184CAE8A}" type="pres">
      <dgm:prSet presAssocID="{F22E77B9-D760-4959-BC4A-81ECC6524199}" presName="node" presStyleLbl="node1" presStyleIdx="1" presStyleCnt="6">
        <dgm:presLayoutVars>
          <dgm:bulletEnabled val="1"/>
        </dgm:presLayoutVars>
      </dgm:prSet>
      <dgm:spPr>
        <a:prstGeom prst="roundRect">
          <a:avLst>
            <a:gd name="adj" fmla="val 10000"/>
          </a:avLst>
        </a:prstGeom>
      </dgm:spPr>
    </dgm:pt>
    <dgm:pt modelId="{40C8EF90-9B5A-48F5-BA08-DD1EAD7159EA}" type="pres">
      <dgm:prSet presAssocID="{2EB7712C-AF08-4D43-A392-8DFC2BBEE07E}" presName="sibTrans" presStyleLbl="sibTrans2D1" presStyleIdx="1" presStyleCnt="5"/>
      <dgm:spPr>
        <a:prstGeom prst="rightArrow">
          <a:avLst>
            <a:gd name="adj1" fmla="val 60000"/>
            <a:gd name="adj2" fmla="val 50000"/>
          </a:avLst>
        </a:prstGeom>
      </dgm:spPr>
    </dgm:pt>
    <dgm:pt modelId="{F62B0C5F-676E-4D04-9903-DB15109D0A2E}" type="pres">
      <dgm:prSet presAssocID="{2EB7712C-AF08-4D43-A392-8DFC2BBEE07E}" presName="connectorText" presStyleLbl="sibTrans2D1" presStyleIdx="1" presStyleCnt="5"/>
      <dgm:spPr/>
    </dgm:pt>
    <dgm:pt modelId="{915191BB-02AE-416A-A178-B1ED5AC5CF30}" type="pres">
      <dgm:prSet presAssocID="{203F2D8E-13CD-4646-87BF-A240BCDB8BB7}" presName="node" presStyleLbl="node1" presStyleIdx="2" presStyleCnt="6">
        <dgm:presLayoutVars>
          <dgm:bulletEnabled val="1"/>
        </dgm:presLayoutVars>
      </dgm:prSet>
      <dgm:spPr>
        <a:prstGeom prst="roundRect">
          <a:avLst>
            <a:gd name="adj" fmla="val 10000"/>
          </a:avLst>
        </a:prstGeom>
      </dgm:spPr>
    </dgm:pt>
    <dgm:pt modelId="{9B0A091C-ACAF-4004-8FED-3E6C13F0A2D3}" type="pres">
      <dgm:prSet presAssocID="{5E9E0B9F-16E5-4CFC-83FC-6181084ADDA2}" presName="sibTrans" presStyleLbl="sibTrans2D1" presStyleIdx="2" presStyleCnt="5"/>
      <dgm:spPr>
        <a:prstGeom prst="rightArrow">
          <a:avLst>
            <a:gd name="adj1" fmla="val 60000"/>
            <a:gd name="adj2" fmla="val 50000"/>
          </a:avLst>
        </a:prstGeom>
      </dgm:spPr>
    </dgm:pt>
    <dgm:pt modelId="{55851CC8-D117-4050-B968-A71B3D58DD25}" type="pres">
      <dgm:prSet presAssocID="{5E9E0B9F-16E5-4CFC-83FC-6181084ADDA2}" presName="connectorText" presStyleLbl="sibTrans2D1" presStyleIdx="2" presStyleCnt="5"/>
      <dgm:spPr/>
    </dgm:pt>
    <dgm:pt modelId="{DCD72513-960E-42CC-BECA-33E7F36420B3}" type="pres">
      <dgm:prSet presAssocID="{7990BBE9-511D-4E98-B473-54E31D6CB335}" presName="node" presStyleLbl="node1" presStyleIdx="3" presStyleCnt="6">
        <dgm:presLayoutVars>
          <dgm:bulletEnabled val="1"/>
        </dgm:presLayoutVars>
      </dgm:prSet>
      <dgm:spPr>
        <a:prstGeom prst="roundRect">
          <a:avLst>
            <a:gd name="adj" fmla="val 10000"/>
          </a:avLst>
        </a:prstGeom>
      </dgm:spPr>
    </dgm:pt>
    <dgm:pt modelId="{F48A9899-3C81-4A1D-905F-BEFB8FDAC735}" type="pres">
      <dgm:prSet presAssocID="{BE339112-08CD-4DB6-863A-1B3BFB38BB08}" presName="sibTrans" presStyleLbl="sibTrans2D1" presStyleIdx="3" presStyleCnt="5"/>
      <dgm:spPr>
        <a:prstGeom prst="rightArrow">
          <a:avLst>
            <a:gd name="adj1" fmla="val 60000"/>
            <a:gd name="adj2" fmla="val 50000"/>
          </a:avLst>
        </a:prstGeom>
      </dgm:spPr>
    </dgm:pt>
    <dgm:pt modelId="{1A81279C-986C-4D4F-B837-85D3A4599F45}" type="pres">
      <dgm:prSet presAssocID="{BE339112-08CD-4DB6-863A-1B3BFB38BB08}" presName="connectorText" presStyleLbl="sibTrans2D1" presStyleIdx="3" presStyleCnt="5"/>
      <dgm:spPr/>
    </dgm:pt>
    <dgm:pt modelId="{AB7213EC-F3A3-4047-A1B0-E896A63A901E}" type="pres">
      <dgm:prSet presAssocID="{1B294027-BBB5-43F3-8294-CEF9A4EFE371}" presName="node" presStyleLbl="node1" presStyleIdx="4" presStyleCnt="6">
        <dgm:presLayoutVars>
          <dgm:bulletEnabled val="1"/>
        </dgm:presLayoutVars>
      </dgm:prSet>
      <dgm:spPr>
        <a:prstGeom prst="roundRect">
          <a:avLst>
            <a:gd name="adj" fmla="val 10000"/>
          </a:avLst>
        </a:prstGeom>
      </dgm:spPr>
    </dgm:pt>
    <dgm:pt modelId="{6A83F3DA-EAEF-4CED-BF52-590C4E04DF92}" type="pres">
      <dgm:prSet presAssocID="{96DF2784-729B-498F-8CA4-4C0CADDEFF87}" presName="sibTrans" presStyleLbl="sibTrans2D1" presStyleIdx="4" presStyleCnt="5"/>
      <dgm:spPr>
        <a:prstGeom prst="rightArrow">
          <a:avLst>
            <a:gd name="adj1" fmla="val 60000"/>
            <a:gd name="adj2" fmla="val 50000"/>
          </a:avLst>
        </a:prstGeom>
      </dgm:spPr>
    </dgm:pt>
    <dgm:pt modelId="{66AD133A-1F5D-480E-BF2F-B90945A63CDA}" type="pres">
      <dgm:prSet presAssocID="{96DF2784-729B-498F-8CA4-4C0CADDEFF87}" presName="connectorText" presStyleLbl="sibTrans2D1" presStyleIdx="4" presStyleCnt="5"/>
      <dgm:spPr/>
    </dgm:pt>
    <dgm:pt modelId="{78844280-AC06-4ABB-A658-C7DDBCADEB6A}" type="pres">
      <dgm:prSet presAssocID="{63A49ACE-C11F-427A-AF75-2D07A56554AE}" presName="node" presStyleLbl="node1" presStyleIdx="5" presStyleCnt="6">
        <dgm:presLayoutVars>
          <dgm:bulletEnabled val="1"/>
        </dgm:presLayoutVars>
      </dgm:prSet>
      <dgm:spPr>
        <a:prstGeom prst="roundRect">
          <a:avLst>
            <a:gd name="adj" fmla="val 10000"/>
          </a:avLst>
        </a:prstGeom>
      </dgm:spPr>
    </dgm:pt>
  </dgm:ptLst>
  <dgm:cxnLst>
    <dgm:cxn modelId="{9DDBE001-E923-4F39-BBC3-FC2B04C92FC7}" type="presOf" srcId="{2EB7712C-AF08-4D43-A392-8DFC2BBEE07E}" destId="{40C8EF90-9B5A-48F5-BA08-DD1EAD7159EA}" srcOrd="0" destOrd="0" presId="urn:microsoft.com/office/officeart/2005/8/layout/process1"/>
    <dgm:cxn modelId="{5CFE0603-7EFF-4F2F-B338-85913F18290A}" srcId="{1ED14810-7E68-455F-A18F-2CB316FF6375}" destId="{7990BBE9-511D-4E98-B473-54E31D6CB335}" srcOrd="3" destOrd="0" parTransId="{46BBEA97-E960-4210-971A-A59D8AA575A4}" sibTransId="{BE339112-08CD-4DB6-863A-1B3BFB38BB08}"/>
    <dgm:cxn modelId="{C20B7D06-5C6B-4F02-8F20-C98012926F8E}" type="presOf" srcId="{96DF2784-729B-498F-8CA4-4C0CADDEFF87}" destId="{6A83F3DA-EAEF-4CED-BF52-590C4E04DF92}" srcOrd="0" destOrd="0" presId="urn:microsoft.com/office/officeart/2005/8/layout/process1"/>
    <dgm:cxn modelId="{A146F427-B6D8-44F5-A10C-F3FC18D7F25E}" type="presOf" srcId="{7990BBE9-511D-4E98-B473-54E31D6CB335}" destId="{DCD72513-960E-42CC-BECA-33E7F36420B3}" srcOrd="0" destOrd="0" presId="urn:microsoft.com/office/officeart/2005/8/layout/process1"/>
    <dgm:cxn modelId="{DE1DB629-D389-488E-B523-E33B3545428C}" type="presOf" srcId="{BE339112-08CD-4DB6-863A-1B3BFB38BB08}" destId="{F48A9899-3C81-4A1D-905F-BEFB8FDAC735}" srcOrd="0" destOrd="0" presId="urn:microsoft.com/office/officeart/2005/8/layout/process1"/>
    <dgm:cxn modelId="{4A12C82A-28CB-4C09-BE44-0715AE49B02F}" type="presOf" srcId="{63A49ACE-C11F-427A-AF75-2D07A56554AE}" destId="{78844280-AC06-4ABB-A658-C7DDBCADEB6A}" srcOrd="0" destOrd="0" presId="urn:microsoft.com/office/officeart/2005/8/layout/process1"/>
    <dgm:cxn modelId="{FD10D32D-C6A8-4AD6-AFCB-8BD4840978CA}" type="presOf" srcId="{5E9E0B9F-16E5-4CFC-83FC-6181084ADDA2}" destId="{9B0A091C-ACAF-4004-8FED-3E6C13F0A2D3}" srcOrd="0" destOrd="0" presId="urn:microsoft.com/office/officeart/2005/8/layout/process1"/>
    <dgm:cxn modelId="{0F4E912F-6286-42BF-AC06-51A5451B08DB}" type="presOf" srcId="{1ED14810-7E68-455F-A18F-2CB316FF6375}" destId="{30BFF950-B2B8-452F-B8E4-0D594049088B}" srcOrd="0" destOrd="0" presId="urn:microsoft.com/office/officeart/2005/8/layout/process1"/>
    <dgm:cxn modelId="{C8ADA030-05D8-45B4-88CC-AD1F8AF6833D}" type="presOf" srcId="{5E9E0B9F-16E5-4CFC-83FC-6181084ADDA2}" destId="{55851CC8-D117-4050-B968-A71B3D58DD25}" srcOrd="1" destOrd="0" presId="urn:microsoft.com/office/officeart/2005/8/layout/process1"/>
    <dgm:cxn modelId="{61FA3232-1EFB-4503-8FF8-1CF1F18BC4F9}" srcId="{1ED14810-7E68-455F-A18F-2CB316FF6375}" destId="{1B294027-BBB5-43F3-8294-CEF9A4EFE371}" srcOrd="4" destOrd="0" parTransId="{77345D87-9D91-40A1-8770-0086C578030B}" sibTransId="{96DF2784-729B-498F-8CA4-4C0CADDEFF87}"/>
    <dgm:cxn modelId="{257A2336-A31D-4F6B-ACB5-F90748A4F9A1}" srcId="{1ED14810-7E68-455F-A18F-2CB316FF6375}" destId="{63A49ACE-C11F-427A-AF75-2D07A56554AE}" srcOrd="5" destOrd="0" parTransId="{E52F2FB1-8756-4226-BB9D-B87449D11D8A}" sibTransId="{B2EE3499-4E73-4FAE-A82D-A74DF74FB0FA}"/>
    <dgm:cxn modelId="{F523126E-79BC-49C4-B2FA-337E7A4BC784}" srcId="{1ED14810-7E68-455F-A18F-2CB316FF6375}" destId="{E6619AF3-18DB-45CB-BB26-969D1F9347B3}" srcOrd="0" destOrd="0" parTransId="{17A46403-699E-4BD3-8997-2A6C95564AF0}" sibTransId="{470F6278-71EA-4365-A8BE-45438AD49D07}"/>
    <dgm:cxn modelId="{58FCA973-FDCE-403B-B322-0DF0A9DBD6C8}" type="presOf" srcId="{470F6278-71EA-4365-A8BE-45438AD49D07}" destId="{0EE4CBBD-DFB9-4B56-A639-BEA0CB52138F}" srcOrd="0" destOrd="0" presId="urn:microsoft.com/office/officeart/2005/8/layout/process1"/>
    <dgm:cxn modelId="{5379EA57-EBBE-4A43-B21D-95AF90A0813A}" type="presOf" srcId="{F22E77B9-D760-4959-BC4A-81ECC6524199}" destId="{6220A007-EE5F-44AF-A21F-95F6184CAE8A}" srcOrd="0" destOrd="0" presId="urn:microsoft.com/office/officeart/2005/8/layout/process1"/>
    <dgm:cxn modelId="{58021A8F-465F-4E73-975E-8931A7171F85}" type="presOf" srcId="{470F6278-71EA-4365-A8BE-45438AD49D07}" destId="{EE1B8F8A-F9BA-44B1-AEE8-BD0F73EC7525}" srcOrd="1" destOrd="0" presId="urn:microsoft.com/office/officeart/2005/8/layout/process1"/>
    <dgm:cxn modelId="{0CBBF38F-018F-4BA6-95EF-7B8FD1969ADC}" type="presOf" srcId="{BE339112-08CD-4DB6-863A-1B3BFB38BB08}" destId="{1A81279C-986C-4D4F-B837-85D3A4599F45}" srcOrd="1" destOrd="0" presId="urn:microsoft.com/office/officeart/2005/8/layout/process1"/>
    <dgm:cxn modelId="{504ECE95-7C3A-4A17-8E04-F88FFE8A4351}" type="presOf" srcId="{E6619AF3-18DB-45CB-BB26-969D1F9347B3}" destId="{7A420FC7-12B2-4278-B4D7-67A697C6D981}"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925247A5-FED5-41D0-B77D-FA443C4723CD}" type="presOf" srcId="{203F2D8E-13CD-4646-87BF-A240BCDB8BB7}" destId="{915191BB-02AE-416A-A178-B1ED5AC5CF30}" srcOrd="0" destOrd="0" presId="urn:microsoft.com/office/officeart/2005/8/layout/process1"/>
    <dgm:cxn modelId="{9D2CD8AD-C671-4180-814C-50B600488D34}" type="presOf" srcId="{2EB7712C-AF08-4D43-A392-8DFC2BBEE07E}" destId="{F62B0C5F-676E-4D04-9903-DB15109D0A2E}" srcOrd="1" destOrd="0" presId="urn:microsoft.com/office/officeart/2005/8/layout/process1"/>
    <dgm:cxn modelId="{65016FE5-C1CC-4EA6-9890-0CC19D810F30}" type="presOf" srcId="{1B294027-BBB5-43F3-8294-CEF9A4EFE371}" destId="{AB7213EC-F3A3-4047-A1B0-E896A63A901E}" srcOrd="0"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33D19CFC-9CBA-40FD-A79A-A1128B2062F7}" type="presOf" srcId="{96DF2784-729B-498F-8CA4-4C0CADDEFF87}" destId="{66AD133A-1F5D-480E-BF2F-B90945A63CDA}" srcOrd="1" destOrd="0" presId="urn:microsoft.com/office/officeart/2005/8/layout/process1"/>
    <dgm:cxn modelId="{677998EE-BD3D-4591-98E6-555BEC190905}" type="presParOf" srcId="{30BFF950-B2B8-452F-B8E4-0D594049088B}" destId="{7A420FC7-12B2-4278-B4D7-67A697C6D981}" srcOrd="0" destOrd="0" presId="urn:microsoft.com/office/officeart/2005/8/layout/process1"/>
    <dgm:cxn modelId="{0AB03DD7-D2DE-42CB-B335-B85E9E6D6FC2}" type="presParOf" srcId="{30BFF950-B2B8-452F-B8E4-0D594049088B}" destId="{0EE4CBBD-DFB9-4B56-A639-BEA0CB52138F}" srcOrd="1" destOrd="0" presId="urn:microsoft.com/office/officeart/2005/8/layout/process1"/>
    <dgm:cxn modelId="{A53267AC-CDF4-4DC1-B9C3-4A88269E3790}" type="presParOf" srcId="{0EE4CBBD-DFB9-4B56-A639-BEA0CB52138F}" destId="{EE1B8F8A-F9BA-44B1-AEE8-BD0F73EC7525}" srcOrd="0" destOrd="0" presId="urn:microsoft.com/office/officeart/2005/8/layout/process1"/>
    <dgm:cxn modelId="{F2659F40-0AAD-4E64-BEE1-91681E627A4C}" type="presParOf" srcId="{30BFF950-B2B8-452F-B8E4-0D594049088B}" destId="{6220A007-EE5F-44AF-A21F-95F6184CAE8A}" srcOrd="2" destOrd="0" presId="urn:microsoft.com/office/officeart/2005/8/layout/process1"/>
    <dgm:cxn modelId="{37E939A0-C065-4D17-8A90-D399992943A4}" type="presParOf" srcId="{30BFF950-B2B8-452F-B8E4-0D594049088B}" destId="{40C8EF90-9B5A-48F5-BA08-DD1EAD7159EA}" srcOrd="3" destOrd="0" presId="urn:microsoft.com/office/officeart/2005/8/layout/process1"/>
    <dgm:cxn modelId="{F7271B03-2DE2-476F-93DF-4CCDD2774B1F}" type="presParOf" srcId="{40C8EF90-9B5A-48F5-BA08-DD1EAD7159EA}" destId="{F62B0C5F-676E-4D04-9903-DB15109D0A2E}" srcOrd="0" destOrd="0" presId="urn:microsoft.com/office/officeart/2005/8/layout/process1"/>
    <dgm:cxn modelId="{5950AE04-3E69-4F22-ADE5-B95F58B5E6FC}" type="presParOf" srcId="{30BFF950-B2B8-452F-B8E4-0D594049088B}" destId="{915191BB-02AE-416A-A178-B1ED5AC5CF30}" srcOrd="4" destOrd="0" presId="urn:microsoft.com/office/officeart/2005/8/layout/process1"/>
    <dgm:cxn modelId="{89E8BCFA-7741-4FCB-87F2-8D19D0F99823}" type="presParOf" srcId="{30BFF950-B2B8-452F-B8E4-0D594049088B}" destId="{9B0A091C-ACAF-4004-8FED-3E6C13F0A2D3}" srcOrd="5" destOrd="0" presId="urn:microsoft.com/office/officeart/2005/8/layout/process1"/>
    <dgm:cxn modelId="{8B4521F5-1AB5-4BED-9204-C0946432D274}" type="presParOf" srcId="{9B0A091C-ACAF-4004-8FED-3E6C13F0A2D3}" destId="{55851CC8-D117-4050-B968-A71B3D58DD25}" srcOrd="0" destOrd="0" presId="urn:microsoft.com/office/officeart/2005/8/layout/process1"/>
    <dgm:cxn modelId="{14E658AF-5733-4BC2-A47C-E598A547187F}" type="presParOf" srcId="{30BFF950-B2B8-452F-B8E4-0D594049088B}" destId="{DCD72513-960E-42CC-BECA-33E7F36420B3}" srcOrd="6" destOrd="0" presId="urn:microsoft.com/office/officeart/2005/8/layout/process1"/>
    <dgm:cxn modelId="{88189A3A-74C0-4F31-A18B-1D9DD0C050BE}" type="presParOf" srcId="{30BFF950-B2B8-452F-B8E4-0D594049088B}" destId="{F48A9899-3C81-4A1D-905F-BEFB8FDAC735}" srcOrd="7" destOrd="0" presId="urn:microsoft.com/office/officeart/2005/8/layout/process1"/>
    <dgm:cxn modelId="{F86F40D2-AB2A-45A4-ABC1-EAC83BB68605}" type="presParOf" srcId="{F48A9899-3C81-4A1D-905F-BEFB8FDAC735}" destId="{1A81279C-986C-4D4F-B837-85D3A4599F45}" srcOrd="0" destOrd="0" presId="urn:microsoft.com/office/officeart/2005/8/layout/process1"/>
    <dgm:cxn modelId="{F135C0DB-66A5-452A-939B-6CDB87384462}" type="presParOf" srcId="{30BFF950-B2B8-452F-B8E4-0D594049088B}" destId="{AB7213EC-F3A3-4047-A1B0-E896A63A901E}" srcOrd="8" destOrd="0" presId="urn:microsoft.com/office/officeart/2005/8/layout/process1"/>
    <dgm:cxn modelId="{7AE6FB82-0C76-4C6D-8CBD-2C8B6150DCFA}" type="presParOf" srcId="{30BFF950-B2B8-452F-B8E4-0D594049088B}" destId="{6A83F3DA-EAEF-4CED-BF52-590C4E04DF92}" srcOrd="9" destOrd="0" presId="urn:microsoft.com/office/officeart/2005/8/layout/process1"/>
    <dgm:cxn modelId="{4FCFC414-4581-4723-92B3-C958DD8DE5C0}" type="presParOf" srcId="{6A83F3DA-EAEF-4CED-BF52-590C4E04DF92}" destId="{66AD133A-1F5D-480E-BF2F-B90945A63CDA}" srcOrd="0" destOrd="0" presId="urn:microsoft.com/office/officeart/2005/8/layout/process1"/>
    <dgm:cxn modelId="{5D2FAF67-3EEF-4DDF-B159-E17CD508085B}" type="presParOf" srcId="{30BFF950-B2B8-452F-B8E4-0D594049088B}" destId="{78844280-AC06-4ABB-A658-C7DDBCADEB6A}" srcOrd="10" destOrd="0" presId="urn:microsoft.com/office/officeart/2005/8/layout/process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53007" y="2025"/>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16815" y="617062"/>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53007" y="902079"/>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=3, stride=1, padding=valid)</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16815" y="1517116"/>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53007" y="1802134"/>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16815" y="2417171"/>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53007" y="3602243"/>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(nodes=120)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16815" y="4217280"/>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53007" y="2702188"/>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16815" y="3317225"/>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53007" y="4502297"/>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F25F8803-A6FF-436C-84D9-20774D4903AE}" type="pres">
      <dgm:prSet presAssocID="{1ED14810-7E68-455F-A18F-2CB316FF6375}" presName="Name0" presStyleCnt="0">
        <dgm:presLayoutVars>
          <dgm:dir/>
          <dgm:resizeHandles val="exact"/>
        </dgm:presLayoutVars>
      </dgm:prSet>
      <dgm:spPr/>
    </dgm:pt>
    <dgm:pt modelId="{39F3D650-3B99-46CF-B047-58AFCC68166D}" type="pres">
      <dgm:prSet presAssocID="{E6619AF3-18DB-45CB-BB26-969D1F9347B3}" presName="node" presStyleLbl="node1" presStyleIdx="0" presStyleCnt="6">
        <dgm:presLayoutVars>
          <dgm:bulletEnabled val="1"/>
        </dgm:presLayoutVars>
      </dgm:prSet>
      <dgm:spPr>
        <a:prstGeom prst="roundRect">
          <a:avLst>
            <a:gd name="adj" fmla="val 10000"/>
          </a:avLst>
        </a:prstGeom>
      </dgm:spPr>
    </dgm:pt>
    <dgm:pt modelId="{9D9182CC-A4B0-4AEF-A04E-D989918AE5D5}" type="pres">
      <dgm:prSet presAssocID="{470F6278-71EA-4365-A8BE-45438AD49D07}" presName="sibTrans" presStyleLbl="sibTrans2D1" presStyleIdx="0" presStyleCnt="5"/>
      <dgm:spPr>
        <a:prstGeom prst="rightArrow">
          <a:avLst>
            <a:gd name="adj1" fmla="val 60000"/>
            <a:gd name="adj2" fmla="val 50000"/>
          </a:avLst>
        </a:prstGeom>
      </dgm:spPr>
    </dgm:pt>
    <dgm:pt modelId="{FB2A66C6-0421-4D33-8DD0-1E04CA1B41E7}" type="pres">
      <dgm:prSet presAssocID="{470F6278-71EA-4365-A8BE-45438AD49D07}" presName="connectorText" presStyleLbl="sibTrans2D1" presStyleIdx="0" presStyleCnt="5"/>
      <dgm:spPr/>
    </dgm:pt>
    <dgm:pt modelId="{2B8AE178-F041-4758-817B-191FC658A93B}" type="pres">
      <dgm:prSet presAssocID="{F22E77B9-D760-4959-BC4A-81ECC6524199}" presName="node" presStyleLbl="node1" presStyleIdx="1" presStyleCnt="6">
        <dgm:presLayoutVars>
          <dgm:bulletEnabled val="1"/>
        </dgm:presLayoutVars>
      </dgm:prSet>
      <dgm:spPr>
        <a:prstGeom prst="roundRect">
          <a:avLst>
            <a:gd name="adj" fmla="val 10000"/>
          </a:avLst>
        </a:prstGeom>
      </dgm:spPr>
    </dgm:pt>
    <dgm:pt modelId="{1BF3883A-60D2-4E0B-8FE0-E0E57CC8DCE7}" type="pres">
      <dgm:prSet presAssocID="{2EB7712C-AF08-4D43-A392-8DFC2BBEE07E}" presName="sibTrans" presStyleLbl="sibTrans2D1" presStyleIdx="1" presStyleCnt="5"/>
      <dgm:spPr>
        <a:prstGeom prst="rightArrow">
          <a:avLst>
            <a:gd name="adj1" fmla="val 60000"/>
            <a:gd name="adj2" fmla="val 50000"/>
          </a:avLst>
        </a:prstGeom>
      </dgm:spPr>
    </dgm:pt>
    <dgm:pt modelId="{46024E0C-B10E-4129-9D45-31099484C0B1}" type="pres">
      <dgm:prSet presAssocID="{2EB7712C-AF08-4D43-A392-8DFC2BBEE07E}" presName="connectorText" presStyleLbl="sibTrans2D1" presStyleIdx="1" presStyleCnt="5"/>
      <dgm:spPr/>
    </dgm:pt>
    <dgm:pt modelId="{CA824D64-5A49-4565-8F56-0F3DA01EE851}" type="pres">
      <dgm:prSet presAssocID="{203F2D8E-13CD-4646-87BF-A240BCDB8BB7}" presName="node" presStyleLbl="node1" presStyleIdx="2" presStyleCnt="6">
        <dgm:presLayoutVars>
          <dgm:bulletEnabled val="1"/>
        </dgm:presLayoutVars>
      </dgm:prSet>
      <dgm:spPr>
        <a:prstGeom prst="roundRect">
          <a:avLst>
            <a:gd name="adj" fmla="val 10000"/>
          </a:avLst>
        </a:prstGeom>
      </dgm:spPr>
    </dgm:pt>
    <dgm:pt modelId="{ABCA62C8-3C4E-4835-A9CD-E5879FE40D20}" type="pres">
      <dgm:prSet presAssocID="{5E9E0B9F-16E5-4CFC-83FC-6181084ADDA2}" presName="sibTrans" presStyleLbl="sibTrans2D1" presStyleIdx="2" presStyleCnt="5"/>
      <dgm:spPr>
        <a:prstGeom prst="rightArrow">
          <a:avLst>
            <a:gd name="adj1" fmla="val 60000"/>
            <a:gd name="adj2" fmla="val 50000"/>
          </a:avLst>
        </a:prstGeom>
      </dgm:spPr>
    </dgm:pt>
    <dgm:pt modelId="{07B2F25D-E89F-4833-A955-3D68CC5079B4}" type="pres">
      <dgm:prSet presAssocID="{5E9E0B9F-16E5-4CFC-83FC-6181084ADDA2}" presName="connectorText" presStyleLbl="sibTrans2D1" presStyleIdx="2" presStyleCnt="5"/>
      <dgm:spPr/>
    </dgm:pt>
    <dgm:pt modelId="{4696D9B4-D1A5-45FB-BB7F-6DD37B93224E}" type="pres">
      <dgm:prSet presAssocID="{7990BBE9-511D-4E98-B473-54E31D6CB335}" presName="node" presStyleLbl="node1" presStyleIdx="3" presStyleCnt="6">
        <dgm:presLayoutVars>
          <dgm:bulletEnabled val="1"/>
        </dgm:presLayoutVars>
      </dgm:prSet>
      <dgm:spPr>
        <a:prstGeom prst="roundRect">
          <a:avLst>
            <a:gd name="adj" fmla="val 10000"/>
          </a:avLst>
        </a:prstGeom>
      </dgm:spPr>
    </dgm:pt>
    <dgm:pt modelId="{F4EE8528-5345-4ED1-9CA1-2321C5B89BD7}" type="pres">
      <dgm:prSet presAssocID="{BE339112-08CD-4DB6-863A-1B3BFB38BB08}" presName="sibTrans" presStyleLbl="sibTrans2D1" presStyleIdx="3" presStyleCnt="5"/>
      <dgm:spPr>
        <a:prstGeom prst="rightArrow">
          <a:avLst>
            <a:gd name="adj1" fmla="val 60000"/>
            <a:gd name="adj2" fmla="val 50000"/>
          </a:avLst>
        </a:prstGeom>
      </dgm:spPr>
    </dgm:pt>
    <dgm:pt modelId="{D718FD2A-9415-47F8-ABE6-B3EF12810C1E}" type="pres">
      <dgm:prSet presAssocID="{BE339112-08CD-4DB6-863A-1B3BFB38BB08}" presName="connectorText" presStyleLbl="sibTrans2D1" presStyleIdx="3" presStyleCnt="5"/>
      <dgm:spPr/>
    </dgm:pt>
    <dgm:pt modelId="{511DBE9F-D8EE-4953-852A-1A94F310A271}" type="pres">
      <dgm:prSet presAssocID="{1B294027-BBB5-43F3-8294-CEF9A4EFE371}" presName="node" presStyleLbl="node1" presStyleIdx="4" presStyleCnt="6">
        <dgm:presLayoutVars>
          <dgm:bulletEnabled val="1"/>
        </dgm:presLayoutVars>
      </dgm:prSet>
      <dgm:spPr>
        <a:prstGeom prst="roundRect">
          <a:avLst>
            <a:gd name="adj" fmla="val 10000"/>
          </a:avLst>
        </a:prstGeom>
      </dgm:spPr>
    </dgm:pt>
    <dgm:pt modelId="{18330280-B6A6-49FE-9F7C-34818A188824}" type="pres">
      <dgm:prSet presAssocID="{96DF2784-729B-498F-8CA4-4C0CADDEFF87}" presName="sibTrans" presStyleLbl="sibTrans2D1" presStyleIdx="4" presStyleCnt="5"/>
      <dgm:spPr>
        <a:prstGeom prst="rightArrow">
          <a:avLst>
            <a:gd name="adj1" fmla="val 60000"/>
            <a:gd name="adj2" fmla="val 50000"/>
          </a:avLst>
        </a:prstGeom>
      </dgm:spPr>
    </dgm:pt>
    <dgm:pt modelId="{AC988094-1AA1-49D8-8F75-F21A034DB547}" type="pres">
      <dgm:prSet presAssocID="{96DF2784-729B-498F-8CA4-4C0CADDEFF87}" presName="connectorText" presStyleLbl="sibTrans2D1" presStyleIdx="4" presStyleCnt="5"/>
      <dgm:spPr/>
    </dgm:pt>
    <dgm:pt modelId="{2DA2A224-78ED-48B7-8C4B-657A5C7CF6F1}" type="pres">
      <dgm:prSet presAssocID="{63A49ACE-C11F-427A-AF75-2D07A56554AE}" presName="node" presStyleLbl="node1" presStyleIdx="5" presStyleCnt="6">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3" destOrd="0" parTransId="{46BBEA97-E960-4210-971A-A59D8AA575A4}" sibTransId="{BE339112-08CD-4DB6-863A-1B3BFB38BB08}"/>
    <dgm:cxn modelId="{F71AAF0C-7331-4598-B346-43F1EB05F396}" type="presOf" srcId="{E6619AF3-18DB-45CB-BB26-969D1F9347B3}" destId="{39F3D650-3B99-46CF-B047-58AFCC68166D}" srcOrd="0" destOrd="0" presId="urn:microsoft.com/office/officeart/2005/8/layout/process1"/>
    <dgm:cxn modelId="{43B5AF19-54BC-4291-88DD-86ACE872A6A2}" type="presOf" srcId="{7990BBE9-511D-4E98-B473-54E31D6CB335}" destId="{4696D9B4-D1A5-45FB-BB7F-6DD37B93224E}" srcOrd="0" destOrd="0" presId="urn:microsoft.com/office/officeart/2005/8/layout/process1"/>
    <dgm:cxn modelId="{4456D725-A3F5-4037-B62A-323D06B72B27}" type="presOf" srcId="{96DF2784-729B-498F-8CA4-4C0CADDEFF87}" destId="{18330280-B6A6-49FE-9F7C-34818A188824}" srcOrd="0" destOrd="0" presId="urn:microsoft.com/office/officeart/2005/8/layout/process1"/>
    <dgm:cxn modelId="{7E3E2C29-C024-48CA-8FC1-626B458B80DF}" type="presOf" srcId="{5E9E0B9F-16E5-4CFC-83FC-6181084ADDA2}" destId="{07B2F25D-E89F-4833-A955-3D68CC5079B4}" srcOrd="1" destOrd="0" presId="urn:microsoft.com/office/officeart/2005/8/layout/process1"/>
    <dgm:cxn modelId="{61FA3232-1EFB-4503-8FF8-1CF1F18BC4F9}" srcId="{1ED14810-7E68-455F-A18F-2CB316FF6375}" destId="{1B294027-BBB5-43F3-8294-CEF9A4EFE371}" srcOrd="4" destOrd="0" parTransId="{77345D87-9D91-40A1-8770-0086C578030B}" sibTransId="{96DF2784-729B-498F-8CA4-4C0CADDEFF87}"/>
    <dgm:cxn modelId="{257A2336-A31D-4F6B-ACB5-F90748A4F9A1}" srcId="{1ED14810-7E68-455F-A18F-2CB316FF6375}" destId="{63A49ACE-C11F-427A-AF75-2D07A56554AE}" srcOrd="5" destOrd="0" parTransId="{E52F2FB1-8756-4226-BB9D-B87449D11D8A}" sibTransId="{B2EE3499-4E73-4FAE-A82D-A74DF74FB0FA}"/>
    <dgm:cxn modelId="{A5F9C838-6E8D-4D96-A941-8DB9107F1EAC}" type="presOf" srcId="{2EB7712C-AF08-4D43-A392-8DFC2BBEE07E}" destId="{1BF3883A-60D2-4E0B-8FE0-E0E57CC8DCE7}" srcOrd="0" destOrd="0" presId="urn:microsoft.com/office/officeart/2005/8/layout/process1"/>
    <dgm:cxn modelId="{74A9C23F-0344-4BD8-85F5-FF1273590C85}" type="presOf" srcId="{96DF2784-729B-498F-8CA4-4C0CADDEFF87}" destId="{AC988094-1AA1-49D8-8F75-F21A034DB547}" srcOrd="1"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F60B8E73-E9DB-4567-944F-FF1573E397F5}" type="presOf" srcId="{2EB7712C-AF08-4D43-A392-8DFC2BBEE07E}" destId="{46024E0C-B10E-4129-9D45-31099484C0B1}" srcOrd="1" destOrd="0" presId="urn:microsoft.com/office/officeart/2005/8/layout/process1"/>
    <dgm:cxn modelId="{5F34F555-D044-4DE0-BB5C-4CC216FC1855}" type="presOf" srcId="{470F6278-71EA-4365-A8BE-45438AD49D07}" destId="{9D9182CC-A4B0-4AEF-A04E-D989918AE5D5}" srcOrd="0" destOrd="0" presId="urn:microsoft.com/office/officeart/2005/8/layout/process1"/>
    <dgm:cxn modelId="{4FE2AC57-D1E8-4840-AC62-0D2114079E0F}" type="presOf" srcId="{203F2D8E-13CD-4646-87BF-A240BCDB8BB7}" destId="{CA824D64-5A49-4565-8F56-0F3DA01EE851}" srcOrd="0" destOrd="0" presId="urn:microsoft.com/office/officeart/2005/8/layout/process1"/>
    <dgm:cxn modelId="{FA137758-67A5-45E1-9127-303A484FB64C}" type="presOf" srcId="{1ED14810-7E68-455F-A18F-2CB316FF6375}" destId="{F25F8803-A6FF-436C-84D9-20774D4903AE}" srcOrd="0" destOrd="0" presId="urn:microsoft.com/office/officeart/2005/8/layout/process1"/>
    <dgm:cxn modelId="{5ACC498C-D2C5-4C19-8F4F-0203028D4262}" type="presOf" srcId="{F22E77B9-D760-4959-BC4A-81ECC6524199}" destId="{2B8AE178-F041-4758-817B-191FC658A93B}"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341391B0-DC75-4C33-AC3F-DE640BCE16FD}" type="presOf" srcId="{BE339112-08CD-4DB6-863A-1B3BFB38BB08}" destId="{D718FD2A-9415-47F8-ABE6-B3EF12810C1E}" srcOrd="1" destOrd="0" presId="urn:microsoft.com/office/officeart/2005/8/layout/process1"/>
    <dgm:cxn modelId="{C4C8EAB6-ED10-48C9-A800-A8E8D81EB1DF}" type="presOf" srcId="{63A49ACE-C11F-427A-AF75-2D07A56554AE}" destId="{2DA2A224-78ED-48B7-8C4B-657A5C7CF6F1}" srcOrd="0" destOrd="0" presId="urn:microsoft.com/office/officeart/2005/8/layout/process1"/>
    <dgm:cxn modelId="{3C2193BC-7DCB-493D-AB83-AC09BFCBBD9E}" type="presOf" srcId="{470F6278-71EA-4365-A8BE-45438AD49D07}" destId="{FB2A66C6-0421-4D33-8DD0-1E04CA1B41E7}" srcOrd="1" destOrd="0" presId="urn:microsoft.com/office/officeart/2005/8/layout/process1"/>
    <dgm:cxn modelId="{A40786BD-3400-4887-A196-6474C91D4BC2}" type="presOf" srcId="{1B294027-BBB5-43F3-8294-CEF9A4EFE371}" destId="{511DBE9F-D8EE-4953-852A-1A94F310A271}" srcOrd="0" destOrd="0" presId="urn:microsoft.com/office/officeart/2005/8/layout/process1"/>
    <dgm:cxn modelId="{35B3F9E0-57CE-4820-8D5C-FD8E1893E7E9}" type="presOf" srcId="{BE339112-08CD-4DB6-863A-1B3BFB38BB08}" destId="{F4EE8528-5345-4ED1-9CA1-2321C5B89BD7}" srcOrd="0"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98AA7DFD-DD4F-4DE9-AB9A-26000E59C73E}" type="presOf" srcId="{5E9E0B9F-16E5-4CFC-83FC-6181084ADDA2}" destId="{ABCA62C8-3C4E-4835-A9CD-E5879FE40D20}" srcOrd="0" destOrd="0" presId="urn:microsoft.com/office/officeart/2005/8/layout/process1"/>
    <dgm:cxn modelId="{90A4192D-0E25-4839-88D2-99C1DBB26C7B}" type="presParOf" srcId="{F25F8803-A6FF-436C-84D9-20774D4903AE}" destId="{39F3D650-3B99-46CF-B047-58AFCC68166D}" srcOrd="0" destOrd="0" presId="urn:microsoft.com/office/officeart/2005/8/layout/process1"/>
    <dgm:cxn modelId="{482F5CCF-8A20-45CD-88FB-11237AFBAD1B}" type="presParOf" srcId="{F25F8803-A6FF-436C-84D9-20774D4903AE}" destId="{9D9182CC-A4B0-4AEF-A04E-D989918AE5D5}" srcOrd="1" destOrd="0" presId="urn:microsoft.com/office/officeart/2005/8/layout/process1"/>
    <dgm:cxn modelId="{39CE269C-8DB9-47BF-8C24-3D5D3367C759}" type="presParOf" srcId="{9D9182CC-A4B0-4AEF-A04E-D989918AE5D5}" destId="{FB2A66C6-0421-4D33-8DD0-1E04CA1B41E7}" srcOrd="0" destOrd="0" presId="urn:microsoft.com/office/officeart/2005/8/layout/process1"/>
    <dgm:cxn modelId="{8064F2B3-6FC3-466D-8DBF-5D1246E6A321}" type="presParOf" srcId="{F25F8803-A6FF-436C-84D9-20774D4903AE}" destId="{2B8AE178-F041-4758-817B-191FC658A93B}" srcOrd="2" destOrd="0" presId="urn:microsoft.com/office/officeart/2005/8/layout/process1"/>
    <dgm:cxn modelId="{1F664F72-A001-4142-B024-1582DE2DA71C}" type="presParOf" srcId="{F25F8803-A6FF-436C-84D9-20774D4903AE}" destId="{1BF3883A-60D2-4E0B-8FE0-E0E57CC8DCE7}" srcOrd="3" destOrd="0" presId="urn:microsoft.com/office/officeart/2005/8/layout/process1"/>
    <dgm:cxn modelId="{1EE68387-D3EE-43FD-818C-53C218A6C77E}" type="presParOf" srcId="{1BF3883A-60D2-4E0B-8FE0-E0E57CC8DCE7}" destId="{46024E0C-B10E-4129-9D45-31099484C0B1}" srcOrd="0" destOrd="0" presId="urn:microsoft.com/office/officeart/2005/8/layout/process1"/>
    <dgm:cxn modelId="{9257CC06-CB87-4929-ADF7-84CE41A6F910}" type="presParOf" srcId="{F25F8803-A6FF-436C-84D9-20774D4903AE}" destId="{CA824D64-5A49-4565-8F56-0F3DA01EE851}" srcOrd="4" destOrd="0" presId="urn:microsoft.com/office/officeart/2005/8/layout/process1"/>
    <dgm:cxn modelId="{D7D8076B-8E34-496B-9A78-53ACB4C93D93}" type="presParOf" srcId="{F25F8803-A6FF-436C-84D9-20774D4903AE}" destId="{ABCA62C8-3C4E-4835-A9CD-E5879FE40D20}" srcOrd="5" destOrd="0" presId="urn:microsoft.com/office/officeart/2005/8/layout/process1"/>
    <dgm:cxn modelId="{823EF845-B52E-4180-99A2-BEEBAF3CE8AC}" type="presParOf" srcId="{ABCA62C8-3C4E-4835-A9CD-E5879FE40D20}" destId="{07B2F25D-E89F-4833-A955-3D68CC5079B4}" srcOrd="0" destOrd="0" presId="urn:microsoft.com/office/officeart/2005/8/layout/process1"/>
    <dgm:cxn modelId="{4B3C92FA-D8B5-40D0-83CB-453CDD8DCC78}" type="presParOf" srcId="{F25F8803-A6FF-436C-84D9-20774D4903AE}" destId="{4696D9B4-D1A5-45FB-BB7F-6DD37B93224E}" srcOrd="6" destOrd="0" presId="urn:microsoft.com/office/officeart/2005/8/layout/process1"/>
    <dgm:cxn modelId="{C7202F49-87AF-40B8-B5BA-FE2D45D69F06}" type="presParOf" srcId="{F25F8803-A6FF-436C-84D9-20774D4903AE}" destId="{F4EE8528-5345-4ED1-9CA1-2321C5B89BD7}" srcOrd="7" destOrd="0" presId="urn:microsoft.com/office/officeart/2005/8/layout/process1"/>
    <dgm:cxn modelId="{21DA6168-C874-4382-817D-26B7ECE20EAE}" type="presParOf" srcId="{F4EE8528-5345-4ED1-9CA1-2321C5B89BD7}" destId="{D718FD2A-9415-47F8-ABE6-B3EF12810C1E}" srcOrd="0" destOrd="0" presId="urn:microsoft.com/office/officeart/2005/8/layout/process1"/>
    <dgm:cxn modelId="{05720042-0882-4465-BEA6-335F5B0AE187}" type="presParOf" srcId="{F25F8803-A6FF-436C-84D9-20774D4903AE}" destId="{511DBE9F-D8EE-4953-852A-1A94F310A271}" srcOrd="8" destOrd="0" presId="urn:microsoft.com/office/officeart/2005/8/layout/process1"/>
    <dgm:cxn modelId="{4A52E758-ABE1-42CD-B5B5-3AB9CC6B3952}" type="presParOf" srcId="{F25F8803-A6FF-436C-84D9-20774D4903AE}" destId="{18330280-B6A6-49FE-9F7C-34818A188824}" srcOrd="9" destOrd="0" presId="urn:microsoft.com/office/officeart/2005/8/layout/process1"/>
    <dgm:cxn modelId="{E6C3841C-EE27-4427-89E0-D09BA6ACBD67}" type="presParOf" srcId="{18330280-B6A6-49FE-9F7C-34818A188824}" destId="{AC988094-1AA1-49D8-8F75-F21A034DB547}" srcOrd="0" destOrd="0" presId="urn:microsoft.com/office/officeart/2005/8/layout/process1"/>
    <dgm:cxn modelId="{138C459F-A5BF-41CC-92B4-3B56216183B7}" type="presParOf" srcId="{F25F8803-A6FF-436C-84D9-20774D4903AE}" destId="{2DA2A224-78ED-48B7-8C4B-657A5C7CF6F1}" srcOrd="10" destOrd="0" presId="urn:microsoft.com/office/officeart/2005/8/layout/process1"/>
  </dgm:cxnLst>
  <dgm:bg>
    <a:noFill/>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53007" y="2025"/>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16815" y="617062"/>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53007" y="902079"/>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=3, stride=2, padding=valid)</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16815" y="1517116"/>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53007" y="1802134"/>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16815" y="2417171"/>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53007" y="3602243"/>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(nodes=120)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16815" y="4217280"/>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53007" y="2702188"/>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16815" y="3317225"/>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53007" y="4502297"/>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7248A672-CB0A-43DF-9D48-4E1722A24973}" type="pres">
      <dgm:prSet presAssocID="{1ED14810-7E68-455F-A18F-2CB316FF6375}" presName="Name0" presStyleCnt="0">
        <dgm:presLayoutVars>
          <dgm:dir/>
          <dgm:resizeHandles val="exact"/>
        </dgm:presLayoutVars>
      </dgm:prSet>
      <dgm:spPr/>
    </dgm:pt>
    <dgm:pt modelId="{7CF38F82-BDC6-40F8-8F00-6A5E91F774CE}" type="pres">
      <dgm:prSet presAssocID="{E6619AF3-18DB-45CB-BB26-969D1F9347B3}" presName="node" presStyleLbl="node1" presStyleIdx="0" presStyleCnt="6">
        <dgm:presLayoutVars>
          <dgm:bulletEnabled val="1"/>
        </dgm:presLayoutVars>
      </dgm:prSet>
      <dgm:spPr>
        <a:prstGeom prst="roundRect">
          <a:avLst>
            <a:gd name="adj" fmla="val 10000"/>
          </a:avLst>
        </a:prstGeom>
      </dgm:spPr>
    </dgm:pt>
    <dgm:pt modelId="{7585C9D7-AEEE-46F1-83AA-8F7D5D1DD6C9}" type="pres">
      <dgm:prSet presAssocID="{470F6278-71EA-4365-A8BE-45438AD49D07}" presName="sibTrans" presStyleLbl="sibTrans2D1" presStyleIdx="0" presStyleCnt="5"/>
      <dgm:spPr>
        <a:prstGeom prst="rightArrow">
          <a:avLst>
            <a:gd name="adj1" fmla="val 60000"/>
            <a:gd name="adj2" fmla="val 50000"/>
          </a:avLst>
        </a:prstGeom>
      </dgm:spPr>
    </dgm:pt>
    <dgm:pt modelId="{520FEE20-8AF6-405F-8454-1A05C04ED848}" type="pres">
      <dgm:prSet presAssocID="{470F6278-71EA-4365-A8BE-45438AD49D07}" presName="connectorText" presStyleLbl="sibTrans2D1" presStyleIdx="0" presStyleCnt="5"/>
      <dgm:spPr/>
    </dgm:pt>
    <dgm:pt modelId="{75024914-C46B-4FB7-B6E5-78BD7B830521}" type="pres">
      <dgm:prSet presAssocID="{F22E77B9-D760-4959-BC4A-81ECC6524199}" presName="node" presStyleLbl="node1" presStyleIdx="1" presStyleCnt="6">
        <dgm:presLayoutVars>
          <dgm:bulletEnabled val="1"/>
        </dgm:presLayoutVars>
      </dgm:prSet>
      <dgm:spPr>
        <a:prstGeom prst="roundRect">
          <a:avLst>
            <a:gd name="adj" fmla="val 10000"/>
          </a:avLst>
        </a:prstGeom>
      </dgm:spPr>
    </dgm:pt>
    <dgm:pt modelId="{3E688DB7-2A84-489B-BDA7-4A10C618815D}" type="pres">
      <dgm:prSet presAssocID="{2EB7712C-AF08-4D43-A392-8DFC2BBEE07E}" presName="sibTrans" presStyleLbl="sibTrans2D1" presStyleIdx="1" presStyleCnt="5"/>
      <dgm:spPr>
        <a:prstGeom prst="rightArrow">
          <a:avLst>
            <a:gd name="adj1" fmla="val 60000"/>
            <a:gd name="adj2" fmla="val 50000"/>
          </a:avLst>
        </a:prstGeom>
      </dgm:spPr>
    </dgm:pt>
    <dgm:pt modelId="{E50B535A-C51A-4E0D-A203-DD81EB3265BF}" type="pres">
      <dgm:prSet presAssocID="{2EB7712C-AF08-4D43-A392-8DFC2BBEE07E}" presName="connectorText" presStyleLbl="sibTrans2D1" presStyleIdx="1" presStyleCnt="5"/>
      <dgm:spPr/>
    </dgm:pt>
    <dgm:pt modelId="{533D6B27-DA5F-485F-B103-AA6F3206F9C6}" type="pres">
      <dgm:prSet presAssocID="{203F2D8E-13CD-4646-87BF-A240BCDB8BB7}" presName="node" presStyleLbl="node1" presStyleIdx="2" presStyleCnt="6">
        <dgm:presLayoutVars>
          <dgm:bulletEnabled val="1"/>
        </dgm:presLayoutVars>
      </dgm:prSet>
      <dgm:spPr>
        <a:prstGeom prst="roundRect">
          <a:avLst>
            <a:gd name="adj" fmla="val 10000"/>
          </a:avLst>
        </a:prstGeom>
      </dgm:spPr>
    </dgm:pt>
    <dgm:pt modelId="{232089B6-4041-4C0A-9CAB-BC8338D46EA2}" type="pres">
      <dgm:prSet presAssocID="{5E9E0B9F-16E5-4CFC-83FC-6181084ADDA2}" presName="sibTrans" presStyleLbl="sibTrans2D1" presStyleIdx="2" presStyleCnt="5"/>
      <dgm:spPr>
        <a:prstGeom prst="rightArrow">
          <a:avLst>
            <a:gd name="adj1" fmla="val 60000"/>
            <a:gd name="adj2" fmla="val 50000"/>
          </a:avLst>
        </a:prstGeom>
      </dgm:spPr>
    </dgm:pt>
    <dgm:pt modelId="{BDEA2D00-072E-467E-B0B2-965A03E1114A}" type="pres">
      <dgm:prSet presAssocID="{5E9E0B9F-16E5-4CFC-83FC-6181084ADDA2}" presName="connectorText" presStyleLbl="sibTrans2D1" presStyleIdx="2" presStyleCnt="5"/>
      <dgm:spPr/>
    </dgm:pt>
    <dgm:pt modelId="{C906BF1D-7AA5-4225-A6F9-F28F651E5631}" type="pres">
      <dgm:prSet presAssocID="{7990BBE9-511D-4E98-B473-54E31D6CB335}" presName="node" presStyleLbl="node1" presStyleIdx="3" presStyleCnt="6">
        <dgm:presLayoutVars>
          <dgm:bulletEnabled val="1"/>
        </dgm:presLayoutVars>
      </dgm:prSet>
      <dgm:spPr>
        <a:prstGeom prst="roundRect">
          <a:avLst>
            <a:gd name="adj" fmla="val 10000"/>
          </a:avLst>
        </a:prstGeom>
      </dgm:spPr>
    </dgm:pt>
    <dgm:pt modelId="{8F341E62-A864-407E-B35C-E2CB91A50918}" type="pres">
      <dgm:prSet presAssocID="{BE339112-08CD-4DB6-863A-1B3BFB38BB08}" presName="sibTrans" presStyleLbl="sibTrans2D1" presStyleIdx="3" presStyleCnt="5"/>
      <dgm:spPr>
        <a:prstGeom prst="rightArrow">
          <a:avLst>
            <a:gd name="adj1" fmla="val 60000"/>
            <a:gd name="adj2" fmla="val 50000"/>
          </a:avLst>
        </a:prstGeom>
      </dgm:spPr>
    </dgm:pt>
    <dgm:pt modelId="{C6EC51CA-F4D6-48E3-889C-938E47277482}" type="pres">
      <dgm:prSet presAssocID="{BE339112-08CD-4DB6-863A-1B3BFB38BB08}" presName="connectorText" presStyleLbl="sibTrans2D1" presStyleIdx="3" presStyleCnt="5"/>
      <dgm:spPr/>
    </dgm:pt>
    <dgm:pt modelId="{128E504E-47DE-43CD-8CD5-ED0554F6B2C8}" type="pres">
      <dgm:prSet presAssocID="{1B294027-BBB5-43F3-8294-CEF9A4EFE371}" presName="node" presStyleLbl="node1" presStyleIdx="4" presStyleCnt="6">
        <dgm:presLayoutVars>
          <dgm:bulletEnabled val="1"/>
        </dgm:presLayoutVars>
      </dgm:prSet>
      <dgm:spPr>
        <a:prstGeom prst="roundRect">
          <a:avLst>
            <a:gd name="adj" fmla="val 10000"/>
          </a:avLst>
        </a:prstGeom>
      </dgm:spPr>
    </dgm:pt>
    <dgm:pt modelId="{23D1EB48-FF6E-40B3-A175-DA216A8E6435}" type="pres">
      <dgm:prSet presAssocID="{96DF2784-729B-498F-8CA4-4C0CADDEFF87}" presName="sibTrans" presStyleLbl="sibTrans2D1" presStyleIdx="4" presStyleCnt="5"/>
      <dgm:spPr>
        <a:prstGeom prst="rightArrow">
          <a:avLst>
            <a:gd name="adj1" fmla="val 60000"/>
            <a:gd name="adj2" fmla="val 50000"/>
          </a:avLst>
        </a:prstGeom>
      </dgm:spPr>
    </dgm:pt>
    <dgm:pt modelId="{FE0DA40B-E69F-4C47-82B8-54051C37875B}" type="pres">
      <dgm:prSet presAssocID="{96DF2784-729B-498F-8CA4-4C0CADDEFF87}" presName="connectorText" presStyleLbl="sibTrans2D1" presStyleIdx="4" presStyleCnt="5"/>
      <dgm:spPr/>
    </dgm:pt>
    <dgm:pt modelId="{6ECF9CE4-5277-420C-9B44-F310C2404A85}" type="pres">
      <dgm:prSet presAssocID="{63A49ACE-C11F-427A-AF75-2D07A56554AE}" presName="node" presStyleLbl="node1" presStyleIdx="5" presStyleCnt="6">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3" destOrd="0" parTransId="{46BBEA97-E960-4210-971A-A59D8AA575A4}" sibTransId="{BE339112-08CD-4DB6-863A-1B3BFB38BB08}"/>
    <dgm:cxn modelId="{24A4DB0A-D0C2-4935-828D-2506677391C9}" type="presOf" srcId="{2EB7712C-AF08-4D43-A392-8DFC2BBEE07E}" destId="{E50B535A-C51A-4E0D-A203-DD81EB3265BF}" srcOrd="1" destOrd="0" presId="urn:microsoft.com/office/officeart/2005/8/layout/process1"/>
    <dgm:cxn modelId="{50095C25-AB87-4BE3-B427-654B5C570146}" type="presOf" srcId="{2EB7712C-AF08-4D43-A392-8DFC2BBEE07E}" destId="{3E688DB7-2A84-489B-BDA7-4A10C618815D}" srcOrd="0" destOrd="0" presId="urn:microsoft.com/office/officeart/2005/8/layout/process1"/>
    <dgm:cxn modelId="{AC1E5E26-B2FE-446F-9CAE-C0C413799FBA}" type="presOf" srcId="{F22E77B9-D760-4959-BC4A-81ECC6524199}" destId="{75024914-C46B-4FB7-B6E5-78BD7B830521}" srcOrd="0" destOrd="0" presId="urn:microsoft.com/office/officeart/2005/8/layout/process1"/>
    <dgm:cxn modelId="{61FA3232-1EFB-4503-8FF8-1CF1F18BC4F9}" srcId="{1ED14810-7E68-455F-A18F-2CB316FF6375}" destId="{1B294027-BBB5-43F3-8294-CEF9A4EFE371}" srcOrd="4" destOrd="0" parTransId="{77345D87-9D91-40A1-8770-0086C578030B}" sibTransId="{96DF2784-729B-498F-8CA4-4C0CADDEFF87}"/>
    <dgm:cxn modelId="{D0556734-F006-4135-960D-B86CAFCEAC57}" type="presOf" srcId="{E6619AF3-18DB-45CB-BB26-969D1F9347B3}" destId="{7CF38F82-BDC6-40F8-8F00-6A5E91F774CE}" srcOrd="0" destOrd="0" presId="urn:microsoft.com/office/officeart/2005/8/layout/process1"/>
    <dgm:cxn modelId="{257A2336-A31D-4F6B-ACB5-F90748A4F9A1}" srcId="{1ED14810-7E68-455F-A18F-2CB316FF6375}" destId="{63A49ACE-C11F-427A-AF75-2D07A56554AE}" srcOrd="5" destOrd="0" parTransId="{E52F2FB1-8756-4226-BB9D-B87449D11D8A}" sibTransId="{B2EE3499-4E73-4FAE-A82D-A74DF74FB0FA}"/>
    <dgm:cxn modelId="{EFC64D4C-181E-44B5-8D0F-B6C14B810B89}" type="presOf" srcId="{96DF2784-729B-498F-8CA4-4C0CADDEFF87}" destId="{23D1EB48-FF6E-40B3-A175-DA216A8E6435}" srcOrd="0"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1D13F47D-07E5-4D81-8426-20326C27DE22}" type="presOf" srcId="{5E9E0B9F-16E5-4CFC-83FC-6181084ADDA2}" destId="{BDEA2D00-072E-467E-B0B2-965A03E1114A}" srcOrd="1" destOrd="0" presId="urn:microsoft.com/office/officeart/2005/8/layout/process1"/>
    <dgm:cxn modelId="{9C332784-616F-4AAC-AD5A-6588C2F92DFA}" type="presOf" srcId="{7990BBE9-511D-4E98-B473-54E31D6CB335}" destId="{C906BF1D-7AA5-4225-A6F9-F28F651E5631}" srcOrd="0" destOrd="0" presId="urn:microsoft.com/office/officeart/2005/8/layout/process1"/>
    <dgm:cxn modelId="{00B7B485-CE4E-48D4-A0C7-ADC01F816A9F}" type="presOf" srcId="{470F6278-71EA-4365-A8BE-45438AD49D07}" destId="{7585C9D7-AEEE-46F1-83AA-8F7D5D1DD6C9}" srcOrd="0" destOrd="0" presId="urn:microsoft.com/office/officeart/2005/8/layout/process1"/>
    <dgm:cxn modelId="{B6D0FE87-D9B4-4E44-BE7B-FDE50CAB2CC5}" type="presOf" srcId="{203F2D8E-13CD-4646-87BF-A240BCDB8BB7}" destId="{533D6B27-DA5F-485F-B103-AA6F3206F9C6}" srcOrd="0" destOrd="0" presId="urn:microsoft.com/office/officeart/2005/8/layout/process1"/>
    <dgm:cxn modelId="{220DD98B-DEBD-45EF-9D62-A3AC1CAC554D}" type="presOf" srcId="{470F6278-71EA-4365-A8BE-45438AD49D07}" destId="{520FEE20-8AF6-405F-8454-1A05C04ED848}" srcOrd="1" destOrd="0" presId="urn:microsoft.com/office/officeart/2005/8/layout/process1"/>
    <dgm:cxn modelId="{66FB9A8C-FC48-4674-A2F8-CB3621E423A8}" type="presOf" srcId="{BE339112-08CD-4DB6-863A-1B3BFB38BB08}" destId="{8F341E62-A864-407E-B35C-E2CB91A50918}" srcOrd="0" destOrd="0" presId="urn:microsoft.com/office/officeart/2005/8/layout/process1"/>
    <dgm:cxn modelId="{C90F0D92-2F6D-4309-AAD8-8E4BDE73E3AE}" type="presOf" srcId="{1ED14810-7E68-455F-A18F-2CB316FF6375}" destId="{7248A672-CB0A-43DF-9D48-4E1722A24973}"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699EADC5-A714-48C5-B1F1-6CF3C2539561}" type="presOf" srcId="{1B294027-BBB5-43F3-8294-CEF9A4EFE371}" destId="{128E504E-47DE-43CD-8CD5-ED0554F6B2C8}" srcOrd="0" destOrd="0" presId="urn:microsoft.com/office/officeart/2005/8/layout/process1"/>
    <dgm:cxn modelId="{12BA86CC-330C-4113-BB27-45E37B69C820}" type="presOf" srcId="{BE339112-08CD-4DB6-863A-1B3BFB38BB08}" destId="{C6EC51CA-F4D6-48E3-889C-938E47277482}" srcOrd="1" destOrd="0" presId="urn:microsoft.com/office/officeart/2005/8/layout/process1"/>
    <dgm:cxn modelId="{1BBDD7D4-FE8C-4DF3-B4A5-7052D4BF9C85}" type="presOf" srcId="{5E9E0B9F-16E5-4CFC-83FC-6181084ADDA2}" destId="{232089B6-4041-4C0A-9CAB-BC8338D46EA2}" srcOrd="0" destOrd="0" presId="urn:microsoft.com/office/officeart/2005/8/layout/process1"/>
    <dgm:cxn modelId="{18CB02E1-A452-49BE-A10E-51E6C3C3C8BF}" type="presOf" srcId="{63A49ACE-C11F-427A-AF75-2D07A56554AE}" destId="{6ECF9CE4-5277-420C-9B44-F310C2404A85}" srcOrd="0" destOrd="0" presId="urn:microsoft.com/office/officeart/2005/8/layout/process1"/>
    <dgm:cxn modelId="{5846D8EE-9E6D-4050-998B-A7FD84B4692E}" type="presOf" srcId="{96DF2784-729B-498F-8CA4-4C0CADDEFF87}" destId="{FE0DA40B-E69F-4C47-82B8-54051C37875B}" srcOrd="1"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2286BCB3-1B6E-49FB-ABB7-77C4F69A46A7}" type="presParOf" srcId="{7248A672-CB0A-43DF-9D48-4E1722A24973}" destId="{7CF38F82-BDC6-40F8-8F00-6A5E91F774CE}" srcOrd="0" destOrd="0" presId="urn:microsoft.com/office/officeart/2005/8/layout/process1"/>
    <dgm:cxn modelId="{A8CFC390-A25C-402A-88A1-AB5030E6C37C}" type="presParOf" srcId="{7248A672-CB0A-43DF-9D48-4E1722A24973}" destId="{7585C9D7-AEEE-46F1-83AA-8F7D5D1DD6C9}" srcOrd="1" destOrd="0" presId="urn:microsoft.com/office/officeart/2005/8/layout/process1"/>
    <dgm:cxn modelId="{11EA147B-BB22-47A1-8AA7-3BFA5EC54D67}" type="presParOf" srcId="{7585C9D7-AEEE-46F1-83AA-8F7D5D1DD6C9}" destId="{520FEE20-8AF6-405F-8454-1A05C04ED848}" srcOrd="0" destOrd="0" presId="urn:microsoft.com/office/officeart/2005/8/layout/process1"/>
    <dgm:cxn modelId="{5322016E-2279-4D70-83E4-EF5CE22BDB54}" type="presParOf" srcId="{7248A672-CB0A-43DF-9D48-4E1722A24973}" destId="{75024914-C46B-4FB7-B6E5-78BD7B830521}" srcOrd="2" destOrd="0" presId="urn:microsoft.com/office/officeart/2005/8/layout/process1"/>
    <dgm:cxn modelId="{E52A3783-A2F8-4987-A34B-238E7792159D}" type="presParOf" srcId="{7248A672-CB0A-43DF-9D48-4E1722A24973}" destId="{3E688DB7-2A84-489B-BDA7-4A10C618815D}" srcOrd="3" destOrd="0" presId="urn:microsoft.com/office/officeart/2005/8/layout/process1"/>
    <dgm:cxn modelId="{7F513EA1-B47D-4BD4-83B3-B63D672A3FA5}" type="presParOf" srcId="{3E688DB7-2A84-489B-BDA7-4A10C618815D}" destId="{E50B535A-C51A-4E0D-A203-DD81EB3265BF}" srcOrd="0" destOrd="0" presId="urn:microsoft.com/office/officeart/2005/8/layout/process1"/>
    <dgm:cxn modelId="{6352D5A0-92FE-4185-958B-BAB59BE263EA}" type="presParOf" srcId="{7248A672-CB0A-43DF-9D48-4E1722A24973}" destId="{533D6B27-DA5F-485F-B103-AA6F3206F9C6}" srcOrd="4" destOrd="0" presId="urn:microsoft.com/office/officeart/2005/8/layout/process1"/>
    <dgm:cxn modelId="{F9076E93-DE43-4EB5-9331-2F0B2D5AE3E0}" type="presParOf" srcId="{7248A672-CB0A-43DF-9D48-4E1722A24973}" destId="{232089B6-4041-4C0A-9CAB-BC8338D46EA2}" srcOrd="5" destOrd="0" presId="urn:microsoft.com/office/officeart/2005/8/layout/process1"/>
    <dgm:cxn modelId="{7B72DBC1-93CF-4A44-8CB4-69E2F9EB7A46}" type="presParOf" srcId="{232089B6-4041-4C0A-9CAB-BC8338D46EA2}" destId="{BDEA2D00-072E-467E-B0B2-965A03E1114A}" srcOrd="0" destOrd="0" presId="urn:microsoft.com/office/officeart/2005/8/layout/process1"/>
    <dgm:cxn modelId="{ACB1BC81-E8CF-4687-893A-BA8E9742A8FB}" type="presParOf" srcId="{7248A672-CB0A-43DF-9D48-4E1722A24973}" destId="{C906BF1D-7AA5-4225-A6F9-F28F651E5631}" srcOrd="6" destOrd="0" presId="urn:microsoft.com/office/officeart/2005/8/layout/process1"/>
    <dgm:cxn modelId="{C2D04602-DA7F-49D1-91DD-ABF053DFE1F4}" type="presParOf" srcId="{7248A672-CB0A-43DF-9D48-4E1722A24973}" destId="{8F341E62-A864-407E-B35C-E2CB91A50918}" srcOrd="7" destOrd="0" presId="urn:microsoft.com/office/officeart/2005/8/layout/process1"/>
    <dgm:cxn modelId="{F96C0F06-F29A-4D87-A550-D358A3D6B043}" type="presParOf" srcId="{8F341E62-A864-407E-B35C-E2CB91A50918}" destId="{C6EC51CA-F4D6-48E3-889C-938E47277482}" srcOrd="0" destOrd="0" presId="urn:microsoft.com/office/officeart/2005/8/layout/process1"/>
    <dgm:cxn modelId="{47E99EFC-B901-4AFC-A374-6EF94BA56C3A}" type="presParOf" srcId="{7248A672-CB0A-43DF-9D48-4E1722A24973}" destId="{128E504E-47DE-43CD-8CD5-ED0554F6B2C8}" srcOrd="8" destOrd="0" presId="urn:microsoft.com/office/officeart/2005/8/layout/process1"/>
    <dgm:cxn modelId="{C4D245F0-C556-47B9-B905-2659B514582F}" type="presParOf" srcId="{7248A672-CB0A-43DF-9D48-4E1722A24973}" destId="{23D1EB48-FF6E-40B3-A175-DA216A8E6435}" srcOrd="9" destOrd="0" presId="urn:microsoft.com/office/officeart/2005/8/layout/process1"/>
    <dgm:cxn modelId="{573E84C5-64CA-491B-BC11-7DCA90BCAC90}" type="presParOf" srcId="{23D1EB48-FF6E-40B3-A175-DA216A8E6435}" destId="{FE0DA40B-E69F-4C47-82B8-54051C37875B}" srcOrd="0" destOrd="0" presId="urn:microsoft.com/office/officeart/2005/8/layout/process1"/>
    <dgm:cxn modelId="{01F62A73-86FF-4547-8289-96D4EF8F708C}" type="presParOf" srcId="{7248A672-CB0A-43DF-9D48-4E1722A24973}" destId="{6ECF9CE4-5277-420C-9B44-F310C2404A85}" srcOrd="10" destOrd="0" presId="urn:microsoft.com/office/officeart/2005/8/layout/process1"/>
  </dgm:cxnLst>
  <dgm:bg>
    <a:noFill/>
  </dgm:bg>
  <dgm:whole>
    <a:ln>
      <a:noFill/>
    </a:ln>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53007" y="2025"/>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16815" y="617062"/>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53007" y="902079"/>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stride=1, padding=valid)</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16815" y="1517116"/>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53007" y="1802134"/>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16815" y="2417171"/>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53007" y="3602243"/>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(nodes=120)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16815" y="4217280"/>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53007" y="2702188"/>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16815" y="3317225"/>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53007" y="4502297"/>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FBE3C25B-C639-4BEF-85C8-D82E62576A53}" type="pres">
      <dgm:prSet presAssocID="{1ED14810-7E68-455F-A18F-2CB316FF6375}" presName="Name0" presStyleCnt="0">
        <dgm:presLayoutVars>
          <dgm:dir/>
          <dgm:resizeHandles val="exact"/>
        </dgm:presLayoutVars>
      </dgm:prSet>
      <dgm:spPr/>
    </dgm:pt>
    <dgm:pt modelId="{09DCC5D9-5B54-445D-BB76-982103064D40}" type="pres">
      <dgm:prSet presAssocID="{E6619AF3-18DB-45CB-BB26-969D1F9347B3}" presName="node" presStyleLbl="node1" presStyleIdx="0" presStyleCnt="6">
        <dgm:presLayoutVars>
          <dgm:bulletEnabled val="1"/>
        </dgm:presLayoutVars>
      </dgm:prSet>
      <dgm:spPr>
        <a:prstGeom prst="roundRect">
          <a:avLst>
            <a:gd name="adj" fmla="val 10000"/>
          </a:avLst>
        </a:prstGeom>
      </dgm:spPr>
    </dgm:pt>
    <dgm:pt modelId="{EBF5DFFB-D53F-4A59-8E51-C87BC153CC2E}" type="pres">
      <dgm:prSet presAssocID="{470F6278-71EA-4365-A8BE-45438AD49D07}" presName="sibTrans" presStyleLbl="sibTrans2D1" presStyleIdx="0" presStyleCnt="5"/>
      <dgm:spPr>
        <a:prstGeom prst="rightArrow">
          <a:avLst>
            <a:gd name="adj1" fmla="val 60000"/>
            <a:gd name="adj2" fmla="val 50000"/>
          </a:avLst>
        </a:prstGeom>
      </dgm:spPr>
    </dgm:pt>
    <dgm:pt modelId="{E8BBFA88-8D4A-4069-8866-CBBFA45A1131}" type="pres">
      <dgm:prSet presAssocID="{470F6278-71EA-4365-A8BE-45438AD49D07}" presName="connectorText" presStyleLbl="sibTrans2D1" presStyleIdx="0" presStyleCnt="5"/>
      <dgm:spPr/>
    </dgm:pt>
    <dgm:pt modelId="{B669EDB6-138B-431A-B81E-3063576ECD8D}" type="pres">
      <dgm:prSet presAssocID="{F22E77B9-D760-4959-BC4A-81ECC6524199}" presName="node" presStyleLbl="node1" presStyleIdx="1" presStyleCnt="6">
        <dgm:presLayoutVars>
          <dgm:bulletEnabled val="1"/>
        </dgm:presLayoutVars>
      </dgm:prSet>
      <dgm:spPr>
        <a:prstGeom prst="roundRect">
          <a:avLst>
            <a:gd name="adj" fmla="val 10000"/>
          </a:avLst>
        </a:prstGeom>
      </dgm:spPr>
    </dgm:pt>
    <dgm:pt modelId="{9E92891E-41DF-4161-AC42-B77AEBA9ACAA}" type="pres">
      <dgm:prSet presAssocID="{2EB7712C-AF08-4D43-A392-8DFC2BBEE07E}" presName="sibTrans" presStyleLbl="sibTrans2D1" presStyleIdx="1" presStyleCnt="5"/>
      <dgm:spPr>
        <a:prstGeom prst="rightArrow">
          <a:avLst>
            <a:gd name="adj1" fmla="val 60000"/>
            <a:gd name="adj2" fmla="val 50000"/>
          </a:avLst>
        </a:prstGeom>
      </dgm:spPr>
    </dgm:pt>
    <dgm:pt modelId="{49BEEC2C-A716-4635-AB9A-D20CE1D82EEF}" type="pres">
      <dgm:prSet presAssocID="{2EB7712C-AF08-4D43-A392-8DFC2BBEE07E}" presName="connectorText" presStyleLbl="sibTrans2D1" presStyleIdx="1" presStyleCnt="5"/>
      <dgm:spPr/>
    </dgm:pt>
    <dgm:pt modelId="{96E9E0A9-2218-4EBC-BFD9-9BD5802E6A3F}" type="pres">
      <dgm:prSet presAssocID="{203F2D8E-13CD-4646-87BF-A240BCDB8BB7}" presName="node" presStyleLbl="node1" presStyleIdx="2" presStyleCnt="6">
        <dgm:presLayoutVars>
          <dgm:bulletEnabled val="1"/>
        </dgm:presLayoutVars>
      </dgm:prSet>
      <dgm:spPr>
        <a:prstGeom prst="roundRect">
          <a:avLst>
            <a:gd name="adj" fmla="val 10000"/>
          </a:avLst>
        </a:prstGeom>
      </dgm:spPr>
    </dgm:pt>
    <dgm:pt modelId="{DA7445A3-3DE0-4ACF-BD36-7E9E9BBCBD77}" type="pres">
      <dgm:prSet presAssocID="{5E9E0B9F-16E5-4CFC-83FC-6181084ADDA2}" presName="sibTrans" presStyleLbl="sibTrans2D1" presStyleIdx="2" presStyleCnt="5"/>
      <dgm:spPr>
        <a:prstGeom prst="rightArrow">
          <a:avLst>
            <a:gd name="adj1" fmla="val 60000"/>
            <a:gd name="adj2" fmla="val 50000"/>
          </a:avLst>
        </a:prstGeom>
      </dgm:spPr>
    </dgm:pt>
    <dgm:pt modelId="{0243C7EB-549B-4206-8D7A-ADCFE36FB50D}" type="pres">
      <dgm:prSet presAssocID="{5E9E0B9F-16E5-4CFC-83FC-6181084ADDA2}" presName="connectorText" presStyleLbl="sibTrans2D1" presStyleIdx="2" presStyleCnt="5"/>
      <dgm:spPr/>
    </dgm:pt>
    <dgm:pt modelId="{E1EC3AA2-B77E-418A-A127-B1317889D7A0}" type="pres">
      <dgm:prSet presAssocID="{7990BBE9-511D-4E98-B473-54E31D6CB335}" presName="node" presStyleLbl="node1" presStyleIdx="3" presStyleCnt="6">
        <dgm:presLayoutVars>
          <dgm:bulletEnabled val="1"/>
        </dgm:presLayoutVars>
      </dgm:prSet>
      <dgm:spPr>
        <a:prstGeom prst="roundRect">
          <a:avLst>
            <a:gd name="adj" fmla="val 10000"/>
          </a:avLst>
        </a:prstGeom>
      </dgm:spPr>
    </dgm:pt>
    <dgm:pt modelId="{CC011F50-77E4-42D6-9AF7-5D37AE655D7F}" type="pres">
      <dgm:prSet presAssocID="{BE339112-08CD-4DB6-863A-1B3BFB38BB08}" presName="sibTrans" presStyleLbl="sibTrans2D1" presStyleIdx="3" presStyleCnt="5"/>
      <dgm:spPr>
        <a:prstGeom prst="rightArrow">
          <a:avLst>
            <a:gd name="adj1" fmla="val 60000"/>
            <a:gd name="adj2" fmla="val 50000"/>
          </a:avLst>
        </a:prstGeom>
      </dgm:spPr>
    </dgm:pt>
    <dgm:pt modelId="{5F797A4B-3454-47D4-B912-97C94C0A06ED}" type="pres">
      <dgm:prSet presAssocID="{BE339112-08CD-4DB6-863A-1B3BFB38BB08}" presName="connectorText" presStyleLbl="sibTrans2D1" presStyleIdx="3" presStyleCnt="5"/>
      <dgm:spPr/>
    </dgm:pt>
    <dgm:pt modelId="{B36A2F07-4778-4E4F-8B95-B0B8D5133933}" type="pres">
      <dgm:prSet presAssocID="{1B294027-BBB5-43F3-8294-CEF9A4EFE371}" presName="node" presStyleLbl="node1" presStyleIdx="4" presStyleCnt="6">
        <dgm:presLayoutVars>
          <dgm:bulletEnabled val="1"/>
        </dgm:presLayoutVars>
      </dgm:prSet>
      <dgm:spPr>
        <a:prstGeom prst="roundRect">
          <a:avLst>
            <a:gd name="adj" fmla="val 10000"/>
          </a:avLst>
        </a:prstGeom>
      </dgm:spPr>
    </dgm:pt>
    <dgm:pt modelId="{E1B8B827-B416-41F5-B519-14343F9E394F}" type="pres">
      <dgm:prSet presAssocID="{96DF2784-729B-498F-8CA4-4C0CADDEFF87}" presName="sibTrans" presStyleLbl="sibTrans2D1" presStyleIdx="4" presStyleCnt="5"/>
      <dgm:spPr>
        <a:prstGeom prst="rightArrow">
          <a:avLst>
            <a:gd name="adj1" fmla="val 60000"/>
            <a:gd name="adj2" fmla="val 50000"/>
          </a:avLst>
        </a:prstGeom>
      </dgm:spPr>
    </dgm:pt>
    <dgm:pt modelId="{63089C96-5A27-4F8F-A414-FBB4AA2DFCCE}" type="pres">
      <dgm:prSet presAssocID="{96DF2784-729B-498F-8CA4-4C0CADDEFF87}" presName="connectorText" presStyleLbl="sibTrans2D1" presStyleIdx="4" presStyleCnt="5"/>
      <dgm:spPr/>
    </dgm:pt>
    <dgm:pt modelId="{2F2241A7-F8F6-4BA7-A738-52AC89BD7F0C}" type="pres">
      <dgm:prSet presAssocID="{63A49ACE-C11F-427A-AF75-2D07A56554AE}" presName="node" presStyleLbl="node1" presStyleIdx="5" presStyleCnt="6">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3" destOrd="0" parTransId="{46BBEA97-E960-4210-971A-A59D8AA575A4}" sibTransId="{BE339112-08CD-4DB6-863A-1B3BFB38BB08}"/>
    <dgm:cxn modelId="{FF1F1019-ED53-4D56-A8B5-67ED070BFA06}" type="presOf" srcId="{1ED14810-7E68-455F-A18F-2CB316FF6375}" destId="{FBE3C25B-C639-4BEF-85C8-D82E62576A53}" srcOrd="0" destOrd="0" presId="urn:microsoft.com/office/officeart/2005/8/layout/process1"/>
    <dgm:cxn modelId="{4E44F51C-C3E2-4CE5-92D3-4F22B3898BBA}" type="presOf" srcId="{7990BBE9-511D-4E98-B473-54E31D6CB335}" destId="{E1EC3AA2-B77E-418A-A127-B1317889D7A0}" srcOrd="0" destOrd="0" presId="urn:microsoft.com/office/officeart/2005/8/layout/process1"/>
    <dgm:cxn modelId="{1B3CFF27-A359-44BB-9F42-ED56F93E33F3}" type="presOf" srcId="{F22E77B9-D760-4959-BC4A-81ECC6524199}" destId="{B669EDB6-138B-431A-B81E-3063576ECD8D}" srcOrd="0" destOrd="0" presId="urn:microsoft.com/office/officeart/2005/8/layout/process1"/>
    <dgm:cxn modelId="{1962742C-2EFA-4BB9-9E00-E9B7CD6AC4DD}" type="presOf" srcId="{470F6278-71EA-4365-A8BE-45438AD49D07}" destId="{E8BBFA88-8D4A-4069-8866-CBBFA45A1131}" srcOrd="1" destOrd="0" presId="urn:microsoft.com/office/officeart/2005/8/layout/process1"/>
    <dgm:cxn modelId="{61FA3232-1EFB-4503-8FF8-1CF1F18BC4F9}" srcId="{1ED14810-7E68-455F-A18F-2CB316FF6375}" destId="{1B294027-BBB5-43F3-8294-CEF9A4EFE371}" srcOrd="4" destOrd="0" parTransId="{77345D87-9D91-40A1-8770-0086C578030B}" sibTransId="{96DF2784-729B-498F-8CA4-4C0CADDEFF87}"/>
    <dgm:cxn modelId="{257A2336-A31D-4F6B-ACB5-F90748A4F9A1}" srcId="{1ED14810-7E68-455F-A18F-2CB316FF6375}" destId="{63A49ACE-C11F-427A-AF75-2D07A56554AE}" srcOrd="5" destOrd="0" parTransId="{E52F2FB1-8756-4226-BB9D-B87449D11D8A}" sibTransId="{B2EE3499-4E73-4FAE-A82D-A74DF74FB0FA}"/>
    <dgm:cxn modelId="{D5F30E5C-6571-4D66-B3BF-C6D668075E63}" type="presOf" srcId="{96DF2784-729B-498F-8CA4-4C0CADDEFF87}" destId="{E1B8B827-B416-41F5-B519-14343F9E394F}" srcOrd="0" destOrd="0" presId="urn:microsoft.com/office/officeart/2005/8/layout/process1"/>
    <dgm:cxn modelId="{D5741963-1B5E-46B4-8CB0-84F4132F9D6A}" type="presOf" srcId="{2EB7712C-AF08-4D43-A392-8DFC2BBEE07E}" destId="{49BEEC2C-A716-4635-AB9A-D20CE1D82EEF}" srcOrd="1" destOrd="0" presId="urn:microsoft.com/office/officeart/2005/8/layout/process1"/>
    <dgm:cxn modelId="{98E77A69-0A26-4933-ACD4-0F89E6E0AFA8}" type="presOf" srcId="{E6619AF3-18DB-45CB-BB26-969D1F9347B3}" destId="{09DCC5D9-5B54-445D-BB76-982103064D40}" srcOrd="0"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59D45D4F-3497-4D7C-97D4-A0C1DC751470}" type="presOf" srcId="{1B294027-BBB5-43F3-8294-CEF9A4EFE371}" destId="{B36A2F07-4778-4E4F-8B95-B0B8D5133933}" srcOrd="0" destOrd="0" presId="urn:microsoft.com/office/officeart/2005/8/layout/process1"/>
    <dgm:cxn modelId="{5781B87A-FFF0-4633-804E-1311193E1D09}" type="presOf" srcId="{470F6278-71EA-4365-A8BE-45438AD49D07}" destId="{EBF5DFFB-D53F-4A59-8E51-C87BC153CC2E}" srcOrd="0" destOrd="0" presId="urn:microsoft.com/office/officeart/2005/8/layout/process1"/>
    <dgm:cxn modelId="{AA263A8A-D977-4806-B6BF-6D720D4C6B7F}" type="presOf" srcId="{5E9E0B9F-16E5-4CFC-83FC-6181084ADDA2}" destId="{DA7445A3-3DE0-4ACF-BD36-7E9E9BBCBD77}" srcOrd="0" destOrd="0" presId="urn:microsoft.com/office/officeart/2005/8/layout/process1"/>
    <dgm:cxn modelId="{8F65FF8B-D82D-4171-9806-610FDE6B0ECF}" type="presOf" srcId="{203F2D8E-13CD-4646-87BF-A240BCDB8BB7}" destId="{96E9E0A9-2218-4EBC-BFD9-9BD5802E6A3F}" srcOrd="0" destOrd="0" presId="urn:microsoft.com/office/officeart/2005/8/layout/process1"/>
    <dgm:cxn modelId="{35BB128E-CC04-45C0-AED9-2736D3FC4FCB}" type="presOf" srcId="{2EB7712C-AF08-4D43-A392-8DFC2BBEE07E}" destId="{9E92891E-41DF-4161-AC42-B77AEBA9ACAA}" srcOrd="0" destOrd="0" presId="urn:microsoft.com/office/officeart/2005/8/layout/process1"/>
    <dgm:cxn modelId="{968B7792-2FD5-4B7C-895C-94A2AB150B68}" type="presOf" srcId="{5E9E0B9F-16E5-4CFC-83FC-6181084ADDA2}" destId="{0243C7EB-549B-4206-8D7A-ADCFE36FB50D}" srcOrd="1"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80F8B8BC-49F9-44B1-866A-F1E12C2EF5DF}" type="presOf" srcId="{BE339112-08CD-4DB6-863A-1B3BFB38BB08}" destId="{5F797A4B-3454-47D4-B912-97C94C0A06ED}" srcOrd="1" destOrd="0" presId="urn:microsoft.com/office/officeart/2005/8/layout/process1"/>
    <dgm:cxn modelId="{22D67FC7-E031-4173-83FD-1D8D4D09AD11}" type="presOf" srcId="{96DF2784-729B-498F-8CA4-4C0CADDEFF87}" destId="{63089C96-5A27-4F8F-A414-FBB4AA2DFCCE}" srcOrd="1" destOrd="0" presId="urn:microsoft.com/office/officeart/2005/8/layout/process1"/>
    <dgm:cxn modelId="{8B50CAD6-AC80-47DD-84AF-02452E497852}" type="presOf" srcId="{BE339112-08CD-4DB6-863A-1B3BFB38BB08}" destId="{CC011F50-77E4-42D6-9AF7-5D37AE655D7F}" srcOrd="0" destOrd="0" presId="urn:microsoft.com/office/officeart/2005/8/layout/process1"/>
    <dgm:cxn modelId="{0386C2E5-269F-49B6-8C7C-7CCC07B24887}" type="presOf" srcId="{63A49ACE-C11F-427A-AF75-2D07A56554AE}" destId="{2F2241A7-F8F6-4BA7-A738-52AC89BD7F0C}" srcOrd="0"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6DEA7988-E2D8-49D3-A3F2-3754AD529DD4}" type="presParOf" srcId="{FBE3C25B-C639-4BEF-85C8-D82E62576A53}" destId="{09DCC5D9-5B54-445D-BB76-982103064D40}" srcOrd="0" destOrd="0" presId="urn:microsoft.com/office/officeart/2005/8/layout/process1"/>
    <dgm:cxn modelId="{0CEAB18B-A85E-4650-928A-78E186F47088}" type="presParOf" srcId="{FBE3C25B-C639-4BEF-85C8-D82E62576A53}" destId="{EBF5DFFB-D53F-4A59-8E51-C87BC153CC2E}" srcOrd="1" destOrd="0" presId="urn:microsoft.com/office/officeart/2005/8/layout/process1"/>
    <dgm:cxn modelId="{474CCF32-73D6-441A-B30D-578C6CF28516}" type="presParOf" srcId="{EBF5DFFB-D53F-4A59-8E51-C87BC153CC2E}" destId="{E8BBFA88-8D4A-4069-8866-CBBFA45A1131}" srcOrd="0" destOrd="0" presId="urn:microsoft.com/office/officeart/2005/8/layout/process1"/>
    <dgm:cxn modelId="{317F5996-8946-45BB-8BB7-1218456E0715}" type="presParOf" srcId="{FBE3C25B-C639-4BEF-85C8-D82E62576A53}" destId="{B669EDB6-138B-431A-B81E-3063576ECD8D}" srcOrd="2" destOrd="0" presId="urn:microsoft.com/office/officeart/2005/8/layout/process1"/>
    <dgm:cxn modelId="{23574458-FC37-4B01-A806-9F0AD8B40863}" type="presParOf" srcId="{FBE3C25B-C639-4BEF-85C8-D82E62576A53}" destId="{9E92891E-41DF-4161-AC42-B77AEBA9ACAA}" srcOrd="3" destOrd="0" presId="urn:microsoft.com/office/officeart/2005/8/layout/process1"/>
    <dgm:cxn modelId="{CBB97BBF-12EC-4C63-9A26-BEBD08A7C255}" type="presParOf" srcId="{9E92891E-41DF-4161-AC42-B77AEBA9ACAA}" destId="{49BEEC2C-A716-4635-AB9A-D20CE1D82EEF}" srcOrd="0" destOrd="0" presId="urn:microsoft.com/office/officeart/2005/8/layout/process1"/>
    <dgm:cxn modelId="{5D42D0C0-A2AF-4E57-B43F-E66BCC7F05FB}" type="presParOf" srcId="{FBE3C25B-C639-4BEF-85C8-D82E62576A53}" destId="{96E9E0A9-2218-4EBC-BFD9-9BD5802E6A3F}" srcOrd="4" destOrd="0" presId="urn:microsoft.com/office/officeart/2005/8/layout/process1"/>
    <dgm:cxn modelId="{15C5D79E-A9EB-44AF-BB6D-E13CB37553D2}" type="presParOf" srcId="{FBE3C25B-C639-4BEF-85C8-D82E62576A53}" destId="{DA7445A3-3DE0-4ACF-BD36-7E9E9BBCBD77}" srcOrd="5" destOrd="0" presId="urn:microsoft.com/office/officeart/2005/8/layout/process1"/>
    <dgm:cxn modelId="{6A21CFEE-CD94-4383-9D1D-7806843C42FF}" type="presParOf" srcId="{DA7445A3-3DE0-4ACF-BD36-7E9E9BBCBD77}" destId="{0243C7EB-549B-4206-8D7A-ADCFE36FB50D}" srcOrd="0" destOrd="0" presId="urn:microsoft.com/office/officeart/2005/8/layout/process1"/>
    <dgm:cxn modelId="{6F5E2EA4-F086-4943-96AD-5298935CC583}" type="presParOf" srcId="{FBE3C25B-C639-4BEF-85C8-D82E62576A53}" destId="{E1EC3AA2-B77E-418A-A127-B1317889D7A0}" srcOrd="6" destOrd="0" presId="urn:microsoft.com/office/officeart/2005/8/layout/process1"/>
    <dgm:cxn modelId="{0F907848-479C-44FC-B317-EFC25175062C}" type="presParOf" srcId="{FBE3C25B-C639-4BEF-85C8-D82E62576A53}" destId="{CC011F50-77E4-42D6-9AF7-5D37AE655D7F}" srcOrd="7" destOrd="0" presId="urn:microsoft.com/office/officeart/2005/8/layout/process1"/>
    <dgm:cxn modelId="{617007B5-9A7D-499D-B18C-06E028B20277}" type="presParOf" srcId="{CC011F50-77E4-42D6-9AF7-5D37AE655D7F}" destId="{5F797A4B-3454-47D4-B912-97C94C0A06ED}" srcOrd="0" destOrd="0" presId="urn:microsoft.com/office/officeart/2005/8/layout/process1"/>
    <dgm:cxn modelId="{F6648399-E876-4508-98B2-0E62FE5A1318}" type="presParOf" srcId="{FBE3C25B-C639-4BEF-85C8-D82E62576A53}" destId="{B36A2F07-4778-4E4F-8B95-B0B8D5133933}" srcOrd="8" destOrd="0" presId="urn:microsoft.com/office/officeart/2005/8/layout/process1"/>
    <dgm:cxn modelId="{2432C036-0E0D-49C2-9DE9-4D810B6F0665}" type="presParOf" srcId="{FBE3C25B-C639-4BEF-85C8-D82E62576A53}" destId="{E1B8B827-B416-41F5-B519-14343F9E394F}" srcOrd="9" destOrd="0" presId="urn:microsoft.com/office/officeart/2005/8/layout/process1"/>
    <dgm:cxn modelId="{850CC44D-7A1E-400E-BDB7-D53B1EF7E72C}" type="presParOf" srcId="{E1B8B827-B416-41F5-B519-14343F9E394F}" destId="{63089C96-5A27-4F8F-A414-FBB4AA2DFCCE}" srcOrd="0" destOrd="0" presId="urn:microsoft.com/office/officeart/2005/8/layout/process1"/>
    <dgm:cxn modelId="{4C5A2D52-A04B-41BD-B4B0-864850C4EE89}" type="presParOf" srcId="{FBE3C25B-C639-4BEF-85C8-D82E62576A53}" destId="{2F2241A7-F8F6-4BA7-A738-52AC89BD7F0C}" srcOrd="10" destOrd="0" presId="urn:microsoft.com/office/officeart/2005/8/layout/process1"/>
  </dgm:cxnLst>
  <dgm:bg>
    <a:noFill/>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53007" y="2025"/>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16815" y="617062"/>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53007" y="902079"/>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(layers=32,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stride=1, padding=valid)</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16815" y="1517116"/>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53007" y="1802134"/>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16815" y="2417171"/>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53007" y="3602243"/>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(nodes=120)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16815" y="4217280"/>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53007" y="2702188"/>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16815" y="3317225"/>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53007" y="4502297"/>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D8FD74BF-57FC-4A7B-9A76-C2F267624F53}" type="pres">
      <dgm:prSet presAssocID="{1ED14810-7E68-455F-A18F-2CB316FF6375}" presName="Name0" presStyleCnt="0">
        <dgm:presLayoutVars>
          <dgm:dir/>
          <dgm:resizeHandles val="exact"/>
        </dgm:presLayoutVars>
      </dgm:prSet>
      <dgm:spPr/>
    </dgm:pt>
    <dgm:pt modelId="{42C4BF5F-556E-441E-8615-EAD7E3F822D2}" type="pres">
      <dgm:prSet presAssocID="{E6619AF3-18DB-45CB-BB26-969D1F9347B3}" presName="node" presStyleLbl="node1" presStyleIdx="0" presStyleCnt="6">
        <dgm:presLayoutVars>
          <dgm:bulletEnabled val="1"/>
        </dgm:presLayoutVars>
      </dgm:prSet>
      <dgm:spPr>
        <a:prstGeom prst="roundRect">
          <a:avLst>
            <a:gd name="adj" fmla="val 10000"/>
          </a:avLst>
        </a:prstGeom>
      </dgm:spPr>
    </dgm:pt>
    <dgm:pt modelId="{4BDD14DB-DE69-4274-96C6-9DD044A3B288}" type="pres">
      <dgm:prSet presAssocID="{470F6278-71EA-4365-A8BE-45438AD49D07}" presName="sibTrans" presStyleLbl="sibTrans2D1" presStyleIdx="0" presStyleCnt="5"/>
      <dgm:spPr>
        <a:prstGeom prst="rightArrow">
          <a:avLst>
            <a:gd name="adj1" fmla="val 60000"/>
            <a:gd name="adj2" fmla="val 50000"/>
          </a:avLst>
        </a:prstGeom>
      </dgm:spPr>
    </dgm:pt>
    <dgm:pt modelId="{F3BF6C71-82D7-446D-A036-18ACDFEA323D}" type="pres">
      <dgm:prSet presAssocID="{470F6278-71EA-4365-A8BE-45438AD49D07}" presName="connectorText" presStyleLbl="sibTrans2D1" presStyleIdx="0" presStyleCnt="5"/>
      <dgm:spPr/>
    </dgm:pt>
    <dgm:pt modelId="{CDE93BBF-45A1-4991-8AD2-B95DDDF7BAD9}" type="pres">
      <dgm:prSet presAssocID="{F22E77B9-D760-4959-BC4A-81ECC6524199}" presName="node" presStyleLbl="node1" presStyleIdx="1" presStyleCnt="6">
        <dgm:presLayoutVars>
          <dgm:bulletEnabled val="1"/>
        </dgm:presLayoutVars>
      </dgm:prSet>
      <dgm:spPr>
        <a:prstGeom prst="roundRect">
          <a:avLst>
            <a:gd name="adj" fmla="val 10000"/>
          </a:avLst>
        </a:prstGeom>
      </dgm:spPr>
    </dgm:pt>
    <dgm:pt modelId="{9B44265C-0171-4495-868E-91F2E214A2F4}" type="pres">
      <dgm:prSet presAssocID="{2EB7712C-AF08-4D43-A392-8DFC2BBEE07E}" presName="sibTrans" presStyleLbl="sibTrans2D1" presStyleIdx="1" presStyleCnt="5"/>
      <dgm:spPr>
        <a:prstGeom prst="rightArrow">
          <a:avLst>
            <a:gd name="adj1" fmla="val 60000"/>
            <a:gd name="adj2" fmla="val 50000"/>
          </a:avLst>
        </a:prstGeom>
      </dgm:spPr>
    </dgm:pt>
    <dgm:pt modelId="{0D004BD9-E41D-4781-B7E9-5D2FAC0CD9DC}" type="pres">
      <dgm:prSet presAssocID="{2EB7712C-AF08-4D43-A392-8DFC2BBEE07E}" presName="connectorText" presStyleLbl="sibTrans2D1" presStyleIdx="1" presStyleCnt="5"/>
      <dgm:spPr/>
    </dgm:pt>
    <dgm:pt modelId="{7A1C3765-9EFE-462F-9E66-651D7839DF42}" type="pres">
      <dgm:prSet presAssocID="{203F2D8E-13CD-4646-87BF-A240BCDB8BB7}" presName="node" presStyleLbl="node1" presStyleIdx="2" presStyleCnt="6">
        <dgm:presLayoutVars>
          <dgm:bulletEnabled val="1"/>
        </dgm:presLayoutVars>
      </dgm:prSet>
      <dgm:spPr>
        <a:prstGeom prst="roundRect">
          <a:avLst>
            <a:gd name="adj" fmla="val 10000"/>
          </a:avLst>
        </a:prstGeom>
      </dgm:spPr>
    </dgm:pt>
    <dgm:pt modelId="{22EE15E5-52C2-4DD0-966D-66145C602FD7}" type="pres">
      <dgm:prSet presAssocID="{5E9E0B9F-16E5-4CFC-83FC-6181084ADDA2}" presName="sibTrans" presStyleLbl="sibTrans2D1" presStyleIdx="2" presStyleCnt="5"/>
      <dgm:spPr>
        <a:prstGeom prst="rightArrow">
          <a:avLst>
            <a:gd name="adj1" fmla="val 60000"/>
            <a:gd name="adj2" fmla="val 50000"/>
          </a:avLst>
        </a:prstGeom>
      </dgm:spPr>
    </dgm:pt>
    <dgm:pt modelId="{BDD8B15B-047A-4A65-9B9B-7D5B59779853}" type="pres">
      <dgm:prSet presAssocID="{5E9E0B9F-16E5-4CFC-83FC-6181084ADDA2}" presName="connectorText" presStyleLbl="sibTrans2D1" presStyleIdx="2" presStyleCnt="5"/>
      <dgm:spPr/>
    </dgm:pt>
    <dgm:pt modelId="{8C9DCDF3-9031-4495-A525-44489778A279}" type="pres">
      <dgm:prSet presAssocID="{7990BBE9-511D-4E98-B473-54E31D6CB335}" presName="node" presStyleLbl="node1" presStyleIdx="3" presStyleCnt="6">
        <dgm:presLayoutVars>
          <dgm:bulletEnabled val="1"/>
        </dgm:presLayoutVars>
      </dgm:prSet>
      <dgm:spPr>
        <a:prstGeom prst="roundRect">
          <a:avLst>
            <a:gd name="adj" fmla="val 10000"/>
          </a:avLst>
        </a:prstGeom>
      </dgm:spPr>
    </dgm:pt>
    <dgm:pt modelId="{4668D715-6684-44E0-A68C-BB92C821426C}" type="pres">
      <dgm:prSet presAssocID="{BE339112-08CD-4DB6-863A-1B3BFB38BB08}" presName="sibTrans" presStyleLbl="sibTrans2D1" presStyleIdx="3" presStyleCnt="5"/>
      <dgm:spPr>
        <a:prstGeom prst="rightArrow">
          <a:avLst>
            <a:gd name="adj1" fmla="val 60000"/>
            <a:gd name="adj2" fmla="val 50000"/>
          </a:avLst>
        </a:prstGeom>
      </dgm:spPr>
    </dgm:pt>
    <dgm:pt modelId="{7D28D278-A022-4AC0-B64E-E44BD573FA5D}" type="pres">
      <dgm:prSet presAssocID="{BE339112-08CD-4DB6-863A-1B3BFB38BB08}" presName="connectorText" presStyleLbl="sibTrans2D1" presStyleIdx="3" presStyleCnt="5"/>
      <dgm:spPr/>
    </dgm:pt>
    <dgm:pt modelId="{5C352671-137D-4FD6-873A-2471A823BFF1}" type="pres">
      <dgm:prSet presAssocID="{1B294027-BBB5-43F3-8294-CEF9A4EFE371}" presName="node" presStyleLbl="node1" presStyleIdx="4" presStyleCnt="6">
        <dgm:presLayoutVars>
          <dgm:bulletEnabled val="1"/>
        </dgm:presLayoutVars>
      </dgm:prSet>
      <dgm:spPr>
        <a:prstGeom prst="roundRect">
          <a:avLst>
            <a:gd name="adj" fmla="val 10000"/>
          </a:avLst>
        </a:prstGeom>
      </dgm:spPr>
    </dgm:pt>
    <dgm:pt modelId="{C7894E67-E91B-400A-A94D-01C110715EFE}" type="pres">
      <dgm:prSet presAssocID="{96DF2784-729B-498F-8CA4-4C0CADDEFF87}" presName="sibTrans" presStyleLbl="sibTrans2D1" presStyleIdx="4" presStyleCnt="5"/>
      <dgm:spPr>
        <a:prstGeom prst="rightArrow">
          <a:avLst>
            <a:gd name="adj1" fmla="val 60000"/>
            <a:gd name="adj2" fmla="val 50000"/>
          </a:avLst>
        </a:prstGeom>
      </dgm:spPr>
    </dgm:pt>
    <dgm:pt modelId="{60C834FF-21D8-4B4D-8D09-D8D880B51DB7}" type="pres">
      <dgm:prSet presAssocID="{96DF2784-729B-498F-8CA4-4C0CADDEFF87}" presName="connectorText" presStyleLbl="sibTrans2D1" presStyleIdx="4" presStyleCnt="5"/>
      <dgm:spPr/>
    </dgm:pt>
    <dgm:pt modelId="{280D04D3-81F0-4B3F-89AC-E7DE0437F6CE}" type="pres">
      <dgm:prSet presAssocID="{63A49ACE-C11F-427A-AF75-2D07A56554AE}" presName="node" presStyleLbl="node1" presStyleIdx="5" presStyleCnt="6">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3" destOrd="0" parTransId="{46BBEA97-E960-4210-971A-A59D8AA575A4}" sibTransId="{BE339112-08CD-4DB6-863A-1B3BFB38BB08}"/>
    <dgm:cxn modelId="{98A2D40D-FE96-43B2-8F1C-52012191CA93}" type="presOf" srcId="{7990BBE9-511D-4E98-B473-54E31D6CB335}" destId="{8C9DCDF3-9031-4495-A525-44489778A279}" srcOrd="0" destOrd="0" presId="urn:microsoft.com/office/officeart/2005/8/layout/process1"/>
    <dgm:cxn modelId="{3025431C-6B52-4686-8E26-F81A99DCFD25}" type="presOf" srcId="{2EB7712C-AF08-4D43-A392-8DFC2BBEE07E}" destId="{9B44265C-0171-4495-868E-91F2E214A2F4}" srcOrd="0" destOrd="0" presId="urn:microsoft.com/office/officeart/2005/8/layout/process1"/>
    <dgm:cxn modelId="{F021BA21-EB59-4478-9FAD-3CFD1EF44B94}" type="presOf" srcId="{BE339112-08CD-4DB6-863A-1B3BFB38BB08}" destId="{4668D715-6684-44E0-A68C-BB92C821426C}" srcOrd="0" destOrd="0" presId="urn:microsoft.com/office/officeart/2005/8/layout/process1"/>
    <dgm:cxn modelId="{EB6CCD2E-09DB-4B26-AAD9-672687C0C90F}" type="presOf" srcId="{1B294027-BBB5-43F3-8294-CEF9A4EFE371}" destId="{5C352671-137D-4FD6-873A-2471A823BFF1}" srcOrd="0" destOrd="0" presId="urn:microsoft.com/office/officeart/2005/8/layout/process1"/>
    <dgm:cxn modelId="{61FA3232-1EFB-4503-8FF8-1CF1F18BC4F9}" srcId="{1ED14810-7E68-455F-A18F-2CB316FF6375}" destId="{1B294027-BBB5-43F3-8294-CEF9A4EFE371}" srcOrd="4" destOrd="0" parTransId="{77345D87-9D91-40A1-8770-0086C578030B}" sibTransId="{96DF2784-729B-498F-8CA4-4C0CADDEFF87}"/>
    <dgm:cxn modelId="{257A2336-A31D-4F6B-ACB5-F90748A4F9A1}" srcId="{1ED14810-7E68-455F-A18F-2CB316FF6375}" destId="{63A49ACE-C11F-427A-AF75-2D07A56554AE}" srcOrd="5" destOrd="0" parTransId="{E52F2FB1-8756-4226-BB9D-B87449D11D8A}" sibTransId="{B2EE3499-4E73-4FAE-A82D-A74DF74FB0FA}"/>
    <dgm:cxn modelId="{FF79835E-67FE-4FD5-9C57-F9E848574BA9}" type="presOf" srcId="{96DF2784-729B-498F-8CA4-4C0CADDEFF87}" destId="{60C834FF-21D8-4B4D-8D09-D8D880B51DB7}" srcOrd="1" destOrd="0" presId="urn:microsoft.com/office/officeart/2005/8/layout/process1"/>
    <dgm:cxn modelId="{ABE85B42-5B5C-4CE0-8561-16C8AE8E768D}" type="presOf" srcId="{2EB7712C-AF08-4D43-A392-8DFC2BBEE07E}" destId="{0D004BD9-E41D-4781-B7E9-5D2FAC0CD9DC}" srcOrd="1" destOrd="0" presId="urn:microsoft.com/office/officeart/2005/8/layout/process1"/>
    <dgm:cxn modelId="{39465244-ACCE-4BBC-A8F5-3D14FD482D5C}" type="presOf" srcId="{BE339112-08CD-4DB6-863A-1B3BFB38BB08}" destId="{7D28D278-A022-4AC0-B64E-E44BD573FA5D}" srcOrd="1" destOrd="0" presId="urn:microsoft.com/office/officeart/2005/8/layout/process1"/>
    <dgm:cxn modelId="{BA84AC6A-495E-4090-90A6-611775196D32}" type="presOf" srcId="{203F2D8E-13CD-4646-87BF-A240BCDB8BB7}" destId="{7A1C3765-9EFE-462F-9E66-651D7839DF42}" srcOrd="0" destOrd="0" presId="urn:microsoft.com/office/officeart/2005/8/layout/process1"/>
    <dgm:cxn modelId="{9DF6CA6B-771B-4669-94BC-9A12FD7A41C8}" type="presOf" srcId="{63A49ACE-C11F-427A-AF75-2D07A56554AE}" destId="{280D04D3-81F0-4B3F-89AC-E7DE0437F6CE}" srcOrd="0"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09CBDE50-997D-4607-8935-107BD5D9D2E6}" type="presOf" srcId="{470F6278-71EA-4365-A8BE-45438AD49D07}" destId="{4BDD14DB-DE69-4274-96C6-9DD044A3B288}" srcOrd="0" destOrd="0" presId="urn:microsoft.com/office/officeart/2005/8/layout/process1"/>
    <dgm:cxn modelId="{0633377F-0857-4A0A-927D-BC3EC8B1C6F1}" type="presOf" srcId="{470F6278-71EA-4365-A8BE-45438AD49D07}" destId="{F3BF6C71-82D7-446D-A036-18ACDFEA323D}" srcOrd="1" destOrd="0" presId="urn:microsoft.com/office/officeart/2005/8/layout/process1"/>
    <dgm:cxn modelId="{30292599-4DAE-4E41-8269-DDE1DB837F7B}" type="presOf" srcId="{1ED14810-7E68-455F-A18F-2CB316FF6375}" destId="{D8FD74BF-57FC-4A7B-9A76-C2F267624F53}" srcOrd="0" destOrd="0" presId="urn:microsoft.com/office/officeart/2005/8/layout/process1"/>
    <dgm:cxn modelId="{194D2FA0-D6CC-4B01-B4F7-356322D54FA7}" type="presOf" srcId="{5E9E0B9F-16E5-4CFC-83FC-6181084ADDA2}" destId="{BDD8B15B-047A-4A65-9B9B-7D5B59779853}" srcOrd="1" destOrd="0" presId="urn:microsoft.com/office/officeart/2005/8/layout/process1"/>
    <dgm:cxn modelId="{1DD0F5A2-7144-4F15-AFC8-1F5F4BF9BD20}" type="presOf" srcId="{5E9E0B9F-16E5-4CFC-83FC-6181084ADDA2}" destId="{22EE15E5-52C2-4DD0-966D-66145C602FD7}"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6AC841BA-8CF7-4336-A4CE-11BB3E8B355A}" type="presOf" srcId="{96DF2784-729B-498F-8CA4-4C0CADDEFF87}" destId="{C7894E67-E91B-400A-A94D-01C110715EFE}" srcOrd="0" destOrd="0" presId="urn:microsoft.com/office/officeart/2005/8/layout/process1"/>
    <dgm:cxn modelId="{7DA341C0-A3B5-4FE2-99B9-406F8B690875}" type="presOf" srcId="{F22E77B9-D760-4959-BC4A-81ECC6524199}" destId="{CDE93BBF-45A1-4991-8AD2-B95DDDF7BAD9}" srcOrd="0" destOrd="0" presId="urn:microsoft.com/office/officeart/2005/8/layout/process1"/>
    <dgm:cxn modelId="{F28486EF-447C-474F-8215-BB66DF8ED716}" type="presOf" srcId="{E6619AF3-18DB-45CB-BB26-969D1F9347B3}" destId="{42C4BF5F-556E-441E-8615-EAD7E3F822D2}" srcOrd="0"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F40D922D-DF8B-42EC-8794-3869D7DD674D}" type="presParOf" srcId="{D8FD74BF-57FC-4A7B-9A76-C2F267624F53}" destId="{42C4BF5F-556E-441E-8615-EAD7E3F822D2}" srcOrd="0" destOrd="0" presId="urn:microsoft.com/office/officeart/2005/8/layout/process1"/>
    <dgm:cxn modelId="{967A4F65-3CC9-4346-8D22-0BDB7A7E906B}" type="presParOf" srcId="{D8FD74BF-57FC-4A7B-9A76-C2F267624F53}" destId="{4BDD14DB-DE69-4274-96C6-9DD044A3B288}" srcOrd="1" destOrd="0" presId="urn:microsoft.com/office/officeart/2005/8/layout/process1"/>
    <dgm:cxn modelId="{284CE070-300A-4A51-98C6-C6FC915016CA}" type="presParOf" srcId="{4BDD14DB-DE69-4274-96C6-9DD044A3B288}" destId="{F3BF6C71-82D7-446D-A036-18ACDFEA323D}" srcOrd="0" destOrd="0" presId="urn:microsoft.com/office/officeart/2005/8/layout/process1"/>
    <dgm:cxn modelId="{49756B9D-AFA5-4EC1-970B-983AE2B5EC5A}" type="presParOf" srcId="{D8FD74BF-57FC-4A7B-9A76-C2F267624F53}" destId="{CDE93BBF-45A1-4991-8AD2-B95DDDF7BAD9}" srcOrd="2" destOrd="0" presId="urn:microsoft.com/office/officeart/2005/8/layout/process1"/>
    <dgm:cxn modelId="{89748F74-4B97-404C-AC75-73612799F26E}" type="presParOf" srcId="{D8FD74BF-57FC-4A7B-9A76-C2F267624F53}" destId="{9B44265C-0171-4495-868E-91F2E214A2F4}" srcOrd="3" destOrd="0" presId="urn:microsoft.com/office/officeart/2005/8/layout/process1"/>
    <dgm:cxn modelId="{CAB55348-DBEE-4952-8A02-3BBC2716648B}" type="presParOf" srcId="{9B44265C-0171-4495-868E-91F2E214A2F4}" destId="{0D004BD9-E41D-4781-B7E9-5D2FAC0CD9DC}" srcOrd="0" destOrd="0" presId="urn:microsoft.com/office/officeart/2005/8/layout/process1"/>
    <dgm:cxn modelId="{275EE639-E8D1-442B-8269-7AEADC8C5212}" type="presParOf" srcId="{D8FD74BF-57FC-4A7B-9A76-C2F267624F53}" destId="{7A1C3765-9EFE-462F-9E66-651D7839DF42}" srcOrd="4" destOrd="0" presId="urn:microsoft.com/office/officeart/2005/8/layout/process1"/>
    <dgm:cxn modelId="{CE6E01DE-3332-46E6-B900-4FC6FBF9B231}" type="presParOf" srcId="{D8FD74BF-57FC-4A7B-9A76-C2F267624F53}" destId="{22EE15E5-52C2-4DD0-966D-66145C602FD7}" srcOrd="5" destOrd="0" presId="urn:microsoft.com/office/officeart/2005/8/layout/process1"/>
    <dgm:cxn modelId="{50BC71DA-4BE4-4DF7-92E8-7871969A4245}" type="presParOf" srcId="{22EE15E5-52C2-4DD0-966D-66145C602FD7}" destId="{BDD8B15B-047A-4A65-9B9B-7D5B59779853}" srcOrd="0" destOrd="0" presId="urn:microsoft.com/office/officeart/2005/8/layout/process1"/>
    <dgm:cxn modelId="{BA15E543-F956-47CA-8D17-CFA8F3F78C9E}" type="presParOf" srcId="{D8FD74BF-57FC-4A7B-9A76-C2F267624F53}" destId="{8C9DCDF3-9031-4495-A525-44489778A279}" srcOrd="6" destOrd="0" presId="urn:microsoft.com/office/officeart/2005/8/layout/process1"/>
    <dgm:cxn modelId="{836B5930-C4C8-428A-8CCE-1AB275C61403}" type="presParOf" srcId="{D8FD74BF-57FC-4A7B-9A76-C2F267624F53}" destId="{4668D715-6684-44E0-A68C-BB92C821426C}" srcOrd="7" destOrd="0" presId="urn:microsoft.com/office/officeart/2005/8/layout/process1"/>
    <dgm:cxn modelId="{2CB648DE-E769-448E-9BD0-4B5D58B8DF47}" type="presParOf" srcId="{4668D715-6684-44E0-A68C-BB92C821426C}" destId="{7D28D278-A022-4AC0-B64E-E44BD573FA5D}" srcOrd="0" destOrd="0" presId="urn:microsoft.com/office/officeart/2005/8/layout/process1"/>
    <dgm:cxn modelId="{014DC05D-E3FE-4C6A-863C-170431AE78D7}" type="presParOf" srcId="{D8FD74BF-57FC-4A7B-9A76-C2F267624F53}" destId="{5C352671-137D-4FD6-873A-2471A823BFF1}" srcOrd="8" destOrd="0" presId="urn:microsoft.com/office/officeart/2005/8/layout/process1"/>
    <dgm:cxn modelId="{869787F5-04EA-440E-A428-7A83FCE4A610}" type="presParOf" srcId="{D8FD74BF-57FC-4A7B-9A76-C2F267624F53}" destId="{C7894E67-E91B-400A-A94D-01C110715EFE}" srcOrd="9" destOrd="0" presId="urn:microsoft.com/office/officeart/2005/8/layout/process1"/>
    <dgm:cxn modelId="{3D9E0A2C-CB3B-406F-8188-189D30207675}" type="presParOf" srcId="{C7894E67-E91B-400A-A94D-01C110715EFE}" destId="{60C834FF-21D8-4B4D-8D09-D8D880B51DB7}" srcOrd="0" destOrd="0" presId="urn:microsoft.com/office/officeart/2005/8/layout/process1"/>
    <dgm:cxn modelId="{B9585CBC-615A-40D4-A281-7D042B5018CC}" type="presParOf" srcId="{D8FD74BF-57FC-4A7B-9A76-C2F267624F53}" destId="{280D04D3-81F0-4B3F-89AC-E7DE0437F6CE}" srcOrd="10" destOrd="0" presId="urn:microsoft.com/office/officeart/2005/8/layout/process1"/>
  </dgm:cxnLst>
  <dgm:bg>
    <a:noFill/>
  </dgm:bg>
  <dgm:whole>
    <a:ln>
      <a:noFill/>
    </a:ln>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53007" y="2025"/>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16815" y="617062"/>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53007" y="902079"/>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(layers=64,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=5, stride=1, padding=valid)</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16815" y="1517116"/>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53007" y="1802134"/>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16815" y="2417171"/>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53007" y="3602243"/>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(nodes=240)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16815" y="4217280"/>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53007" y="2702188"/>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16815" y="3317225"/>
          <a:ext cx="225013" cy="270016"/>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53007" y="4502297"/>
          <a:ext cx="2152630" cy="600036"/>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AAFF5BDE-4AC9-445D-B4DA-C257D4DC1D7B}" type="pres">
      <dgm:prSet presAssocID="{1ED14810-7E68-455F-A18F-2CB316FF6375}" presName="Name0" presStyleCnt="0">
        <dgm:presLayoutVars>
          <dgm:dir/>
          <dgm:resizeHandles val="exact"/>
        </dgm:presLayoutVars>
      </dgm:prSet>
      <dgm:spPr/>
    </dgm:pt>
    <dgm:pt modelId="{BBBE5673-4AED-4B44-B6AC-7B0CB55B959A}" type="pres">
      <dgm:prSet presAssocID="{E6619AF3-18DB-45CB-BB26-969D1F9347B3}" presName="node" presStyleLbl="node1" presStyleIdx="0" presStyleCnt="6">
        <dgm:presLayoutVars>
          <dgm:bulletEnabled val="1"/>
        </dgm:presLayoutVars>
      </dgm:prSet>
      <dgm:spPr>
        <a:prstGeom prst="roundRect">
          <a:avLst>
            <a:gd name="adj" fmla="val 10000"/>
          </a:avLst>
        </a:prstGeom>
      </dgm:spPr>
    </dgm:pt>
    <dgm:pt modelId="{E1267061-1C74-485A-960F-382212DEB4EF}" type="pres">
      <dgm:prSet presAssocID="{470F6278-71EA-4365-A8BE-45438AD49D07}" presName="sibTrans" presStyleLbl="sibTrans2D1" presStyleIdx="0" presStyleCnt="5"/>
      <dgm:spPr>
        <a:prstGeom prst="rightArrow">
          <a:avLst>
            <a:gd name="adj1" fmla="val 60000"/>
            <a:gd name="adj2" fmla="val 50000"/>
          </a:avLst>
        </a:prstGeom>
      </dgm:spPr>
    </dgm:pt>
    <dgm:pt modelId="{85C131C1-31AE-4696-8335-5D217BD10DD2}" type="pres">
      <dgm:prSet presAssocID="{470F6278-71EA-4365-A8BE-45438AD49D07}" presName="connectorText" presStyleLbl="sibTrans2D1" presStyleIdx="0" presStyleCnt="5"/>
      <dgm:spPr/>
    </dgm:pt>
    <dgm:pt modelId="{BF9C56A4-2C9E-4EF3-BA2A-EB21BB8D6160}" type="pres">
      <dgm:prSet presAssocID="{F22E77B9-D760-4959-BC4A-81ECC6524199}" presName="node" presStyleLbl="node1" presStyleIdx="1" presStyleCnt="6">
        <dgm:presLayoutVars>
          <dgm:bulletEnabled val="1"/>
        </dgm:presLayoutVars>
      </dgm:prSet>
      <dgm:spPr>
        <a:prstGeom prst="roundRect">
          <a:avLst>
            <a:gd name="adj" fmla="val 10000"/>
          </a:avLst>
        </a:prstGeom>
      </dgm:spPr>
    </dgm:pt>
    <dgm:pt modelId="{86F8F676-ED76-46F3-968F-B892B36C4D16}" type="pres">
      <dgm:prSet presAssocID="{2EB7712C-AF08-4D43-A392-8DFC2BBEE07E}" presName="sibTrans" presStyleLbl="sibTrans2D1" presStyleIdx="1" presStyleCnt="5"/>
      <dgm:spPr>
        <a:prstGeom prst="rightArrow">
          <a:avLst>
            <a:gd name="adj1" fmla="val 60000"/>
            <a:gd name="adj2" fmla="val 50000"/>
          </a:avLst>
        </a:prstGeom>
      </dgm:spPr>
    </dgm:pt>
    <dgm:pt modelId="{AB65D351-3603-442F-AFEF-F8B73B850CE5}" type="pres">
      <dgm:prSet presAssocID="{2EB7712C-AF08-4D43-A392-8DFC2BBEE07E}" presName="connectorText" presStyleLbl="sibTrans2D1" presStyleIdx="1" presStyleCnt="5"/>
      <dgm:spPr/>
    </dgm:pt>
    <dgm:pt modelId="{3A0DA185-E789-44DA-B5D8-2831F661D453}" type="pres">
      <dgm:prSet presAssocID="{203F2D8E-13CD-4646-87BF-A240BCDB8BB7}" presName="node" presStyleLbl="node1" presStyleIdx="2" presStyleCnt="6">
        <dgm:presLayoutVars>
          <dgm:bulletEnabled val="1"/>
        </dgm:presLayoutVars>
      </dgm:prSet>
      <dgm:spPr>
        <a:prstGeom prst="roundRect">
          <a:avLst>
            <a:gd name="adj" fmla="val 10000"/>
          </a:avLst>
        </a:prstGeom>
      </dgm:spPr>
    </dgm:pt>
    <dgm:pt modelId="{461EB01E-40C7-4C01-B4B0-7D6CB9DB1683}" type="pres">
      <dgm:prSet presAssocID="{5E9E0B9F-16E5-4CFC-83FC-6181084ADDA2}" presName="sibTrans" presStyleLbl="sibTrans2D1" presStyleIdx="2" presStyleCnt="5"/>
      <dgm:spPr>
        <a:prstGeom prst="rightArrow">
          <a:avLst>
            <a:gd name="adj1" fmla="val 60000"/>
            <a:gd name="adj2" fmla="val 50000"/>
          </a:avLst>
        </a:prstGeom>
      </dgm:spPr>
    </dgm:pt>
    <dgm:pt modelId="{ABE6EB26-6807-454A-B6F8-CE3F49DE0257}" type="pres">
      <dgm:prSet presAssocID="{5E9E0B9F-16E5-4CFC-83FC-6181084ADDA2}" presName="connectorText" presStyleLbl="sibTrans2D1" presStyleIdx="2" presStyleCnt="5"/>
      <dgm:spPr/>
    </dgm:pt>
    <dgm:pt modelId="{FDD30772-C9AE-4FAF-AC16-030F9EFCAAD6}" type="pres">
      <dgm:prSet presAssocID="{7990BBE9-511D-4E98-B473-54E31D6CB335}" presName="node" presStyleLbl="node1" presStyleIdx="3" presStyleCnt="6">
        <dgm:presLayoutVars>
          <dgm:bulletEnabled val="1"/>
        </dgm:presLayoutVars>
      </dgm:prSet>
      <dgm:spPr>
        <a:prstGeom prst="roundRect">
          <a:avLst>
            <a:gd name="adj" fmla="val 10000"/>
          </a:avLst>
        </a:prstGeom>
      </dgm:spPr>
    </dgm:pt>
    <dgm:pt modelId="{33D7AD75-CE08-4706-8777-1E3F86048C46}" type="pres">
      <dgm:prSet presAssocID="{BE339112-08CD-4DB6-863A-1B3BFB38BB08}" presName="sibTrans" presStyleLbl="sibTrans2D1" presStyleIdx="3" presStyleCnt="5"/>
      <dgm:spPr>
        <a:prstGeom prst="rightArrow">
          <a:avLst>
            <a:gd name="adj1" fmla="val 60000"/>
            <a:gd name="adj2" fmla="val 50000"/>
          </a:avLst>
        </a:prstGeom>
      </dgm:spPr>
    </dgm:pt>
    <dgm:pt modelId="{0ACEC180-2374-4802-A13C-F9A3D60B498A}" type="pres">
      <dgm:prSet presAssocID="{BE339112-08CD-4DB6-863A-1B3BFB38BB08}" presName="connectorText" presStyleLbl="sibTrans2D1" presStyleIdx="3" presStyleCnt="5"/>
      <dgm:spPr/>
    </dgm:pt>
    <dgm:pt modelId="{10B523DE-4EEB-462F-B515-A3B8867CA59F}" type="pres">
      <dgm:prSet presAssocID="{1B294027-BBB5-43F3-8294-CEF9A4EFE371}" presName="node" presStyleLbl="node1" presStyleIdx="4" presStyleCnt="6">
        <dgm:presLayoutVars>
          <dgm:bulletEnabled val="1"/>
        </dgm:presLayoutVars>
      </dgm:prSet>
      <dgm:spPr>
        <a:prstGeom prst="roundRect">
          <a:avLst>
            <a:gd name="adj" fmla="val 10000"/>
          </a:avLst>
        </a:prstGeom>
      </dgm:spPr>
    </dgm:pt>
    <dgm:pt modelId="{82E6CB95-6B2B-4F87-A721-61BFECEE40D4}" type="pres">
      <dgm:prSet presAssocID="{96DF2784-729B-498F-8CA4-4C0CADDEFF87}" presName="sibTrans" presStyleLbl="sibTrans2D1" presStyleIdx="4" presStyleCnt="5"/>
      <dgm:spPr>
        <a:prstGeom prst="rightArrow">
          <a:avLst>
            <a:gd name="adj1" fmla="val 60000"/>
            <a:gd name="adj2" fmla="val 50000"/>
          </a:avLst>
        </a:prstGeom>
      </dgm:spPr>
    </dgm:pt>
    <dgm:pt modelId="{471E4629-700D-412E-A77B-C6B7EBF753A8}" type="pres">
      <dgm:prSet presAssocID="{96DF2784-729B-498F-8CA4-4C0CADDEFF87}" presName="connectorText" presStyleLbl="sibTrans2D1" presStyleIdx="4" presStyleCnt="5"/>
      <dgm:spPr/>
    </dgm:pt>
    <dgm:pt modelId="{1D28540F-2905-432C-8748-53E2431D638E}" type="pres">
      <dgm:prSet presAssocID="{63A49ACE-C11F-427A-AF75-2D07A56554AE}" presName="node" presStyleLbl="node1" presStyleIdx="5" presStyleCnt="6" custLinFactNeighborY="4839">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3" destOrd="0" parTransId="{46BBEA97-E960-4210-971A-A59D8AA575A4}" sibTransId="{BE339112-08CD-4DB6-863A-1B3BFB38BB08}"/>
    <dgm:cxn modelId="{29D25910-0816-4C83-B20F-7AAB73A9E3D8}" type="presOf" srcId="{2EB7712C-AF08-4D43-A392-8DFC2BBEE07E}" destId="{AB65D351-3603-442F-AFEF-F8B73B850CE5}" srcOrd="1" destOrd="0" presId="urn:microsoft.com/office/officeart/2005/8/layout/process1"/>
    <dgm:cxn modelId="{9A1AF112-939B-4E80-AD00-6ED0DD23C1AC}" type="presOf" srcId="{470F6278-71EA-4365-A8BE-45438AD49D07}" destId="{85C131C1-31AE-4696-8335-5D217BD10DD2}" srcOrd="1" destOrd="0" presId="urn:microsoft.com/office/officeart/2005/8/layout/process1"/>
    <dgm:cxn modelId="{C65B831B-AE59-4D7E-A707-A16F2CE90D41}" type="presOf" srcId="{1B294027-BBB5-43F3-8294-CEF9A4EFE371}" destId="{10B523DE-4EEB-462F-B515-A3B8867CA59F}" srcOrd="0" destOrd="0" presId="urn:microsoft.com/office/officeart/2005/8/layout/process1"/>
    <dgm:cxn modelId="{642B9522-158F-411D-B5AC-ABE571A62EEA}" type="presOf" srcId="{F22E77B9-D760-4959-BC4A-81ECC6524199}" destId="{BF9C56A4-2C9E-4EF3-BA2A-EB21BB8D6160}" srcOrd="0" destOrd="0" presId="urn:microsoft.com/office/officeart/2005/8/layout/process1"/>
    <dgm:cxn modelId="{61FA3232-1EFB-4503-8FF8-1CF1F18BC4F9}" srcId="{1ED14810-7E68-455F-A18F-2CB316FF6375}" destId="{1B294027-BBB5-43F3-8294-CEF9A4EFE371}" srcOrd="4" destOrd="0" parTransId="{77345D87-9D91-40A1-8770-0086C578030B}" sibTransId="{96DF2784-729B-498F-8CA4-4C0CADDEFF87}"/>
    <dgm:cxn modelId="{257A2336-A31D-4F6B-ACB5-F90748A4F9A1}" srcId="{1ED14810-7E68-455F-A18F-2CB316FF6375}" destId="{63A49ACE-C11F-427A-AF75-2D07A56554AE}" srcOrd="5" destOrd="0" parTransId="{E52F2FB1-8756-4226-BB9D-B87449D11D8A}" sibTransId="{B2EE3499-4E73-4FAE-A82D-A74DF74FB0FA}"/>
    <dgm:cxn modelId="{3404943A-F9AD-49CA-9269-02D7724B879F}" type="presOf" srcId="{E6619AF3-18DB-45CB-BB26-969D1F9347B3}" destId="{BBBE5673-4AED-4B44-B6AC-7B0CB55B959A}" srcOrd="0" destOrd="0" presId="urn:microsoft.com/office/officeart/2005/8/layout/process1"/>
    <dgm:cxn modelId="{AFFF543E-3F23-4F05-9B0F-856B63F0B1EC}" type="presOf" srcId="{96DF2784-729B-498F-8CA4-4C0CADDEFF87}" destId="{82E6CB95-6B2B-4F87-A721-61BFECEE40D4}" srcOrd="0" destOrd="0" presId="urn:microsoft.com/office/officeart/2005/8/layout/process1"/>
    <dgm:cxn modelId="{28825445-CB1D-43E8-B2DA-0F3A0CE68CAE}" type="presOf" srcId="{BE339112-08CD-4DB6-863A-1B3BFB38BB08}" destId="{33D7AD75-CE08-4706-8777-1E3F86048C46}" srcOrd="0" destOrd="0" presId="urn:microsoft.com/office/officeart/2005/8/layout/process1"/>
    <dgm:cxn modelId="{FA28DA46-0E23-4262-B202-BCE271F2127F}" type="presOf" srcId="{7990BBE9-511D-4E98-B473-54E31D6CB335}" destId="{FDD30772-C9AE-4FAF-AC16-030F9EFCAAD6}" srcOrd="0" destOrd="0" presId="urn:microsoft.com/office/officeart/2005/8/layout/process1"/>
    <dgm:cxn modelId="{4F6DBB4B-D824-4717-8920-A4DD140D2583}" type="presOf" srcId="{5E9E0B9F-16E5-4CFC-83FC-6181084ADDA2}" destId="{461EB01E-40C7-4C01-B4B0-7D6CB9DB1683}" srcOrd="0" destOrd="0" presId="urn:microsoft.com/office/officeart/2005/8/layout/process1"/>
    <dgm:cxn modelId="{D0D9434C-E5E2-4899-9647-AB0F468B6FCF}" type="presOf" srcId="{96DF2784-729B-498F-8CA4-4C0CADDEFF87}" destId="{471E4629-700D-412E-A77B-C6B7EBF753A8}" srcOrd="1"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F4474657-8E01-4804-8A36-8F16F34C1171}" type="presOf" srcId="{470F6278-71EA-4365-A8BE-45438AD49D07}" destId="{E1267061-1C74-485A-960F-382212DEB4EF}" srcOrd="0" destOrd="0" presId="urn:microsoft.com/office/officeart/2005/8/layout/process1"/>
    <dgm:cxn modelId="{6C586CA0-F7D4-4B42-A8E5-7377CD342DB4}" type="presOf" srcId="{1ED14810-7E68-455F-A18F-2CB316FF6375}" destId="{AAFF5BDE-4AC9-445D-B4DA-C257D4DC1D7B}"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73A8E5B2-4A70-4D54-811F-9FB0F03DB978}" type="presOf" srcId="{2EB7712C-AF08-4D43-A392-8DFC2BBEE07E}" destId="{86F8F676-ED76-46F3-968F-B892B36C4D16}" srcOrd="0" destOrd="0" presId="urn:microsoft.com/office/officeart/2005/8/layout/process1"/>
    <dgm:cxn modelId="{F84A15C9-5C79-4989-9F24-B6A47D045A8D}" type="presOf" srcId="{5E9E0B9F-16E5-4CFC-83FC-6181084ADDA2}" destId="{ABE6EB26-6807-454A-B6F8-CE3F49DE0257}" srcOrd="1" destOrd="0" presId="urn:microsoft.com/office/officeart/2005/8/layout/process1"/>
    <dgm:cxn modelId="{60F25EC9-3AE3-4754-A0D8-E6B5D0FA62CE}" type="presOf" srcId="{63A49ACE-C11F-427A-AF75-2D07A56554AE}" destId="{1D28540F-2905-432C-8748-53E2431D638E}" srcOrd="0" destOrd="0" presId="urn:microsoft.com/office/officeart/2005/8/layout/process1"/>
    <dgm:cxn modelId="{4DD931D2-4BB5-4CD3-8DCE-C4F1ECDF9DF4}" type="presOf" srcId="{BE339112-08CD-4DB6-863A-1B3BFB38BB08}" destId="{0ACEC180-2374-4802-A13C-F9A3D60B498A}" srcOrd="1" destOrd="0" presId="urn:microsoft.com/office/officeart/2005/8/layout/process1"/>
    <dgm:cxn modelId="{E8C56ED6-7958-41FD-8198-5F0299D5BA83}" type="presOf" srcId="{203F2D8E-13CD-4646-87BF-A240BCDB8BB7}" destId="{3A0DA185-E789-44DA-B5D8-2831F661D453}" srcOrd="0"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11063B1A-7BDF-4776-AE01-723A77AAF575}" type="presParOf" srcId="{AAFF5BDE-4AC9-445D-B4DA-C257D4DC1D7B}" destId="{BBBE5673-4AED-4B44-B6AC-7B0CB55B959A}" srcOrd="0" destOrd="0" presId="urn:microsoft.com/office/officeart/2005/8/layout/process1"/>
    <dgm:cxn modelId="{D97C6BD3-AB3D-413D-920B-E03E7E506034}" type="presParOf" srcId="{AAFF5BDE-4AC9-445D-B4DA-C257D4DC1D7B}" destId="{E1267061-1C74-485A-960F-382212DEB4EF}" srcOrd="1" destOrd="0" presId="urn:microsoft.com/office/officeart/2005/8/layout/process1"/>
    <dgm:cxn modelId="{70559CA3-7FC7-4B99-BAFB-7C773CF9AD2C}" type="presParOf" srcId="{E1267061-1C74-485A-960F-382212DEB4EF}" destId="{85C131C1-31AE-4696-8335-5D217BD10DD2}" srcOrd="0" destOrd="0" presId="urn:microsoft.com/office/officeart/2005/8/layout/process1"/>
    <dgm:cxn modelId="{A878871C-D71E-4874-B2AF-8B324C7AC1EE}" type="presParOf" srcId="{AAFF5BDE-4AC9-445D-B4DA-C257D4DC1D7B}" destId="{BF9C56A4-2C9E-4EF3-BA2A-EB21BB8D6160}" srcOrd="2" destOrd="0" presId="urn:microsoft.com/office/officeart/2005/8/layout/process1"/>
    <dgm:cxn modelId="{72CE3F76-403B-4CAA-AE5E-0B693871254A}" type="presParOf" srcId="{AAFF5BDE-4AC9-445D-B4DA-C257D4DC1D7B}" destId="{86F8F676-ED76-46F3-968F-B892B36C4D16}" srcOrd="3" destOrd="0" presId="urn:microsoft.com/office/officeart/2005/8/layout/process1"/>
    <dgm:cxn modelId="{CEFF3DFC-2E9E-494E-8A4E-5DDA05D5B382}" type="presParOf" srcId="{86F8F676-ED76-46F3-968F-B892B36C4D16}" destId="{AB65D351-3603-442F-AFEF-F8B73B850CE5}" srcOrd="0" destOrd="0" presId="urn:microsoft.com/office/officeart/2005/8/layout/process1"/>
    <dgm:cxn modelId="{EEC2D8D1-45AC-4241-8F65-34D3F0EE271D}" type="presParOf" srcId="{AAFF5BDE-4AC9-445D-B4DA-C257D4DC1D7B}" destId="{3A0DA185-E789-44DA-B5D8-2831F661D453}" srcOrd="4" destOrd="0" presId="urn:microsoft.com/office/officeart/2005/8/layout/process1"/>
    <dgm:cxn modelId="{1738BF8F-66F0-4C12-BFAF-70DEE09F1550}" type="presParOf" srcId="{AAFF5BDE-4AC9-445D-B4DA-C257D4DC1D7B}" destId="{461EB01E-40C7-4C01-B4B0-7D6CB9DB1683}" srcOrd="5" destOrd="0" presId="urn:microsoft.com/office/officeart/2005/8/layout/process1"/>
    <dgm:cxn modelId="{34941BAD-F641-482D-9FD3-4B891B6B4E39}" type="presParOf" srcId="{461EB01E-40C7-4C01-B4B0-7D6CB9DB1683}" destId="{ABE6EB26-6807-454A-B6F8-CE3F49DE0257}" srcOrd="0" destOrd="0" presId="urn:microsoft.com/office/officeart/2005/8/layout/process1"/>
    <dgm:cxn modelId="{433A0B7E-A372-4C03-8492-CA4AD0CABF3C}" type="presParOf" srcId="{AAFF5BDE-4AC9-445D-B4DA-C257D4DC1D7B}" destId="{FDD30772-C9AE-4FAF-AC16-030F9EFCAAD6}" srcOrd="6" destOrd="0" presId="urn:microsoft.com/office/officeart/2005/8/layout/process1"/>
    <dgm:cxn modelId="{D1F64453-7C2D-47DE-8B98-4218E6104EE9}" type="presParOf" srcId="{AAFF5BDE-4AC9-445D-B4DA-C257D4DC1D7B}" destId="{33D7AD75-CE08-4706-8777-1E3F86048C46}" srcOrd="7" destOrd="0" presId="urn:microsoft.com/office/officeart/2005/8/layout/process1"/>
    <dgm:cxn modelId="{C02EC15F-ABE1-4CFF-BFCC-CB29D6384F0B}" type="presParOf" srcId="{33D7AD75-CE08-4706-8777-1E3F86048C46}" destId="{0ACEC180-2374-4802-A13C-F9A3D60B498A}" srcOrd="0" destOrd="0" presId="urn:microsoft.com/office/officeart/2005/8/layout/process1"/>
    <dgm:cxn modelId="{311F8F1F-03ED-4272-8EC0-27DEEA23EC71}" type="presParOf" srcId="{AAFF5BDE-4AC9-445D-B4DA-C257D4DC1D7B}" destId="{10B523DE-4EEB-462F-B515-A3B8867CA59F}" srcOrd="8" destOrd="0" presId="urn:microsoft.com/office/officeart/2005/8/layout/process1"/>
    <dgm:cxn modelId="{534756A1-6D13-46F2-9213-D4B0C8CFADE9}" type="presParOf" srcId="{AAFF5BDE-4AC9-445D-B4DA-C257D4DC1D7B}" destId="{82E6CB95-6B2B-4F87-A721-61BFECEE40D4}" srcOrd="9" destOrd="0" presId="urn:microsoft.com/office/officeart/2005/8/layout/process1"/>
    <dgm:cxn modelId="{DBFEB7FE-82FC-4143-9C61-ABA3E66F941F}" type="presParOf" srcId="{82E6CB95-6B2B-4F87-A721-61BFECEE40D4}" destId="{471E4629-700D-412E-A77B-C6B7EBF753A8}" srcOrd="0" destOrd="0" presId="urn:microsoft.com/office/officeart/2005/8/layout/process1"/>
    <dgm:cxn modelId="{C4558B4C-73AB-409E-9D6B-39DF3ADA93DB}" type="presParOf" srcId="{AAFF5BDE-4AC9-445D-B4DA-C257D4DC1D7B}" destId="{1D28540F-2905-432C-8748-53E2431D638E}" srcOrd="10" destOrd="0" presId="urn:microsoft.com/office/officeart/2005/8/layout/process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custT="1"/>
      <dgm:spPr>
        <a:xfrm>
          <a:off x="219005" y="757"/>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sz="900"/>
        </a:p>
      </dgm:t>
    </dgm:pt>
    <dgm:pt modelId="{470F6278-71EA-4365-A8BE-45438AD49D07}" type="sibTrans" cxnId="{F523126E-79BC-49C4-B2FA-337E7A4BC784}">
      <dgm:prSet custT="1"/>
      <dgm:spPr>
        <a:xfrm rot="5400000">
          <a:off x="1039897" y="489612"/>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F22E77B9-D760-4959-BC4A-81ECC6524199}">
      <dgm:prSet phldrT="[Text]" custT="1"/>
      <dgm:spPr>
        <a:xfrm>
          <a:off x="219005" y="716155"/>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Conv1 (layers=6, </a:t>
          </a:r>
          <a:r>
            <a:rPr lang="en-IN" sz="900" dirty="0" err="1">
              <a:solidFill>
                <a:sysClr val="windowText" lastClr="000000"/>
              </a:solidFill>
              <a:latin typeface="Calibri" panose="020F0502020204030204"/>
              <a:ea typeface="+mn-ea"/>
              <a:cs typeface="+mn-cs"/>
            </a:rPr>
            <a:t>kenrel</a:t>
          </a:r>
          <a:r>
            <a:rPr lang="en-IN" sz="900" dirty="0">
              <a:solidFill>
                <a:sysClr val="windowText" lastClr="000000"/>
              </a:solidFill>
              <a:latin typeface="Calibri" panose="020F0502020204030204"/>
              <a:ea typeface="+mn-ea"/>
              <a:cs typeface="+mn-cs"/>
            </a:rPr>
            <a:t>=5, stride=1, padding=valid)</a:t>
          </a:r>
        </a:p>
      </dgm:t>
    </dgm:pt>
    <dgm:pt modelId="{716AD30D-6538-42BA-9C09-C3590C0D6989}" type="parTrans" cxnId="{9A4AE5FA-8DB3-4EA4-A26B-A371682B57EF}">
      <dgm:prSet/>
      <dgm:spPr/>
      <dgm:t>
        <a:bodyPr/>
        <a:lstStyle/>
        <a:p>
          <a:endParaRPr lang="en-IN" sz="900"/>
        </a:p>
      </dgm:t>
    </dgm:pt>
    <dgm:pt modelId="{2EB7712C-AF08-4D43-A392-8DFC2BBEE07E}" type="sibTrans" cxnId="{9A4AE5FA-8DB3-4EA4-A26B-A371682B57EF}">
      <dgm:prSet custT="1"/>
      <dgm:spPr>
        <a:xfrm rot="5400000">
          <a:off x="1039897" y="1205011"/>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203F2D8E-13CD-4646-87BF-A240BCDB8BB7}">
      <dgm:prSet phldrT="[Text]" custT="1"/>
      <dgm:spPr>
        <a:xfrm>
          <a:off x="219005" y="1431554"/>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sz="900"/>
        </a:p>
      </dgm:t>
    </dgm:pt>
    <dgm:pt modelId="{5E9E0B9F-16E5-4CFC-83FC-6181084ADDA2}" type="sibTrans" cxnId="{276C53A4-C9C9-4833-8761-2BCC14C96B08}">
      <dgm:prSet custT="1"/>
      <dgm:spPr>
        <a:xfrm rot="5400000">
          <a:off x="1039897" y="1920410"/>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1B294027-BBB5-43F3-8294-CEF9A4EFE371}">
      <dgm:prSet custT="1"/>
      <dgm:spPr>
        <a:xfrm>
          <a:off x="219005" y="4293150"/>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Hidden Layer1 (nodes=120)</a:t>
          </a:r>
        </a:p>
      </dgm:t>
    </dgm:pt>
    <dgm:pt modelId="{77345D87-9D91-40A1-8770-0086C578030B}" type="parTrans" cxnId="{61FA3232-1EFB-4503-8FF8-1CF1F18BC4F9}">
      <dgm:prSet/>
      <dgm:spPr/>
      <dgm:t>
        <a:bodyPr/>
        <a:lstStyle/>
        <a:p>
          <a:endParaRPr lang="en-IN" sz="900"/>
        </a:p>
      </dgm:t>
    </dgm:pt>
    <dgm:pt modelId="{96DF2784-729B-498F-8CA4-4C0CADDEFF87}" type="sibTrans" cxnId="{61FA3232-1EFB-4503-8FF8-1CF1F18BC4F9}">
      <dgm:prSet custT="1"/>
      <dgm:spPr>
        <a:xfrm rot="5400000">
          <a:off x="1039897" y="4782006"/>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7990BBE9-511D-4E98-B473-54E31D6CB335}">
      <dgm:prSet custT="1"/>
      <dgm:spPr>
        <a:xfrm>
          <a:off x="219005" y="3577751"/>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sz="900"/>
        </a:p>
      </dgm:t>
    </dgm:pt>
    <dgm:pt modelId="{BE339112-08CD-4DB6-863A-1B3BFB38BB08}" type="sibTrans" cxnId="{5CFE0603-7EFF-4F2F-B338-85913F18290A}">
      <dgm:prSet custT="1"/>
      <dgm:spPr>
        <a:xfrm rot="5400000">
          <a:off x="1039897" y="4066607"/>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63A49ACE-C11F-427A-AF75-2D07A56554AE}">
      <dgm:prSet custT="1"/>
      <dgm:spPr>
        <a:xfrm>
          <a:off x="219005" y="5723948"/>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Output Layer (</a:t>
          </a:r>
          <a:r>
            <a:rPr lang="en-IN" sz="900" dirty="0" err="1">
              <a:solidFill>
                <a:sysClr val="windowText" lastClr="000000"/>
              </a:solidFill>
              <a:latin typeface="Calibri" panose="020F0502020204030204"/>
              <a:ea typeface="+mn-ea"/>
              <a:cs typeface="+mn-cs"/>
            </a:rPr>
            <a:t>softmax</a:t>
          </a:r>
          <a:r>
            <a:rPr lang="en-IN" sz="900"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sz="900"/>
        </a:p>
      </dgm:t>
    </dgm:pt>
    <dgm:pt modelId="{B2EE3499-4E73-4FAE-A82D-A74DF74FB0FA}" type="sibTrans" cxnId="{257A2336-A31D-4F6B-ACB5-F90748A4F9A1}">
      <dgm:prSet/>
      <dgm:spPr/>
      <dgm:t>
        <a:bodyPr/>
        <a:lstStyle/>
        <a:p>
          <a:endParaRPr lang="en-IN" sz="900"/>
        </a:p>
      </dgm:t>
    </dgm:pt>
    <dgm:pt modelId="{74CB2958-AAA4-48D4-B096-6036378B80D0}">
      <dgm:prSet phldrT="[Text]" custT="1"/>
      <dgm:spPr>
        <a:xfrm>
          <a:off x="219005" y="2862352"/>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MaxPool2d</a:t>
          </a:r>
        </a:p>
      </dgm:t>
    </dgm:pt>
    <dgm:pt modelId="{C16A612C-4154-4F31-94F1-F9F8B2567D6E}" type="parTrans" cxnId="{AD773219-D7B7-419D-BABE-59316AACD0FE}">
      <dgm:prSet/>
      <dgm:spPr/>
      <dgm:t>
        <a:bodyPr/>
        <a:lstStyle/>
        <a:p>
          <a:endParaRPr lang="en-IN" sz="900"/>
        </a:p>
      </dgm:t>
    </dgm:pt>
    <dgm:pt modelId="{7F85A4AF-75E2-41A6-B83B-F0861E061A0F}" type="sibTrans" cxnId="{AD773219-D7B7-419D-BABE-59316AACD0FE}">
      <dgm:prSet custT="1"/>
      <dgm:spPr>
        <a:xfrm rot="5400000">
          <a:off x="1039897" y="3351208"/>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90BE687F-D3C5-403D-B0A0-20A1B1FAE029}">
      <dgm:prSet phldrT="[Text]" custT="1"/>
      <dgm:spPr>
        <a:xfrm>
          <a:off x="219005" y="2146953"/>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Conv1 (layers=16, </a:t>
          </a:r>
          <a:r>
            <a:rPr lang="en-IN" sz="900" dirty="0" err="1">
              <a:solidFill>
                <a:sysClr val="windowText" lastClr="000000"/>
              </a:solidFill>
              <a:latin typeface="Calibri" panose="020F0502020204030204"/>
              <a:ea typeface="+mn-ea"/>
              <a:cs typeface="+mn-cs"/>
            </a:rPr>
            <a:t>kenrel</a:t>
          </a:r>
          <a:r>
            <a:rPr lang="en-IN" sz="900" dirty="0">
              <a:solidFill>
                <a:sysClr val="windowText" lastClr="000000"/>
              </a:solidFill>
              <a:latin typeface="Calibri" panose="020F0502020204030204"/>
              <a:ea typeface="+mn-ea"/>
              <a:cs typeface="+mn-cs"/>
            </a:rPr>
            <a:t>=5, stride=1, padding=valid)</a:t>
          </a:r>
        </a:p>
      </dgm:t>
    </dgm:pt>
    <dgm:pt modelId="{35E5EF44-0237-4655-8428-3C06555329F1}" type="parTrans" cxnId="{25FEEE4B-DEED-416C-8E7F-EB4F9133E16A}">
      <dgm:prSet/>
      <dgm:spPr/>
      <dgm:t>
        <a:bodyPr/>
        <a:lstStyle/>
        <a:p>
          <a:endParaRPr lang="en-IN" sz="900"/>
        </a:p>
      </dgm:t>
    </dgm:pt>
    <dgm:pt modelId="{B65584C3-89BE-4F70-A60F-F5175485F2C8}" type="sibTrans" cxnId="{25FEEE4B-DEED-416C-8E7F-EB4F9133E16A}">
      <dgm:prSet custT="1"/>
      <dgm:spPr>
        <a:xfrm rot="5400000">
          <a:off x="1039897" y="2635809"/>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C68D5F37-49FD-4683-AFE2-81879C9FF1E2}">
      <dgm:prSet custT="1"/>
      <dgm:spPr>
        <a:xfrm>
          <a:off x="219005" y="5008549"/>
          <a:ext cx="1820634"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sz="900" dirty="0">
              <a:solidFill>
                <a:sysClr val="windowText" lastClr="000000"/>
              </a:solidFill>
              <a:latin typeface="Calibri" panose="020F0502020204030204"/>
              <a:ea typeface="+mn-ea"/>
              <a:cs typeface="+mn-cs"/>
            </a:rPr>
            <a:t>Hidden Layer2 (nodes=84)</a:t>
          </a:r>
        </a:p>
      </dgm:t>
    </dgm:pt>
    <dgm:pt modelId="{0F9C0968-F54F-4CB3-800B-634074F67CD8}" type="parTrans" cxnId="{0D78AFEF-8D9D-48E4-97D1-96E3E187DF82}">
      <dgm:prSet/>
      <dgm:spPr/>
      <dgm:t>
        <a:bodyPr/>
        <a:lstStyle/>
        <a:p>
          <a:endParaRPr lang="en-IN" sz="900"/>
        </a:p>
      </dgm:t>
    </dgm:pt>
    <dgm:pt modelId="{B9F4452F-7C69-4589-8896-AAE9B20CB475}" type="sibTrans" cxnId="{0D78AFEF-8D9D-48E4-97D1-96E3E187DF82}">
      <dgm:prSet custT="1"/>
      <dgm:spPr>
        <a:xfrm rot="5400000">
          <a:off x="1039897" y="5497405"/>
          <a:ext cx="178849" cy="214619"/>
        </a:xfrm>
        <a:noFill/>
        <a:ln w="25400">
          <a:solidFill>
            <a:sysClr val="windowText" lastClr="000000"/>
          </a:solidFill>
        </a:ln>
        <a:effectLst/>
      </dgm:spPr>
      <dgm:t>
        <a:bodyPr/>
        <a:lstStyle/>
        <a:p>
          <a:pPr>
            <a:buNone/>
          </a:pPr>
          <a:endParaRPr lang="en-IN" sz="900">
            <a:solidFill>
              <a:sysClr val="window" lastClr="FFFFFF"/>
            </a:solidFill>
            <a:latin typeface="Calibri" panose="020F0502020204030204"/>
            <a:ea typeface="+mn-ea"/>
            <a:cs typeface="+mn-cs"/>
          </a:endParaRPr>
        </a:p>
      </dgm:t>
    </dgm:pt>
    <dgm:pt modelId="{4C26D7D2-7D02-453C-A7CD-D2B668D944E7}" type="pres">
      <dgm:prSet presAssocID="{1ED14810-7E68-455F-A18F-2CB316FF6375}" presName="Name0" presStyleCnt="0">
        <dgm:presLayoutVars>
          <dgm:dir/>
          <dgm:resizeHandles val="exact"/>
        </dgm:presLayoutVars>
      </dgm:prSet>
      <dgm:spPr/>
    </dgm:pt>
    <dgm:pt modelId="{8427EA66-9A10-4A27-A277-69E6269F0923}" type="pres">
      <dgm:prSet presAssocID="{E6619AF3-18DB-45CB-BB26-969D1F9347B3}" presName="node" presStyleLbl="node1" presStyleIdx="0" presStyleCnt="9">
        <dgm:presLayoutVars>
          <dgm:bulletEnabled val="1"/>
        </dgm:presLayoutVars>
      </dgm:prSet>
      <dgm:spPr>
        <a:prstGeom prst="roundRect">
          <a:avLst>
            <a:gd name="adj" fmla="val 10000"/>
          </a:avLst>
        </a:prstGeom>
      </dgm:spPr>
    </dgm:pt>
    <dgm:pt modelId="{2A801F8B-76D9-42D9-B06C-CF71B089BF8B}" type="pres">
      <dgm:prSet presAssocID="{470F6278-71EA-4365-A8BE-45438AD49D07}" presName="sibTrans" presStyleLbl="sibTrans2D1" presStyleIdx="0" presStyleCnt="8"/>
      <dgm:spPr>
        <a:prstGeom prst="rightArrow">
          <a:avLst>
            <a:gd name="adj1" fmla="val 60000"/>
            <a:gd name="adj2" fmla="val 50000"/>
          </a:avLst>
        </a:prstGeom>
      </dgm:spPr>
    </dgm:pt>
    <dgm:pt modelId="{76069E04-CB4D-4F8A-8206-BA24F3AF28E4}" type="pres">
      <dgm:prSet presAssocID="{470F6278-71EA-4365-A8BE-45438AD49D07}" presName="connectorText" presStyleLbl="sibTrans2D1" presStyleIdx="0" presStyleCnt="8"/>
      <dgm:spPr/>
    </dgm:pt>
    <dgm:pt modelId="{D086170F-20B0-4885-B7F7-311CFDBF30DA}" type="pres">
      <dgm:prSet presAssocID="{F22E77B9-D760-4959-BC4A-81ECC6524199}" presName="node" presStyleLbl="node1" presStyleIdx="1" presStyleCnt="9">
        <dgm:presLayoutVars>
          <dgm:bulletEnabled val="1"/>
        </dgm:presLayoutVars>
      </dgm:prSet>
      <dgm:spPr>
        <a:prstGeom prst="roundRect">
          <a:avLst>
            <a:gd name="adj" fmla="val 10000"/>
          </a:avLst>
        </a:prstGeom>
      </dgm:spPr>
    </dgm:pt>
    <dgm:pt modelId="{30DD0F41-6083-46C9-8827-7F3277909DA1}" type="pres">
      <dgm:prSet presAssocID="{2EB7712C-AF08-4D43-A392-8DFC2BBEE07E}" presName="sibTrans" presStyleLbl="sibTrans2D1" presStyleIdx="1" presStyleCnt="8"/>
      <dgm:spPr>
        <a:prstGeom prst="rightArrow">
          <a:avLst>
            <a:gd name="adj1" fmla="val 60000"/>
            <a:gd name="adj2" fmla="val 50000"/>
          </a:avLst>
        </a:prstGeom>
      </dgm:spPr>
    </dgm:pt>
    <dgm:pt modelId="{8A3F7B3A-50BE-4C55-9397-83D9851DD142}" type="pres">
      <dgm:prSet presAssocID="{2EB7712C-AF08-4D43-A392-8DFC2BBEE07E}" presName="connectorText" presStyleLbl="sibTrans2D1" presStyleIdx="1" presStyleCnt="8"/>
      <dgm:spPr/>
    </dgm:pt>
    <dgm:pt modelId="{69CACD26-07CE-4191-9BEA-50359F6EB21A}" type="pres">
      <dgm:prSet presAssocID="{203F2D8E-13CD-4646-87BF-A240BCDB8BB7}" presName="node" presStyleLbl="node1" presStyleIdx="2" presStyleCnt="9">
        <dgm:presLayoutVars>
          <dgm:bulletEnabled val="1"/>
        </dgm:presLayoutVars>
      </dgm:prSet>
      <dgm:spPr>
        <a:prstGeom prst="roundRect">
          <a:avLst>
            <a:gd name="adj" fmla="val 10000"/>
          </a:avLst>
        </a:prstGeom>
      </dgm:spPr>
    </dgm:pt>
    <dgm:pt modelId="{78CFB3BE-B6D1-4DB5-9CF6-1ADF1FEA383A}" type="pres">
      <dgm:prSet presAssocID="{5E9E0B9F-16E5-4CFC-83FC-6181084ADDA2}" presName="sibTrans" presStyleLbl="sibTrans2D1" presStyleIdx="2" presStyleCnt="8"/>
      <dgm:spPr>
        <a:prstGeom prst="rightArrow">
          <a:avLst>
            <a:gd name="adj1" fmla="val 60000"/>
            <a:gd name="adj2" fmla="val 50000"/>
          </a:avLst>
        </a:prstGeom>
      </dgm:spPr>
    </dgm:pt>
    <dgm:pt modelId="{3811383F-3469-4F23-97D5-FCE439FF7BC0}" type="pres">
      <dgm:prSet presAssocID="{5E9E0B9F-16E5-4CFC-83FC-6181084ADDA2}" presName="connectorText" presStyleLbl="sibTrans2D1" presStyleIdx="2" presStyleCnt="8"/>
      <dgm:spPr/>
    </dgm:pt>
    <dgm:pt modelId="{6798240D-BD1E-447C-9972-C31767ED0583}" type="pres">
      <dgm:prSet presAssocID="{90BE687F-D3C5-403D-B0A0-20A1B1FAE029}" presName="node" presStyleLbl="node1" presStyleIdx="3" presStyleCnt="9">
        <dgm:presLayoutVars>
          <dgm:bulletEnabled val="1"/>
        </dgm:presLayoutVars>
      </dgm:prSet>
      <dgm:spPr>
        <a:prstGeom prst="roundRect">
          <a:avLst>
            <a:gd name="adj" fmla="val 10000"/>
          </a:avLst>
        </a:prstGeom>
      </dgm:spPr>
    </dgm:pt>
    <dgm:pt modelId="{28999977-F69E-456D-96D0-735BEE8048B6}" type="pres">
      <dgm:prSet presAssocID="{B65584C3-89BE-4F70-A60F-F5175485F2C8}" presName="sibTrans" presStyleLbl="sibTrans2D1" presStyleIdx="3" presStyleCnt="8"/>
      <dgm:spPr>
        <a:prstGeom prst="rightArrow">
          <a:avLst>
            <a:gd name="adj1" fmla="val 60000"/>
            <a:gd name="adj2" fmla="val 50000"/>
          </a:avLst>
        </a:prstGeom>
      </dgm:spPr>
    </dgm:pt>
    <dgm:pt modelId="{1EA22250-376E-4EC7-AA16-568BD65752B0}" type="pres">
      <dgm:prSet presAssocID="{B65584C3-89BE-4F70-A60F-F5175485F2C8}" presName="connectorText" presStyleLbl="sibTrans2D1" presStyleIdx="3" presStyleCnt="8"/>
      <dgm:spPr/>
    </dgm:pt>
    <dgm:pt modelId="{742C44A3-1286-41F1-BB67-3E432C612761}" type="pres">
      <dgm:prSet presAssocID="{74CB2958-AAA4-48D4-B096-6036378B80D0}" presName="node" presStyleLbl="node1" presStyleIdx="4" presStyleCnt="9">
        <dgm:presLayoutVars>
          <dgm:bulletEnabled val="1"/>
        </dgm:presLayoutVars>
      </dgm:prSet>
      <dgm:spPr>
        <a:prstGeom prst="roundRect">
          <a:avLst>
            <a:gd name="adj" fmla="val 10000"/>
          </a:avLst>
        </a:prstGeom>
      </dgm:spPr>
    </dgm:pt>
    <dgm:pt modelId="{DB681406-337D-4D9C-B6E3-7B339DCB1C5D}" type="pres">
      <dgm:prSet presAssocID="{7F85A4AF-75E2-41A6-B83B-F0861E061A0F}" presName="sibTrans" presStyleLbl="sibTrans2D1" presStyleIdx="4" presStyleCnt="8"/>
      <dgm:spPr>
        <a:prstGeom prst="rightArrow">
          <a:avLst>
            <a:gd name="adj1" fmla="val 60000"/>
            <a:gd name="adj2" fmla="val 50000"/>
          </a:avLst>
        </a:prstGeom>
      </dgm:spPr>
    </dgm:pt>
    <dgm:pt modelId="{8613474A-8F96-41B1-9A7C-08132B776405}" type="pres">
      <dgm:prSet presAssocID="{7F85A4AF-75E2-41A6-B83B-F0861E061A0F}" presName="connectorText" presStyleLbl="sibTrans2D1" presStyleIdx="4" presStyleCnt="8"/>
      <dgm:spPr/>
    </dgm:pt>
    <dgm:pt modelId="{37F39ECF-EAE9-4A51-8CC2-FF9FE2A05507}" type="pres">
      <dgm:prSet presAssocID="{7990BBE9-511D-4E98-B473-54E31D6CB335}" presName="node" presStyleLbl="node1" presStyleIdx="5" presStyleCnt="9">
        <dgm:presLayoutVars>
          <dgm:bulletEnabled val="1"/>
        </dgm:presLayoutVars>
      </dgm:prSet>
      <dgm:spPr>
        <a:prstGeom prst="roundRect">
          <a:avLst>
            <a:gd name="adj" fmla="val 10000"/>
          </a:avLst>
        </a:prstGeom>
      </dgm:spPr>
    </dgm:pt>
    <dgm:pt modelId="{935A2048-5307-46AA-9094-0369F3BC55CC}" type="pres">
      <dgm:prSet presAssocID="{BE339112-08CD-4DB6-863A-1B3BFB38BB08}" presName="sibTrans" presStyleLbl="sibTrans2D1" presStyleIdx="5" presStyleCnt="8"/>
      <dgm:spPr>
        <a:prstGeom prst="rightArrow">
          <a:avLst>
            <a:gd name="adj1" fmla="val 60000"/>
            <a:gd name="adj2" fmla="val 50000"/>
          </a:avLst>
        </a:prstGeom>
      </dgm:spPr>
    </dgm:pt>
    <dgm:pt modelId="{BB5936A4-4B7A-43FC-B618-59283C00EC70}" type="pres">
      <dgm:prSet presAssocID="{BE339112-08CD-4DB6-863A-1B3BFB38BB08}" presName="connectorText" presStyleLbl="sibTrans2D1" presStyleIdx="5" presStyleCnt="8"/>
      <dgm:spPr/>
    </dgm:pt>
    <dgm:pt modelId="{49D8484B-310A-4DA1-82D2-4506E76AC4AD}" type="pres">
      <dgm:prSet presAssocID="{1B294027-BBB5-43F3-8294-CEF9A4EFE371}" presName="node" presStyleLbl="node1" presStyleIdx="6" presStyleCnt="9">
        <dgm:presLayoutVars>
          <dgm:bulletEnabled val="1"/>
        </dgm:presLayoutVars>
      </dgm:prSet>
      <dgm:spPr>
        <a:prstGeom prst="roundRect">
          <a:avLst>
            <a:gd name="adj" fmla="val 10000"/>
          </a:avLst>
        </a:prstGeom>
      </dgm:spPr>
    </dgm:pt>
    <dgm:pt modelId="{7432DB5B-0D6A-447E-B367-4A42F488E449}" type="pres">
      <dgm:prSet presAssocID="{96DF2784-729B-498F-8CA4-4C0CADDEFF87}" presName="sibTrans" presStyleLbl="sibTrans2D1" presStyleIdx="6" presStyleCnt="8"/>
      <dgm:spPr>
        <a:prstGeom prst="rightArrow">
          <a:avLst>
            <a:gd name="adj1" fmla="val 60000"/>
            <a:gd name="adj2" fmla="val 50000"/>
          </a:avLst>
        </a:prstGeom>
      </dgm:spPr>
    </dgm:pt>
    <dgm:pt modelId="{42DC8270-52B5-4FAE-835B-B63F608A1D8B}" type="pres">
      <dgm:prSet presAssocID="{96DF2784-729B-498F-8CA4-4C0CADDEFF87}" presName="connectorText" presStyleLbl="sibTrans2D1" presStyleIdx="6" presStyleCnt="8"/>
      <dgm:spPr/>
    </dgm:pt>
    <dgm:pt modelId="{60817228-2C84-4968-BBE6-3C23E848C591}" type="pres">
      <dgm:prSet presAssocID="{C68D5F37-49FD-4683-AFE2-81879C9FF1E2}" presName="node" presStyleLbl="node1" presStyleIdx="7" presStyleCnt="9">
        <dgm:presLayoutVars>
          <dgm:bulletEnabled val="1"/>
        </dgm:presLayoutVars>
      </dgm:prSet>
      <dgm:spPr>
        <a:prstGeom prst="roundRect">
          <a:avLst>
            <a:gd name="adj" fmla="val 10000"/>
          </a:avLst>
        </a:prstGeom>
      </dgm:spPr>
    </dgm:pt>
    <dgm:pt modelId="{C6CA2B09-16D1-40EA-A144-374D3D899F04}" type="pres">
      <dgm:prSet presAssocID="{B9F4452F-7C69-4589-8896-AAE9B20CB475}" presName="sibTrans" presStyleLbl="sibTrans2D1" presStyleIdx="7" presStyleCnt="8"/>
      <dgm:spPr>
        <a:prstGeom prst="rightArrow">
          <a:avLst>
            <a:gd name="adj1" fmla="val 60000"/>
            <a:gd name="adj2" fmla="val 50000"/>
          </a:avLst>
        </a:prstGeom>
      </dgm:spPr>
    </dgm:pt>
    <dgm:pt modelId="{3D108433-2916-4433-A0A2-F296E42E394A}" type="pres">
      <dgm:prSet presAssocID="{B9F4452F-7C69-4589-8896-AAE9B20CB475}" presName="connectorText" presStyleLbl="sibTrans2D1" presStyleIdx="7" presStyleCnt="8"/>
      <dgm:spPr/>
    </dgm:pt>
    <dgm:pt modelId="{B4F3371F-9DD1-4383-83AB-E8310B8AC895}" type="pres">
      <dgm:prSet presAssocID="{63A49ACE-C11F-427A-AF75-2D07A56554AE}" presName="node" presStyleLbl="node1" presStyleIdx="8" presStyleCnt="9">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5" destOrd="0" parTransId="{46BBEA97-E960-4210-971A-A59D8AA575A4}" sibTransId="{BE339112-08CD-4DB6-863A-1B3BFB38BB08}"/>
    <dgm:cxn modelId="{3C7D5109-A325-4E9A-B195-4F377A6BD928}" type="presOf" srcId="{7F85A4AF-75E2-41A6-B83B-F0861E061A0F}" destId="{8613474A-8F96-41B1-9A7C-08132B776405}" srcOrd="1" destOrd="0" presId="urn:microsoft.com/office/officeart/2005/8/layout/process1"/>
    <dgm:cxn modelId="{AD773219-D7B7-419D-BABE-59316AACD0FE}" srcId="{1ED14810-7E68-455F-A18F-2CB316FF6375}" destId="{74CB2958-AAA4-48D4-B096-6036378B80D0}" srcOrd="4" destOrd="0" parTransId="{C16A612C-4154-4F31-94F1-F9F8B2567D6E}" sibTransId="{7F85A4AF-75E2-41A6-B83B-F0861E061A0F}"/>
    <dgm:cxn modelId="{46CE941B-DD27-4884-9CDB-AA33821C24CF}" type="presOf" srcId="{96DF2784-729B-498F-8CA4-4C0CADDEFF87}" destId="{42DC8270-52B5-4FAE-835B-B63F608A1D8B}" srcOrd="1" destOrd="0" presId="urn:microsoft.com/office/officeart/2005/8/layout/process1"/>
    <dgm:cxn modelId="{E663BB2E-DA36-44F7-AB81-B8E90F44BAAD}" type="presOf" srcId="{90BE687F-D3C5-403D-B0A0-20A1B1FAE029}" destId="{6798240D-BD1E-447C-9972-C31767ED0583}" srcOrd="0" destOrd="0" presId="urn:microsoft.com/office/officeart/2005/8/layout/process1"/>
    <dgm:cxn modelId="{D35EB62F-DD03-4305-88F6-09E1DA86594B}" type="presOf" srcId="{BE339112-08CD-4DB6-863A-1B3BFB38BB08}" destId="{935A2048-5307-46AA-9094-0369F3BC55CC}" srcOrd="0" destOrd="0" presId="urn:microsoft.com/office/officeart/2005/8/layout/process1"/>
    <dgm:cxn modelId="{61FA3232-1EFB-4503-8FF8-1CF1F18BC4F9}" srcId="{1ED14810-7E68-455F-A18F-2CB316FF6375}" destId="{1B294027-BBB5-43F3-8294-CEF9A4EFE371}" srcOrd="6" destOrd="0" parTransId="{77345D87-9D91-40A1-8770-0086C578030B}" sibTransId="{96DF2784-729B-498F-8CA4-4C0CADDEFF87}"/>
    <dgm:cxn modelId="{B26C4E34-36AC-47D4-809D-72F672B0F21B}" type="presOf" srcId="{470F6278-71EA-4365-A8BE-45438AD49D07}" destId="{76069E04-CB4D-4F8A-8206-BA24F3AF28E4}" srcOrd="1" destOrd="0" presId="urn:microsoft.com/office/officeart/2005/8/layout/process1"/>
    <dgm:cxn modelId="{257A2336-A31D-4F6B-ACB5-F90748A4F9A1}" srcId="{1ED14810-7E68-455F-A18F-2CB316FF6375}" destId="{63A49ACE-C11F-427A-AF75-2D07A56554AE}" srcOrd="8" destOrd="0" parTransId="{E52F2FB1-8756-4226-BB9D-B87449D11D8A}" sibTransId="{B2EE3499-4E73-4FAE-A82D-A74DF74FB0FA}"/>
    <dgm:cxn modelId="{8CA5915D-5597-457A-B292-803AB3F1B95B}" type="presOf" srcId="{B65584C3-89BE-4F70-A60F-F5175485F2C8}" destId="{1EA22250-376E-4EC7-AA16-568BD65752B0}" srcOrd="1" destOrd="0" presId="urn:microsoft.com/office/officeart/2005/8/layout/process1"/>
    <dgm:cxn modelId="{B3E1D45F-1F67-4A34-BAD8-C44E03D281B6}" type="presOf" srcId="{470F6278-71EA-4365-A8BE-45438AD49D07}" destId="{2A801F8B-76D9-42D9-B06C-CF71B089BF8B}" srcOrd="0" destOrd="0" presId="urn:microsoft.com/office/officeart/2005/8/layout/process1"/>
    <dgm:cxn modelId="{2CC4E247-7E2E-4434-A6C0-DC673174850E}" type="presOf" srcId="{B65584C3-89BE-4F70-A60F-F5175485F2C8}" destId="{28999977-F69E-456D-96D0-735BEE8048B6}" srcOrd="0" destOrd="0" presId="urn:microsoft.com/office/officeart/2005/8/layout/process1"/>
    <dgm:cxn modelId="{25FEEE4B-DEED-416C-8E7F-EB4F9133E16A}" srcId="{1ED14810-7E68-455F-A18F-2CB316FF6375}" destId="{90BE687F-D3C5-403D-B0A0-20A1B1FAE029}" srcOrd="3" destOrd="0" parTransId="{35E5EF44-0237-4655-8428-3C06555329F1}" sibTransId="{B65584C3-89BE-4F70-A60F-F5175485F2C8}"/>
    <dgm:cxn modelId="{8A58904D-ABFF-41DD-A197-C2D5C1FBA85D}" type="presOf" srcId="{E6619AF3-18DB-45CB-BB26-969D1F9347B3}" destId="{8427EA66-9A10-4A27-A277-69E6269F0923}" srcOrd="0"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3CD9904F-313B-4542-B10A-0512A7761198}" type="presOf" srcId="{96DF2784-729B-498F-8CA4-4C0CADDEFF87}" destId="{7432DB5B-0D6A-447E-B367-4A42F488E449}" srcOrd="0" destOrd="0" presId="urn:microsoft.com/office/officeart/2005/8/layout/process1"/>
    <dgm:cxn modelId="{2E14AC7E-261E-4817-A75E-27954F661DF1}" type="presOf" srcId="{F22E77B9-D760-4959-BC4A-81ECC6524199}" destId="{D086170F-20B0-4885-B7F7-311CFDBF30DA}" srcOrd="0" destOrd="0" presId="urn:microsoft.com/office/officeart/2005/8/layout/process1"/>
    <dgm:cxn modelId="{24644A80-38CA-44BC-B18E-D241AFFCB5C4}" type="presOf" srcId="{5E9E0B9F-16E5-4CFC-83FC-6181084ADDA2}" destId="{78CFB3BE-B6D1-4DB5-9CF6-1ADF1FEA383A}" srcOrd="0" destOrd="0" presId="urn:microsoft.com/office/officeart/2005/8/layout/process1"/>
    <dgm:cxn modelId="{29524181-F11E-4A12-93C7-55035CC0D4A4}" type="presOf" srcId="{B9F4452F-7C69-4589-8896-AAE9B20CB475}" destId="{3D108433-2916-4433-A0A2-F296E42E394A}" srcOrd="1" destOrd="0" presId="urn:microsoft.com/office/officeart/2005/8/layout/process1"/>
    <dgm:cxn modelId="{4796BC8B-5C81-4205-9BFD-554226F51D6B}" type="presOf" srcId="{B9F4452F-7C69-4589-8896-AAE9B20CB475}" destId="{C6CA2B09-16D1-40EA-A144-374D3D899F04}" srcOrd="0" destOrd="0" presId="urn:microsoft.com/office/officeart/2005/8/layout/process1"/>
    <dgm:cxn modelId="{B70F5D8C-774E-4AA3-A582-0FBC1FCE95F4}" type="presOf" srcId="{203F2D8E-13CD-4646-87BF-A240BCDB8BB7}" destId="{69CACD26-07CE-4191-9BEA-50359F6EB21A}" srcOrd="0" destOrd="0" presId="urn:microsoft.com/office/officeart/2005/8/layout/process1"/>
    <dgm:cxn modelId="{3B2DB68F-900B-42FA-A39B-081769DC3D46}" type="presOf" srcId="{1ED14810-7E68-455F-A18F-2CB316FF6375}" destId="{4C26D7D2-7D02-453C-A7CD-D2B668D944E7}" srcOrd="0" destOrd="0" presId="urn:microsoft.com/office/officeart/2005/8/layout/process1"/>
    <dgm:cxn modelId="{AEC11FA0-DBD3-474E-8E6D-5A569C4EA722}" type="presOf" srcId="{BE339112-08CD-4DB6-863A-1B3BFB38BB08}" destId="{BB5936A4-4B7A-43FC-B618-59283C00EC70}" srcOrd="1"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82955BB8-1A04-4B39-9132-AA7CC52BFF08}" type="presOf" srcId="{74CB2958-AAA4-48D4-B096-6036378B80D0}" destId="{742C44A3-1286-41F1-BB67-3E432C612761}" srcOrd="0" destOrd="0" presId="urn:microsoft.com/office/officeart/2005/8/layout/process1"/>
    <dgm:cxn modelId="{4B5940BC-EE03-46E4-AFAA-90CAB3489C97}" type="presOf" srcId="{C68D5F37-49FD-4683-AFE2-81879C9FF1E2}" destId="{60817228-2C84-4968-BBE6-3C23E848C591}" srcOrd="0" destOrd="0" presId="urn:microsoft.com/office/officeart/2005/8/layout/process1"/>
    <dgm:cxn modelId="{3DB39ABC-D5C8-4483-B375-8C818E4E0B7C}" type="presOf" srcId="{7990BBE9-511D-4E98-B473-54E31D6CB335}" destId="{37F39ECF-EAE9-4A51-8CC2-FF9FE2A05507}" srcOrd="0" destOrd="0" presId="urn:microsoft.com/office/officeart/2005/8/layout/process1"/>
    <dgm:cxn modelId="{0BD009BD-6BF0-46BF-BCA9-C4E3479AA5E8}" type="presOf" srcId="{1B294027-BBB5-43F3-8294-CEF9A4EFE371}" destId="{49D8484B-310A-4DA1-82D2-4506E76AC4AD}" srcOrd="0" destOrd="0" presId="urn:microsoft.com/office/officeart/2005/8/layout/process1"/>
    <dgm:cxn modelId="{746EADBE-365A-4D84-9146-92829E8D93DA}" type="presOf" srcId="{7F85A4AF-75E2-41A6-B83B-F0861E061A0F}" destId="{DB681406-337D-4D9C-B6E3-7B339DCB1C5D}" srcOrd="0" destOrd="0" presId="urn:microsoft.com/office/officeart/2005/8/layout/process1"/>
    <dgm:cxn modelId="{80BF38C6-D68A-47A5-BB28-18BE04D9FF7A}" type="presOf" srcId="{2EB7712C-AF08-4D43-A392-8DFC2BBEE07E}" destId="{8A3F7B3A-50BE-4C55-9397-83D9851DD142}" srcOrd="1" destOrd="0" presId="urn:microsoft.com/office/officeart/2005/8/layout/process1"/>
    <dgm:cxn modelId="{BEABA9E0-4D15-438E-ADE5-5E478BCCFE5E}" type="presOf" srcId="{2EB7712C-AF08-4D43-A392-8DFC2BBEE07E}" destId="{30DD0F41-6083-46C9-8827-7F3277909DA1}" srcOrd="0" destOrd="0" presId="urn:microsoft.com/office/officeart/2005/8/layout/process1"/>
    <dgm:cxn modelId="{28854AEB-0056-465E-AF8E-9B463262D460}" type="presOf" srcId="{5E9E0B9F-16E5-4CFC-83FC-6181084ADDA2}" destId="{3811383F-3469-4F23-97D5-FCE439FF7BC0}" srcOrd="1" destOrd="0" presId="urn:microsoft.com/office/officeart/2005/8/layout/process1"/>
    <dgm:cxn modelId="{0D78AFEF-8D9D-48E4-97D1-96E3E187DF82}" srcId="{1ED14810-7E68-455F-A18F-2CB316FF6375}" destId="{C68D5F37-49FD-4683-AFE2-81879C9FF1E2}" srcOrd="7" destOrd="0" parTransId="{0F9C0968-F54F-4CB3-800B-634074F67CD8}" sibTransId="{B9F4452F-7C69-4589-8896-AAE9B20CB475}"/>
    <dgm:cxn modelId="{9A4AE5FA-8DB3-4EA4-A26B-A371682B57EF}" srcId="{1ED14810-7E68-455F-A18F-2CB316FF6375}" destId="{F22E77B9-D760-4959-BC4A-81ECC6524199}" srcOrd="1" destOrd="0" parTransId="{716AD30D-6538-42BA-9C09-C3590C0D6989}" sibTransId="{2EB7712C-AF08-4D43-A392-8DFC2BBEE07E}"/>
    <dgm:cxn modelId="{702E2EFC-D271-42F2-9EBB-FB750E61D68B}" type="presOf" srcId="{63A49ACE-C11F-427A-AF75-2D07A56554AE}" destId="{B4F3371F-9DD1-4383-83AB-E8310B8AC895}" srcOrd="0" destOrd="0" presId="urn:microsoft.com/office/officeart/2005/8/layout/process1"/>
    <dgm:cxn modelId="{A913A7D4-FB0D-4DFD-B8F0-5F1390C2340E}" type="presParOf" srcId="{4C26D7D2-7D02-453C-A7CD-D2B668D944E7}" destId="{8427EA66-9A10-4A27-A277-69E6269F0923}" srcOrd="0" destOrd="0" presId="urn:microsoft.com/office/officeart/2005/8/layout/process1"/>
    <dgm:cxn modelId="{0E682EB2-26AF-4505-9B75-825BC3AF980B}" type="presParOf" srcId="{4C26D7D2-7D02-453C-A7CD-D2B668D944E7}" destId="{2A801F8B-76D9-42D9-B06C-CF71B089BF8B}" srcOrd="1" destOrd="0" presId="urn:microsoft.com/office/officeart/2005/8/layout/process1"/>
    <dgm:cxn modelId="{DB392C7C-2A08-4478-8370-20CFB9E73B4F}" type="presParOf" srcId="{2A801F8B-76D9-42D9-B06C-CF71B089BF8B}" destId="{76069E04-CB4D-4F8A-8206-BA24F3AF28E4}" srcOrd="0" destOrd="0" presId="urn:microsoft.com/office/officeart/2005/8/layout/process1"/>
    <dgm:cxn modelId="{07B6F169-ED07-4FB0-9DE7-66FC90A5AAA9}" type="presParOf" srcId="{4C26D7D2-7D02-453C-A7CD-D2B668D944E7}" destId="{D086170F-20B0-4885-B7F7-311CFDBF30DA}" srcOrd="2" destOrd="0" presId="urn:microsoft.com/office/officeart/2005/8/layout/process1"/>
    <dgm:cxn modelId="{9C86AE1F-59B2-4533-AAA8-D13E4391DA98}" type="presParOf" srcId="{4C26D7D2-7D02-453C-A7CD-D2B668D944E7}" destId="{30DD0F41-6083-46C9-8827-7F3277909DA1}" srcOrd="3" destOrd="0" presId="urn:microsoft.com/office/officeart/2005/8/layout/process1"/>
    <dgm:cxn modelId="{26135441-A0FF-4525-808E-565383F639B0}" type="presParOf" srcId="{30DD0F41-6083-46C9-8827-7F3277909DA1}" destId="{8A3F7B3A-50BE-4C55-9397-83D9851DD142}" srcOrd="0" destOrd="0" presId="urn:microsoft.com/office/officeart/2005/8/layout/process1"/>
    <dgm:cxn modelId="{48DC9815-2244-4820-A80F-F5D96E6BA015}" type="presParOf" srcId="{4C26D7D2-7D02-453C-A7CD-D2B668D944E7}" destId="{69CACD26-07CE-4191-9BEA-50359F6EB21A}" srcOrd="4" destOrd="0" presId="urn:microsoft.com/office/officeart/2005/8/layout/process1"/>
    <dgm:cxn modelId="{58C8001F-647A-401A-87C1-8C142C959B5C}" type="presParOf" srcId="{4C26D7D2-7D02-453C-A7CD-D2B668D944E7}" destId="{78CFB3BE-B6D1-4DB5-9CF6-1ADF1FEA383A}" srcOrd="5" destOrd="0" presId="urn:microsoft.com/office/officeart/2005/8/layout/process1"/>
    <dgm:cxn modelId="{A0E4E0D2-9BE8-4D88-B8C7-16C38693911E}" type="presParOf" srcId="{78CFB3BE-B6D1-4DB5-9CF6-1ADF1FEA383A}" destId="{3811383F-3469-4F23-97D5-FCE439FF7BC0}" srcOrd="0" destOrd="0" presId="urn:microsoft.com/office/officeart/2005/8/layout/process1"/>
    <dgm:cxn modelId="{602CA8B6-6DEC-4C09-80D5-7AF912EF4577}" type="presParOf" srcId="{4C26D7D2-7D02-453C-A7CD-D2B668D944E7}" destId="{6798240D-BD1E-447C-9972-C31767ED0583}" srcOrd="6" destOrd="0" presId="urn:microsoft.com/office/officeart/2005/8/layout/process1"/>
    <dgm:cxn modelId="{488A49AA-CDB8-4116-9DE6-EB332ADBD860}" type="presParOf" srcId="{4C26D7D2-7D02-453C-A7CD-D2B668D944E7}" destId="{28999977-F69E-456D-96D0-735BEE8048B6}" srcOrd="7" destOrd="0" presId="urn:microsoft.com/office/officeart/2005/8/layout/process1"/>
    <dgm:cxn modelId="{0D1EA0FE-A317-480B-8175-83FB3D7AEE16}" type="presParOf" srcId="{28999977-F69E-456D-96D0-735BEE8048B6}" destId="{1EA22250-376E-4EC7-AA16-568BD65752B0}" srcOrd="0" destOrd="0" presId="urn:microsoft.com/office/officeart/2005/8/layout/process1"/>
    <dgm:cxn modelId="{A6C3A8D8-A0A5-4D40-8DAA-27F1B2C224BA}" type="presParOf" srcId="{4C26D7D2-7D02-453C-A7CD-D2B668D944E7}" destId="{742C44A3-1286-41F1-BB67-3E432C612761}" srcOrd="8" destOrd="0" presId="urn:microsoft.com/office/officeart/2005/8/layout/process1"/>
    <dgm:cxn modelId="{4EF29346-D7A4-457A-8B03-DF26C711FA95}" type="presParOf" srcId="{4C26D7D2-7D02-453C-A7CD-D2B668D944E7}" destId="{DB681406-337D-4D9C-B6E3-7B339DCB1C5D}" srcOrd="9" destOrd="0" presId="urn:microsoft.com/office/officeart/2005/8/layout/process1"/>
    <dgm:cxn modelId="{65FBD18C-D773-4903-B81B-51D9299C411E}" type="presParOf" srcId="{DB681406-337D-4D9C-B6E3-7B339DCB1C5D}" destId="{8613474A-8F96-41B1-9A7C-08132B776405}" srcOrd="0" destOrd="0" presId="urn:microsoft.com/office/officeart/2005/8/layout/process1"/>
    <dgm:cxn modelId="{C34EDF44-0115-42CF-AA73-CA73EE7E0D64}" type="presParOf" srcId="{4C26D7D2-7D02-453C-A7CD-D2B668D944E7}" destId="{37F39ECF-EAE9-4A51-8CC2-FF9FE2A05507}" srcOrd="10" destOrd="0" presId="urn:microsoft.com/office/officeart/2005/8/layout/process1"/>
    <dgm:cxn modelId="{D2818AD2-1275-4FA4-9015-6249FC81C427}" type="presParOf" srcId="{4C26D7D2-7D02-453C-A7CD-D2B668D944E7}" destId="{935A2048-5307-46AA-9094-0369F3BC55CC}" srcOrd="11" destOrd="0" presId="urn:microsoft.com/office/officeart/2005/8/layout/process1"/>
    <dgm:cxn modelId="{CB729A7C-9711-4FC1-9A37-6DD20B988528}" type="presParOf" srcId="{935A2048-5307-46AA-9094-0369F3BC55CC}" destId="{BB5936A4-4B7A-43FC-B618-59283C00EC70}" srcOrd="0" destOrd="0" presId="urn:microsoft.com/office/officeart/2005/8/layout/process1"/>
    <dgm:cxn modelId="{2EED5259-00CB-49B9-9709-D0F55064077A}" type="presParOf" srcId="{4C26D7D2-7D02-453C-A7CD-D2B668D944E7}" destId="{49D8484B-310A-4DA1-82D2-4506E76AC4AD}" srcOrd="12" destOrd="0" presId="urn:microsoft.com/office/officeart/2005/8/layout/process1"/>
    <dgm:cxn modelId="{B6247C2B-5E14-4F48-8F5D-15D2EE7E9431}" type="presParOf" srcId="{4C26D7D2-7D02-453C-A7CD-D2B668D944E7}" destId="{7432DB5B-0D6A-447E-B367-4A42F488E449}" srcOrd="13" destOrd="0" presId="urn:microsoft.com/office/officeart/2005/8/layout/process1"/>
    <dgm:cxn modelId="{EADB00AB-233A-4D96-8A27-F1121283B831}" type="presParOf" srcId="{7432DB5B-0D6A-447E-B367-4A42F488E449}" destId="{42DC8270-52B5-4FAE-835B-B63F608A1D8B}" srcOrd="0" destOrd="0" presId="urn:microsoft.com/office/officeart/2005/8/layout/process1"/>
    <dgm:cxn modelId="{114BABA3-462F-4A70-869F-6A9017657345}" type="presParOf" srcId="{4C26D7D2-7D02-453C-A7CD-D2B668D944E7}" destId="{60817228-2C84-4968-BBE6-3C23E848C591}" srcOrd="14" destOrd="0" presId="urn:microsoft.com/office/officeart/2005/8/layout/process1"/>
    <dgm:cxn modelId="{3782FD1D-86E7-456D-9542-6CF6CAE0A739}" type="presParOf" srcId="{4C26D7D2-7D02-453C-A7CD-D2B668D944E7}" destId="{C6CA2B09-16D1-40EA-A144-374D3D899F04}" srcOrd="15" destOrd="0" presId="urn:microsoft.com/office/officeart/2005/8/layout/process1"/>
    <dgm:cxn modelId="{8EEE44FF-EE58-4623-8AEA-EB1D5E6A7AF1}" type="presParOf" srcId="{C6CA2B09-16D1-40EA-A144-374D3D899F04}" destId="{3D108433-2916-4433-A0A2-F296E42E394A}" srcOrd="0" destOrd="0" presId="urn:microsoft.com/office/officeart/2005/8/layout/process1"/>
    <dgm:cxn modelId="{A044B486-6BB0-4C7D-90CC-6526156CF4EB}" type="presParOf" srcId="{4C26D7D2-7D02-453C-A7CD-D2B668D944E7}" destId="{B4F3371F-9DD1-4383-83AB-E8310B8AC895}" srcOrd="16" destOrd="0" presId="urn:microsoft.com/office/officeart/2005/8/layout/process1"/>
  </dgm:cxnLst>
  <dgm:bg>
    <a:noFill/>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ED14810-7E68-455F-A18F-2CB316FF6375}" type="doc">
      <dgm:prSet loTypeId="urn:microsoft.com/office/officeart/2005/8/layout/process1" loCatId="process" qsTypeId="urn:microsoft.com/office/officeart/2005/8/quickstyle/simple1" qsCatId="simple" csTypeId="urn:microsoft.com/office/officeart/2005/8/colors/accent1_2" csCatId="accent1" phldr="1"/>
      <dgm:spPr/>
    </dgm:pt>
    <dgm:pt modelId="{E6619AF3-18DB-45CB-BB26-969D1F9347B3}">
      <dgm:prSet phldrT="[Text]"/>
      <dgm:spPr>
        <a:xfrm>
          <a:off x="208246" y="757"/>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Input Layer</a:t>
          </a:r>
        </a:p>
      </dgm:t>
    </dgm:pt>
    <dgm:pt modelId="{17A46403-699E-4BD3-8997-2A6C95564AF0}" type="parTrans" cxnId="{F523126E-79BC-49C4-B2FA-337E7A4BC784}">
      <dgm:prSet/>
      <dgm:spPr/>
      <dgm:t>
        <a:bodyPr/>
        <a:lstStyle/>
        <a:p>
          <a:endParaRPr lang="en-IN"/>
        </a:p>
      </dgm:t>
    </dgm:pt>
    <dgm:pt modelId="{470F6278-71EA-4365-A8BE-45438AD49D07}" type="sibTrans" cxnId="{F523126E-79BC-49C4-B2FA-337E7A4BC784}">
      <dgm:prSet/>
      <dgm:spPr>
        <a:xfrm rot="5400000">
          <a:off x="1039897" y="489612"/>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F22E77B9-D760-4959-BC4A-81ECC6524199}">
      <dgm:prSet phldrT="[Text]"/>
      <dgm:spPr>
        <a:xfrm>
          <a:off x="208246" y="716155"/>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(layers=16,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=3, stride=1, padding=valid)</a:t>
          </a:r>
        </a:p>
      </dgm:t>
    </dgm:pt>
    <dgm:pt modelId="{716AD30D-6538-42BA-9C09-C3590C0D6989}" type="parTrans" cxnId="{9A4AE5FA-8DB3-4EA4-A26B-A371682B57EF}">
      <dgm:prSet/>
      <dgm:spPr/>
      <dgm:t>
        <a:bodyPr/>
        <a:lstStyle/>
        <a:p>
          <a:endParaRPr lang="en-IN"/>
        </a:p>
      </dgm:t>
    </dgm:pt>
    <dgm:pt modelId="{2EB7712C-AF08-4D43-A392-8DFC2BBEE07E}" type="sibTrans" cxnId="{9A4AE5FA-8DB3-4EA4-A26B-A371682B57EF}">
      <dgm:prSet/>
      <dgm:spPr>
        <a:xfrm rot="5400000">
          <a:off x="1039897" y="1205011"/>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203F2D8E-13CD-4646-87BF-A240BCDB8BB7}">
      <dgm:prSet phldrT="[Text]"/>
      <dgm:spPr>
        <a:xfrm>
          <a:off x="208246" y="1431554"/>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42E53E21-A535-40CD-98FA-8394C36B12E2}" type="parTrans" cxnId="{276C53A4-C9C9-4833-8761-2BCC14C96B08}">
      <dgm:prSet/>
      <dgm:spPr/>
      <dgm:t>
        <a:bodyPr/>
        <a:lstStyle/>
        <a:p>
          <a:endParaRPr lang="en-IN"/>
        </a:p>
      </dgm:t>
    </dgm:pt>
    <dgm:pt modelId="{5E9E0B9F-16E5-4CFC-83FC-6181084ADDA2}" type="sibTrans" cxnId="{276C53A4-C9C9-4833-8761-2BCC14C96B08}">
      <dgm:prSet/>
      <dgm:spPr>
        <a:xfrm rot="5400000">
          <a:off x="1039897" y="1920410"/>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1B294027-BBB5-43F3-8294-CEF9A4EFE371}">
      <dgm:prSet/>
      <dgm:spPr>
        <a:xfrm>
          <a:off x="208246" y="4293150"/>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Layer1 (nodes=240)</a:t>
          </a:r>
        </a:p>
      </dgm:t>
    </dgm:pt>
    <dgm:pt modelId="{77345D87-9D91-40A1-8770-0086C578030B}" type="parTrans" cxnId="{61FA3232-1EFB-4503-8FF8-1CF1F18BC4F9}">
      <dgm:prSet/>
      <dgm:spPr/>
      <dgm:t>
        <a:bodyPr/>
        <a:lstStyle/>
        <a:p>
          <a:endParaRPr lang="en-IN"/>
        </a:p>
      </dgm:t>
    </dgm:pt>
    <dgm:pt modelId="{96DF2784-729B-498F-8CA4-4C0CADDEFF87}" type="sibTrans" cxnId="{61FA3232-1EFB-4503-8FF8-1CF1F18BC4F9}">
      <dgm:prSet/>
      <dgm:spPr>
        <a:xfrm rot="5400000">
          <a:off x="1039897" y="4782006"/>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7990BBE9-511D-4E98-B473-54E31D6CB335}">
      <dgm:prSet/>
      <dgm:spPr>
        <a:xfrm>
          <a:off x="208246" y="3577751"/>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Flatten</a:t>
          </a:r>
        </a:p>
      </dgm:t>
    </dgm:pt>
    <dgm:pt modelId="{46BBEA97-E960-4210-971A-A59D8AA575A4}" type="parTrans" cxnId="{5CFE0603-7EFF-4F2F-B338-85913F18290A}">
      <dgm:prSet/>
      <dgm:spPr/>
      <dgm:t>
        <a:bodyPr/>
        <a:lstStyle/>
        <a:p>
          <a:endParaRPr lang="en-IN"/>
        </a:p>
      </dgm:t>
    </dgm:pt>
    <dgm:pt modelId="{BE339112-08CD-4DB6-863A-1B3BFB38BB08}" type="sibTrans" cxnId="{5CFE0603-7EFF-4F2F-B338-85913F18290A}">
      <dgm:prSet/>
      <dgm:spPr>
        <a:xfrm rot="5400000">
          <a:off x="1039897" y="4066607"/>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63A49ACE-C11F-427A-AF75-2D07A56554AE}">
      <dgm:prSet/>
      <dgm:spPr>
        <a:xfrm>
          <a:off x="208246" y="5723948"/>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Output Layer (</a:t>
          </a:r>
          <a:r>
            <a:rPr lang="en-IN" dirty="0" err="1">
              <a:solidFill>
                <a:sysClr val="windowText" lastClr="000000"/>
              </a:solidFill>
              <a:latin typeface="Calibri" panose="020F0502020204030204"/>
              <a:ea typeface="+mn-ea"/>
              <a:cs typeface="+mn-cs"/>
            </a:rPr>
            <a:t>softmax</a:t>
          </a:r>
          <a:r>
            <a:rPr lang="en-IN" dirty="0">
              <a:solidFill>
                <a:sysClr val="windowText" lastClr="000000"/>
              </a:solidFill>
              <a:latin typeface="Calibri" panose="020F0502020204030204"/>
              <a:ea typeface="+mn-ea"/>
              <a:cs typeface="+mn-cs"/>
            </a:rPr>
            <a:t>)</a:t>
          </a:r>
        </a:p>
      </dgm:t>
    </dgm:pt>
    <dgm:pt modelId="{E52F2FB1-8756-4226-BB9D-B87449D11D8A}" type="parTrans" cxnId="{257A2336-A31D-4F6B-ACB5-F90748A4F9A1}">
      <dgm:prSet/>
      <dgm:spPr/>
      <dgm:t>
        <a:bodyPr/>
        <a:lstStyle/>
        <a:p>
          <a:endParaRPr lang="en-IN"/>
        </a:p>
      </dgm:t>
    </dgm:pt>
    <dgm:pt modelId="{B2EE3499-4E73-4FAE-A82D-A74DF74FB0FA}" type="sibTrans" cxnId="{257A2336-A31D-4F6B-ACB5-F90748A4F9A1}">
      <dgm:prSet/>
      <dgm:spPr/>
      <dgm:t>
        <a:bodyPr/>
        <a:lstStyle/>
        <a:p>
          <a:endParaRPr lang="en-IN"/>
        </a:p>
      </dgm:t>
    </dgm:pt>
    <dgm:pt modelId="{74CB2958-AAA4-48D4-B096-6036378B80D0}">
      <dgm:prSet phldrT="[Text]"/>
      <dgm:spPr>
        <a:xfrm>
          <a:off x="208246" y="2862352"/>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MaxPool2d</a:t>
          </a:r>
        </a:p>
      </dgm:t>
    </dgm:pt>
    <dgm:pt modelId="{C16A612C-4154-4F31-94F1-F9F8B2567D6E}" type="parTrans" cxnId="{AD773219-D7B7-419D-BABE-59316AACD0FE}">
      <dgm:prSet/>
      <dgm:spPr/>
      <dgm:t>
        <a:bodyPr/>
        <a:lstStyle/>
        <a:p>
          <a:endParaRPr lang="en-IN"/>
        </a:p>
      </dgm:t>
    </dgm:pt>
    <dgm:pt modelId="{7F85A4AF-75E2-41A6-B83B-F0861E061A0F}" type="sibTrans" cxnId="{AD773219-D7B7-419D-BABE-59316AACD0FE}">
      <dgm:prSet/>
      <dgm:spPr>
        <a:xfrm rot="5400000">
          <a:off x="1039897" y="3351208"/>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90BE687F-D3C5-403D-B0A0-20A1B1FAE029}">
      <dgm:prSet phldrT="[Text]"/>
      <dgm:spPr>
        <a:xfrm>
          <a:off x="208246" y="2146953"/>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Conv1 (layers=32, </a:t>
          </a:r>
          <a:r>
            <a:rPr lang="en-IN" dirty="0" err="1">
              <a:solidFill>
                <a:sysClr val="windowText" lastClr="000000"/>
              </a:solidFill>
              <a:latin typeface="Calibri" panose="020F0502020204030204"/>
              <a:ea typeface="+mn-ea"/>
              <a:cs typeface="+mn-cs"/>
            </a:rPr>
            <a:t>kenrel</a:t>
          </a:r>
          <a:r>
            <a:rPr lang="en-IN" dirty="0">
              <a:solidFill>
                <a:sysClr val="windowText" lastClr="000000"/>
              </a:solidFill>
              <a:latin typeface="Calibri" panose="020F0502020204030204"/>
              <a:ea typeface="+mn-ea"/>
              <a:cs typeface="+mn-cs"/>
            </a:rPr>
            <a:t>=3, stride=1, padding=valid)</a:t>
          </a:r>
        </a:p>
      </dgm:t>
    </dgm:pt>
    <dgm:pt modelId="{35E5EF44-0237-4655-8428-3C06555329F1}" type="parTrans" cxnId="{25FEEE4B-DEED-416C-8E7F-EB4F9133E16A}">
      <dgm:prSet/>
      <dgm:spPr/>
      <dgm:t>
        <a:bodyPr/>
        <a:lstStyle/>
        <a:p>
          <a:endParaRPr lang="en-IN"/>
        </a:p>
      </dgm:t>
    </dgm:pt>
    <dgm:pt modelId="{B65584C3-89BE-4F70-A60F-F5175485F2C8}" type="sibTrans" cxnId="{25FEEE4B-DEED-416C-8E7F-EB4F9133E16A}">
      <dgm:prSet/>
      <dgm:spPr>
        <a:xfrm rot="5400000">
          <a:off x="1039897" y="2635809"/>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C68D5F37-49FD-4683-AFE2-81879C9FF1E2}">
      <dgm:prSet/>
      <dgm:spPr>
        <a:xfrm>
          <a:off x="208246" y="5008549"/>
          <a:ext cx="1842152" cy="476932"/>
        </a:xfr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gm:spPr>
      <dgm:t>
        <a:bodyPr/>
        <a:lstStyle/>
        <a:p>
          <a:pPr>
            <a:buNone/>
          </a:pPr>
          <a:r>
            <a:rPr lang="en-IN" dirty="0">
              <a:solidFill>
                <a:sysClr val="windowText" lastClr="000000"/>
              </a:solidFill>
              <a:latin typeface="Calibri" panose="020F0502020204030204"/>
              <a:ea typeface="+mn-ea"/>
              <a:cs typeface="+mn-cs"/>
            </a:rPr>
            <a:t>Hidden Layer2 (nodes=168)</a:t>
          </a:r>
        </a:p>
      </dgm:t>
    </dgm:pt>
    <dgm:pt modelId="{0F9C0968-F54F-4CB3-800B-634074F67CD8}" type="parTrans" cxnId="{0D78AFEF-8D9D-48E4-97D1-96E3E187DF82}">
      <dgm:prSet/>
      <dgm:spPr/>
      <dgm:t>
        <a:bodyPr/>
        <a:lstStyle/>
        <a:p>
          <a:endParaRPr lang="en-IN"/>
        </a:p>
      </dgm:t>
    </dgm:pt>
    <dgm:pt modelId="{B9F4452F-7C69-4589-8896-AAE9B20CB475}" type="sibTrans" cxnId="{0D78AFEF-8D9D-48E4-97D1-96E3E187DF82}">
      <dgm:prSet/>
      <dgm:spPr>
        <a:xfrm rot="5400000">
          <a:off x="1039897" y="5497405"/>
          <a:ext cx="178849" cy="214619"/>
        </a:xfrm>
        <a:noFill/>
        <a:ln w="25400">
          <a:solidFill>
            <a:sysClr val="windowText" lastClr="000000"/>
          </a:solidFill>
        </a:ln>
        <a:effectLst/>
      </dgm:spPr>
      <dgm:t>
        <a:bodyPr/>
        <a:lstStyle/>
        <a:p>
          <a:pPr>
            <a:buNone/>
          </a:pPr>
          <a:endParaRPr lang="en-IN">
            <a:solidFill>
              <a:sysClr val="window" lastClr="FFFFFF"/>
            </a:solidFill>
            <a:latin typeface="Calibri" panose="020F0502020204030204"/>
            <a:ea typeface="+mn-ea"/>
            <a:cs typeface="+mn-cs"/>
          </a:endParaRPr>
        </a:p>
      </dgm:t>
    </dgm:pt>
    <dgm:pt modelId="{3644602E-912C-4584-A4FD-DF569C8C24B4}" type="pres">
      <dgm:prSet presAssocID="{1ED14810-7E68-455F-A18F-2CB316FF6375}" presName="Name0" presStyleCnt="0">
        <dgm:presLayoutVars>
          <dgm:dir/>
          <dgm:resizeHandles val="exact"/>
        </dgm:presLayoutVars>
      </dgm:prSet>
      <dgm:spPr/>
    </dgm:pt>
    <dgm:pt modelId="{E6A2D145-8F15-4CD6-9831-BD8FD1E7AACD}" type="pres">
      <dgm:prSet presAssocID="{E6619AF3-18DB-45CB-BB26-969D1F9347B3}" presName="node" presStyleLbl="node1" presStyleIdx="0" presStyleCnt="9">
        <dgm:presLayoutVars>
          <dgm:bulletEnabled val="1"/>
        </dgm:presLayoutVars>
      </dgm:prSet>
      <dgm:spPr>
        <a:prstGeom prst="roundRect">
          <a:avLst>
            <a:gd name="adj" fmla="val 10000"/>
          </a:avLst>
        </a:prstGeom>
      </dgm:spPr>
    </dgm:pt>
    <dgm:pt modelId="{1D4A8F49-8F54-471C-9DB3-FA0FCF4193D0}" type="pres">
      <dgm:prSet presAssocID="{470F6278-71EA-4365-A8BE-45438AD49D07}" presName="sibTrans" presStyleLbl="sibTrans2D1" presStyleIdx="0" presStyleCnt="8"/>
      <dgm:spPr>
        <a:prstGeom prst="rightArrow">
          <a:avLst>
            <a:gd name="adj1" fmla="val 60000"/>
            <a:gd name="adj2" fmla="val 50000"/>
          </a:avLst>
        </a:prstGeom>
      </dgm:spPr>
    </dgm:pt>
    <dgm:pt modelId="{9B853211-B760-4AD2-9D6A-460FDDD0A8D7}" type="pres">
      <dgm:prSet presAssocID="{470F6278-71EA-4365-A8BE-45438AD49D07}" presName="connectorText" presStyleLbl="sibTrans2D1" presStyleIdx="0" presStyleCnt="8"/>
      <dgm:spPr/>
    </dgm:pt>
    <dgm:pt modelId="{BB5305E9-2C39-4F86-9797-FA1A6C661EC2}" type="pres">
      <dgm:prSet presAssocID="{F22E77B9-D760-4959-BC4A-81ECC6524199}" presName="node" presStyleLbl="node1" presStyleIdx="1" presStyleCnt="9">
        <dgm:presLayoutVars>
          <dgm:bulletEnabled val="1"/>
        </dgm:presLayoutVars>
      </dgm:prSet>
      <dgm:spPr>
        <a:prstGeom prst="roundRect">
          <a:avLst>
            <a:gd name="adj" fmla="val 10000"/>
          </a:avLst>
        </a:prstGeom>
      </dgm:spPr>
    </dgm:pt>
    <dgm:pt modelId="{166C1852-7EB0-4CD6-9C96-86891AD61D8D}" type="pres">
      <dgm:prSet presAssocID="{2EB7712C-AF08-4D43-A392-8DFC2BBEE07E}" presName="sibTrans" presStyleLbl="sibTrans2D1" presStyleIdx="1" presStyleCnt="8"/>
      <dgm:spPr>
        <a:prstGeom prst="rightArrow">
          <a:avLst>
            <a:gd name="adj1" fmla="val 60000"/>
            <a:gd name="adj2" fmla="val 50000"/>
          </a:avLst>
        </a:prstGeom>
      </dgm:spPr>
    </dgm:pt>
    <dgm:pt modelId="{26F5E75D-56A8-45E5-BD27-D5CE6332FAE8}" type="pres">
      <dgm:prSet presAssocID="{2EB7712C-AF08-4D43-A392-8DFC2BBEE07E}" presName="connectorText" presStyleLbl="sibTrans2D1" presStyleIdx="1" presStyleCnt="8"/>
      <dgm:spPr/>
    </dgm:pt>
    <dgm:pt modelId="{368BFCCA-8EAE-40E5-A815-AE78FB5A5A96}" type="pres">
      <dgm:prSet presAssocID="{203F2D8E-13CD-4646-87BF-A240BCDB8BB7}" presName="node" presStyleLbl="node1" presStyleIdx="2" presStyleCnt="9">
        <dgm:presLayoutVars>
          <dgm:bulletEnabled val="1"/>
        </dgm:presLayoutVars>
      </dgm:prSet>
      <dgm:spPr>
        <a:prstGeom prst="roundRect">
          <a:avLst>
            <a:gd name="adj" fmla="val 10000"/>
          </a:avLst>
        </a:prstGeom>
      </dgm:spPr>
    </dgm:pt>
    <dgm:pt modelId="{3E0F810C-37F5-4DAB-816A-CDA644624D4E}" type="pres">
      <dgm:prSet presAssocID="{5E9E0B9F-16E5-4CFC-83FC-6181084ADDA2}" presName="sibTrans" presStyleLbl="sibTrans2D1" presStyleIdx="2" presStyleCnt="8"/>
      <dgm:spPr>
        <a:prstGeom prst="rightArrow">
          <a:avLst>
            <a:gd name="adj1" fmla="val 60000"/>
            <a:gd name="adj2" fmla="val 50000"/>
          </a:avLst>
        </a:prstGeom>
      </dgm:spPr>
    </dgm:pt>
    <dgm:pt modelId="{CE901708-7D76-4612-9C09-F2A889943FE0}" type="pres">
      <dgm:prSet presAssocID="{5E9E0B9F-16E5-4CFC-83FC-6181084ADDA2}" presName="connectorText" presStyleLbl="sibTrans2D1" presStyleIdx="2" presStyleCnt="8"/>
      <dgm:spPr/>
    </dgm:pt>
    <dgm:pt modelId="{345755F7-0F7C-47D4-8A9C-58DA5B34040F}" type="pres">
      <dgm:prSet presAssocID="{90BE687F-D3C5-403D-B0A0-20A1B1FAE029}" presName="node" presStyleLbl="node1" presStyleIdx="3" presStyleCnt="9">
        <dgm:presLayoutVars>
          <dgm:bulletEnabled val="1"/>
        </dgm:presLayoutVars>
      </dgm:prSet>
      <dgm:spPr>
        <a:prstGeom prst="roundRect">
          <a:avLst>
            <a:gd name="adj" fmla="val 10000"/>
          </a:avLst>
        </a:prstGeom>
      </dgm:spPr>
    </dgm:pt>
    <dgm:pt modelId="{AE7AC905-4D47-4674-9301-B4C2286AE6BE}" type="pres">
      <dgm:prSet presAssocID="{B65584C3-89BE-4F70-A60F-F5175485F2C8}" presName="sibTrans" presStyleLbl="sibTrans2D1" presStyleIdx="3" presStyleCnt="8"/>
      <dgm:spPr>
        <a:prstGeom prst="rightArrow">
          <a:avLst>
            <a:gd name="adj1" fmla="val 60000"/>
            <a:gd name="adj2" fmla="val 50000"/>
          </a:avLst>
        </a:prstGeom>
      </dgm:spPr>
    </dgm:pt>
    <dgm:pt modelId="{7054FBC2-DDC1-4A7B-A649-7D095268AE10}" type="pres">
      <dgm:prSet presAssocID="{B65584C3-89BE-4F70-A60F-F5175485F2C8}" presName="connectorText" presStyleLbl="sibTrans2D1" presStyleIdx="3" presStyleCnt="8"/>
      <dgm:spPr/>
    </dgm:pt>
    <dgm:pt modelId="{7462E234-6B7C-499E-92C8-95303D1234A1}" type="pres">
      <dgm:prSet presAssocID="{74CB2958-AAA4-48D4-B096-6036378B80D0}" presName="node" presStyleLbl="node1" presStyleIdx="4" presStyleCnt="9">
        <dgm:presLayoutVars>
          <dgm:bulletEnabled val="1"/>
        </dgm:presLayoutVars>
      </dgm:prSet>
      <dgm:spPr>
        <a:prstGeom prst="roundRect">
          <a:avLst>
            <a:gd name="adj" fmla="val 10000"/>
          </a:avLst>
        </a:prstGeom>
      </dgm:spPr>
    </dgm:pt>
    <dgm:pt modelId="{9EE79BBE-94B2-43DA-87CD-449511F2BDDF}" type="pres">
      <dgm:prSet presAssocID="{7F85A4AF-75E2-41A6-B83B-F0861E061A0F}" presName="sibTrans" presStyleLbl="sibTrans2D1" presStyleIdx="4" presStyleCnt="8"/>
      <dgm:spPr>
        <a:prstGeom prst="rightArrow">
          <a:avLst>
            <a:gd name="adj1" fmla="val 60000"/>
            <a:gd name="adj2" fmla="val 50000"/>
          </a:avLst>
        </a:prstGeom>
      </dgm:spPr>
    </dgm:pt>
    <dgm:pt modelId="{770679CE-3387-4336-8920-14F510A01FFD}" type="pres">
      <dgm:prSet presAssocID="{7F85A4AF-75E2-41A6-B83B-F0861E061A0F}" presName="connectorText" presStyleLbl="sibTrans2D1" presStyleIdx="4" presStyleCnt="8"/>
      <dgm:spPr/>
    </dgm:pt>
    <dgm:pt modelId="{3204B6E2-4FA9-49FD-BE41-3F70F991F099}" type="pres">
      <dgm:prSet presAssocID="{7990BBE9-511D-4E98-B473-54E31D6CB335}" presName="node" presStyleLbl="node1" presStyleIdx="5" presStyleCnt="9">
        <dgm:presLayoutVars>
          <dgm:bulletEnabled val="1"/>
        </dgm:presLayoutVars>
      </dgm:prSet>
      <dgm:spPr>
        <a:prstGeom prst="roundRect">
          <a:avLst>
            <a:gd name="adj" fmla="val 10000"/>
          </a:avLst>
        </a:prstGeom>
      </dgm:spPr>
    </dgm:pt>
    <dgm:pt modelId="{94FEF0A4-CEDB-4BBD-BBCA-461DAAAA2BEF}" type="pres">
      <dgm:prSet presAssocID="{BE339112-08CD-4DB6-863A-1B3BFB38BB08}" presName="sibTrans" presStyleLbl="sibTrans2D1" presStyleIdx="5" presStyleCnt="8"/>
      <dgm:spPr>
        <a:prstGeom prst="rightArrow">
          <a:avLst>
            <a:gd name="adj1" fmla="val 60000"/>
            <a:gd name="adj2" fmla="val 50000"/>
          </a:avLst>
        </a:prstGeom>
      </dgm:spPr>
    </dgm:pt>
    <dgm:pt modelId="{85A36237-D0D7-46F6-810A-534C983B283D}" type="pres">
      <dgm:prSet presAssocID="{BE339112-08CD-4DB6-863A-1B3BFB38BB08}" presName="connectorText" presStyleLbl="sibTrans2D1" presStyleIdx="5" presStyleCnt="8"/>
      <dgm:spPr/>
    </dgm:pt>
    <dgm:pt modelId="{405766AF-F140-4F10-BE7A-2968AC1AF2F1}" type="pres">
      <dgm:prSet presAssocID="{1B294027-BBB5-43F3-8294-CEF9A4EFE371}" presName="node" presStyleLbl="node1" presStyleIdx="6" presStyleCnt="9">
        <dgm:presLayoutVars>
          <dgm:bulletEnabled val="1"/>
        </dgm:presLayoutVars>
      </dgm:prSet>
      <dgm:spPr>
        <a:prstGeom prst="roundRect">
          <a:avLst>
            <a:gd name="adj" fmla="val 10000"/>
          </a:avLst>
        </a:prstGeom>
      </dgm:spPr>
    </dgm:pt>
    <dgm:pt modelId="{5F2405F9-87F2-432E-8975-6F0021A575C1}" type="pres">
      <dgm:prSet presAssocID="{96DF2784-729B-498F-8CA4-4C0CADDEFF87}" presName="sibTrans" presStyleLbl="sibTrans2D1" presStyleIdx="6" presStyleCnt="8"/>
      <dgm:spPr>
        <a:prstGeom prst="rightArrow">
          <a:avLst>
            <a:gd name="adj1" fmla="val 60000"/>
            <a:gd name="adj2" fmla="val 50000"/>
          </a:avLst>
        </a:prstGeom>
      </dgm:spPr>
    </dgm:pt>
    <dgm:pt modelId="{597D4B58-6E66-49EC-8872-44CBD1B38495}" type="pres">
      <dgm:prSet presAssocID="{96DF2784-729B-498F-8CA4-4C0CADDEFF87}" presName="connectorText" presStyleLbl="sibTrans2D1" presStyleIdx="6" presStyleCnt="8"/>
      <dgm:spPr/>
    </dgm:pt>
    <dgm:pt modelId="{7788B486-70AB-4CE4-9A1D-C24CCB55746F}" type="pres">
      <dgm:prSet presAssocID="{C68D5F37-49FD-4683-AFE2-81879C9FF1E2}" presName="node" presStyleLbl="node1" presStyleIdx="7" presStyleCnt="9">
        <dgm:presLayoutVars>
          <dgm:bulletEnabled val="1"/>
        </dgm:presLayoutVars>
      </dgm:prSet>
      <dgm:spPr>
        <a:prstGeom prst="roundRect">
          <a:avLst>
            <a:gd name="adj" fmla="val 10000"/>
          </a:avLst>
        </a:prstGeom>
      </dgm:spPr>
    </dgm:pt>
    <dgm:pt modelId="{393ED06E-A2F3-4759-B5EF-6F76B7FA95A4}" type="pres">
      <dgm:prSet presAssocID="{B9F4452F-7C69-4589-8896-AAE9B20CB475}" presName="sibTrans" presStyleLbl="sibTrans2D1" presStyleIdx="7" presStyleCnt="8"/>
      <dgm:spPr>
        <a:prstGeom prst="rightArrow">
          <a:avLst>
            <a:gd name="adj1" fmla="val 60000"/>
            <a:gd name="adj2" fmla="val 50000"/>
          </a:avLst>
        </a:prstGeom>
      </dgm:spPr>
    </dgm:pt>
    <dgm:pt modelId="{A315A33E-9B6E-4ECB-84B1-949E17CE6970}" type="pres">
      <dgm:prSet presAssocID="{B9F4452F-7C69-4589-8896-AAE9B20CB475}" presName="connectorText" presStyleLbl="sibTrans2D1" presStyleIdx="7" presStyleCnt="8"/>
      <dgm:spPr/>
    </dgm:pt>
    <dgm:pt modelId="{3B7A82AE-F9A0-495C-984C-19ABFD66B493}" type="pres">
      <dgm:prSet presAssocID="{63A49ACE-C11F-427A-AF75-2D07A56554AE}" presName="node" presStyleLbl="node1" presStyleIdx="8" presStyleCnt="9">
        <dgm:presLayoutVars>
          <dgm:bulletEnabled val="1"/>
        </dgm:presLayoutVars>
      </dgm:prSet>
      <dgm:spPr>
        <a:prstGeom prst="roundRect">
          <a:avLst>
            <a:gd name="adj" fmla="val 10000"/>
          </a:avLst>
        </a:prstGeom>
      </dgm:spPr>
    </dgm:pt>
  </dgm:ptLst>
  <dgm:cxnLst>
    <dgm:cxn modelId="{5CFE0603-7EFF-4F2F-B338-85913F18290A}" srcId="{1ED14810-7E68-455F-A18F-2CB316FF6375}" destId="{7990BBE9-511D-4E98-B473-54E31D6CB335}" srcOrd="5" destOrd="0" parTransId="{46BBEA97-E960-4210-971A-A59D8AA575A4}" sibTransId="{BE339112-08CD-4DB6-863A-1B3BFB38BB08}"/>
    <dgm:cxn modelId="{5241B012-8AE0-4D20-829B-06DC7A6D2B21}" type="presOf" srcId="{F22E77B9-D760-4959-BC4A-81ECC6524199}" destId="{BB5305E9-2C39-4F86-9797-FA1A6C661EC2}" srcOrd="0" destOrd="0" presId="urn:microsoft.com/office/officeart/2005/8/layout/process1"/>
    <dgm:cxn modelId="{C5E1E213-1DD6-465A-91CF-514EE1CC5FDA}" type="presOf" srcId="{7F85A4AF-75E2-41A6-B83B-F0861E061A0F}" destId="{9EE79BBE-94B2-43DA-87CD-449511F2BDDF}" srcOrd="0" destOrd="0" presId="urn:microsoft.com/office/officeart/2005/8/layout/process1"/>
    <dgm:cxn modelId="{AD773219-D7B7-419D-BABE-59316AACD0FE}" srcId="{1ED14810-7E68-455F-A18F-2CB316FF6375}" destId="{74CB2958-AAA4-48D4-B096-6036378B80D0}" srcOrd="4" destOrd="0" parTransId="{C16A612C-4154-4F31-94F1-F9F8B2567D6E}" sibTransId="{7F85A4AF-75E2-41A6-B83B-F0861E061A0F}"/>
    <dgm:cxn modelId="{A0883E26-CF9D-47F9-BDE8-B8CA0EE3A6F9}" type="presOf" srcId="{90BE687F-D3C5-403D-B0A0-20A1B1FAE029}" destId="{345755F7-0F7C-47D4-8A9C-58DA5B34040F}" srcOrd="0" destOrd="0" presId="urn:microsoft.com/office/officeart/2005/8/layout/process1"/>
    <dgm:cxn modelId="{EC57562A-348E-4C31-A38F-6FE0630DA562}" type="presOf" srcId="{5E9E0B9F-16E5-4CFC-83FC-6181084ADDA2}" destId="{CE901708-7D76-4612-9C09-F2A889943FE0}" srcOrd="1" destOrd="0" presId="urn:microsoft.com/office/officeart/2005/8/layout/process1"/>
    <dgm:cxn modelId="{4137912D-E243-443D-8F40-65532092DE9A}" type="presOf" srcId="{C68D5F37-49FD-4683-AFE2-81879C9FF1E2}" destId="{7788B486-70AB-4CE4-9A1D-C24CCB55746F}" srcOrd="0" destOrd="0" presId="urn:microsoft.com/office/officeart/2005/8/layout/process1"/>
    <dgm:cxn modelId="{61FA3232-1EFB-4503-8FF8-1CF1F18BC4F9}" srcId="{1ED14810-7E68-455F-A18F-2CB316FF6375}" destId="{1B294027-BBB5-43F3-8294-CEF9A4EFE371}" srcOrd="6" destOrd="0" parTransId="{77345D87-9D91-40A1-8770-0086C578030B}" sibTransId="{96DF2784-729B-498F-8CA4-4C0CADDEFF87}"/>
    <dgm:cxn modelId="{90C45433-E1E9-4031-8E70-678B6A63CFBA}" type="presOf" srcId="{63A49ACE-C11F-427A-AF75-2D07A56554AE}" destId="{3B7A82AE-F9A0-495C-984C-19ABFD66B493}" srcOrd="0" destOrd="0" presId="urn:microsoft.com/office/officeart/2005/8/layout/process1"/>
    <dgm:cxn modelId="{257A2336-A31D-4F6B-ACB5-F90748A4F9A1}" srcId="{1ED14810-7E68-455F-A18F-2CB316FF6375}" destId="{63A49ACE-C11F-427A-AF75-2D07A56554AE}" srcOrd="8" destOrd="0" parTransId="{E52F2FB1-8756-4226-BB9D-B87449D11D8A}" sibTransId="{B2EE3499-4E73-4FAE-A82D-A74DF74FB0FA}"/>
    <dgm:cxn modelId="{86C5635B-B5D7-4E88-8269-8ACBEAECC2BE}" type="presOf" srcId="{B9F4452F-7C69-4589-8896-AAE9B20CB475}" destId="{A315A33E-9B6E-4ECB-84B1-949E17CE6970}" srcOrd="1" destOrd="0" presId="urn:microsoft.com/office/officeart/2005/8/layout/process1"/>
    <dgm:cxn modelId="{90079643-E915-4128-9842-3949335680FB}" type="presOf" srcId="{470F6278-71EA-4365-A8BE-45438AD49D07}" destId="{9B853211-B760-4AD2-9D6A-460FDDD0A8D7}" srcOrd="1" destOrd="0" presId="urn:microsoft.com/office/officeart/2005/8/layout/process1"/>
    <dgm:cxn modelId="{E6D3DA67-4B3A-494C-BA08-0102A9FED25A}" type="presOf" srcId="{74CB2958-AAA4-48D4-B096-6036378B80D0}" destId="{7462E234-6B7C-499E-92C8-95303D1234A1}" srcOrd="0" destOrd="0" presId="urn:microsoft.com/office/officeart/2005/8/layout/process1"/>
    <dgm:cxn modelId="{25FEEE4B-DEED-416C-8E7F-EB4F9133E16A}" srcId="{1ED14810-7E68-455F-A18F-2CB316FF6375}" destId="{90BE687F-D3C5-403D-B0A0-20A1B1FAE029}" srcOrd="3" destOrd="0" parTransId="{35E5EF44-0237-4655-8428-3C06555329F1}" sibTransId="{B65584C3-89BE-4F70-A60F-F5175485F2C8}"/>
    <dgm:cxn modelId="{FF7FB84D-D483-477D-AAFA-CC312DA710E2}" type="presOf" srcId="{B65584C3-89BE-4F70-A60F-F5175485F2C8}" destId="{AE7AC905-4D47-4674-9301-B4C2286AE6BE}" srcOrd="0" destOrd="0" presId="urn:microsoft.com/office/officeart/2005/8/layout/process1"/>
    <dgm:cxn modelId="{F523126E-79BC-49C4-B2FA-337E7A4BC784}" srcId="{1ED14810-7E68-455F-A18F-2CB316FF6375}" destId="{E6619AF3-18DB-45CB-BB26-969D1F9347B3}" srcOrd="0" destOrd="0" parTransId="{17A46403-699E-4BD3-8997-2A6C95564AF0}" sibTransId="{470F6278-71EA-4365-A8BE-45438AD49D07}"/>
    <dgm:cxn modelId="{1B3BCA54-BF8C-4B48-A088-59ED3B7902CB}" type="presOf" srcId="{96DF2784-729B-498F-8CA4-4C0CADDEFF87}" destId="{5F2405F9-87F2-432E-8975-6F0021A575C1}" srcOrd="0" destOrd="0" presId="urn:microsoft.com/office/officeart/2005/8/layout/process1"/>
    <dgm:cxn modelId="{F477377F-95A3-4ADD-B80D-ADA24478C166}" type="presOf" srcId="{2EB7712C-AF08-4D43-A392-8DFC2BBEE07E}" destId="{166C1852-7EB0-4CD6-9C96-86891AD61D8D}" srcOrd="0" destOrd="0" presId="urn:microsoft.com/office/officeart/2005/8/layout/process1"/>
    <dgm:cxn modelId="{20A2FF88-CCC5-42E2-B452-4EE43D3344E7}" type="presOf" srcId="{B65584C3-89BE-4F70-A60F-F5175485F2C8}" destId="{7054FBC2-DDC1-4A7B-A649-7D095268AE10}" srcOrd="1" destOrd="0" presId="urn:microsoft.com/office/officeart/2005/8/layout/process1"/>
    <dgm:cxn modelId="{0C80F791-E46B-4C21-A24B-7D3A090C7B0E}" type="presOf" srcId="{203F2D8E-13CD-4646-87BF-A240BCDB8BB7}" destId="{368BFCCA-8EAE-40E5-A815-AE78FB5A5A96}" srcOrd="0" destOrd="0" presId="urn:microsoft.com/office/officeart/2005/8/layout/process1"/>
    <dgm:cxn modelId="{A99BBA9A-8BD8-4992-A166-088CA25944CD}" type="presOf" srcId="{7990BBE9-511D-4E98-B473-54E31D6CB335}" destId="{3204B6E2-4FA9-49FD-BE41-3F70F991F099}" srcOrd="0" destOrd="0" presId="urn:microsoft.com/office/officeart/2005/8/layout/process1"/>
    <dgm:cxn modelId="{276C53A4-C9C9-4833-8761-2BCC14C96B08}" srcId="{1ED14810-7E68-455F-A18F-2CB316FF6375}" destId="{203F2D8E-13CD-4646-87BF-A240BCDB8BB7}" srcOrd="2" destOrd="0" parTransId="{42E53E21-A535-40CD-98FA-8394C36B12E2}" sibTransId="{5E9E0B9F-16E5-4CFC-83FC-6181084ADDA2}"/>
    <dgm:cxn modelId="{963855A4-D48A-4BBA-9AB6-15CFC9B82DE5}" type="presOf" srcId="{7F85A4AF-75E2-41A6-B83B-F0861E061A0F}" destId="{770679CE-3387-4336-8920-14F510A01FFD}" srcOrd="1" destOrd="0" presId="urn:microsoft.com/office/officeart/2005/8/layout/process1"/>
    <dgm:cxn modelId="{AA64B8A5-6D0A-48A5-9BA2-07E4C8F29E63}" type="presOf" srcId="{470F6278-71EA-4365-A8BE-45438AD49D07}" destId="{1D4A8F49-8F54-471C-9DB3-FA0FCF4193D0}" srcOrd="0" destOrd="0" presId="urn:microsoft.com/office/officeart/2005/8/layout/process1"/>
    <dgm:cxn modelId="{9CAE7EA6-14A3-4F98-8595-D702BF8B63C4}" type="presOf" srcId="{2EB7712C-AF08-4D43-A392-8DFC2BBEE07E}" destId="{26F5E75D-56A8-45E5-BD27-D5CE6332FAE8}" srcOrd="1" destOrd="0" presId="urn:microsoft.com/office/officeart/2005/8/layout/process1"/>
    <dgm:cxn modelId="{A5D2F2B2-6826-4C89-A000-1B68CA902D80}" type="presOf" srcId="{E6619AF3-18DB-45CB-BB26-969D1F9347B3}" destId="{E6A2D145-8F15-4CD6-9831-BD8FD1E7AACD}" srcOrd="0" destOrd="0" presId="urn:microsoft.com/office/officeart/2005/8/layout/process1"/>
    <dgm:cxn modelId="{3D8ACEBC-49FA-4312-894C-1916040F2F1C}" type="presOf" srcId="{5E9E0B9F-16E5-4CFC-83FC-6181084ADDA2}" destId="{3E0F810C-37F5-4DAB-816A-CDA644624D4E}" srcOrd="0" destOrd="0" presId="urn:microsoft.com/office/officeart/2005/8/layout/process1"/>
    <dgm:cxn modelId="{6B9BD6BF-39D6-4B12-B82B-08450112D906}" type="presOf" srcId="{B9F4452F-7C69-4589-8896-AAE9B20CB475}" destId="{393ED06E-A2F3-4759-B5EF-6F76B7FA95A4}" srcOrd="0" destOrd="0" presId="urn:microsoft.com/office/officeart/2005/8/layout/process1"/>
    <dgm:cxn modelId="{385AE7D7-6815-4071-8FCE-EC5BC23E9746}" type="presOf" srcId="{1B294027-BBB5-43F3-8294-CEF9A4EFE371}" destId="{405766AF-F140-4F10-BE7A-2968AC1AF2F1}" srcOrd="0" destOrd="0" presId="urn:microsoft.com/office/officeart/2005/8/layout/process1"/>
    <dgm:cxn modelId="{F70C40E4-96D0-47FF-9663-D46B9E39A8CC}" type="presOf" srcId="{BE339112-08CD-4DB6-863A-1B3BFB38BB08}" destId="{85A36237-D0D7-46F6-810A-534C983B283D}" srcOrd="1" destOrd="0" presId="urn:microsoft.com/office/officeart/2005/8/layout/process1"/>
    <dgm:cxn modelId="{0D78AFEF-8D9D-48E4-97D1-96E3E187DF82}" srcId="{1ED14810-7E68-455F-A18F-2CB316FF6375}" destId="{C68D5F37-49FD-4683-AFE2-81879C9FF1E2}" srcOrd="7" destOrd="0" parTransId="{0F9C0968-F54F-4CB3-800B-634074F67CD8}" sibTransId="{B9F4452F-7C69-4589-8896-AAE9B20CB475}"/>
    <dgm:cxn modelId="{60648CF0-6BCA-437C-B61B-6C5F017FDB33}" type="presOf" srcId="{BE339112-08CD-4DB6-863A-1B3BFB38BB08}" destId="{94FEF0A4-CEDB-4BBD-BBCA-461DAAAA2BEF}" srcOrd="0" destOrd="0" presId="urn:microsoft.com/office/officeart/2005/8/layout/process1"/>
    <dgm:cxn modelId="{60956AF5-493C-4C88-86F1-BFCDDF337BE6}" type="presOf" srcId="{96DF2784-729B-498F-8CA4-4C0CADDEFF87}" destId="{597D4B58-6E66-49EC-8872-44CBD1B38495}" srcOrd="1" destOrd="0" presId="urn:microsoft.com/office/officeart/2005/8/layout/process1"/>
    <dgm:cxn modelId="{9A4AE5FA-8DB3-4EA4-A26B-A371682B57EF}" srcId="{1ED14810-7E68-455F-A18F-2CB316FF6375}" destId="{F22E77B9-D760-4959-BC4A-81ECC6524199}" srcOrd="1" destOrd="0" parTransId="{716AD30D-6538-42BA-9C09-C3590C0D6989}" sibTransId="{2EB7712C-AF08-4D43-A392-8DFC2BBEE07E}"/>
    <dgm:cxn modelId="{B85EFEFF-CF7E-4589-83EE-66B5AAB3405A}" type="presOf" srcId="{1ED14810-7E68-455F-A18F-2CB316FF6375}" destId="{3644602E-912C-4584-A4FD-DF569C8C24B4}" srcOrd="0" destOrd="0" presId="urn:microsoft.com/office/officeart/2005/8/layout/process1"/>
    <dgm:cxn modelId="{78994C2A-F4A7-443F-98D5-40EC45570D9B}" type="presParOf" srcId="{3644602E-912C-4584-A4FD-DF569C8C24B4}" destId="{E6A2D145-8F15-4CD6-9831-BD8FD1E7AACD}" srcOrd="0" destOrd="0" presId="urn:microsoft.com/office/officeart/2005/8/layout/process1"/>
    <dgm:cxn modelId="{199A916B-A3E8-42D5-98B1-B41AC8518313}" type="presParOf" srcId="{3644602E-912C-4584-A4FD-DF569C8C24B4}" destId="{1D4A8F49-8F54-471C-9DB3-FA0FCF4193D0}" srcOrd="1" destOrd="0" presId="urn:microsoft.com/office/officeart/2005/8/layout/process1"/>
    <dgm:cxn modelId="{B9F87BAD-2CC9-4FC0-8E65-93B33846E5EB}" type="presParOf" srcId="{1D4A8F49-8F54-471C-9DB3-FA0FCF4193D0}" destId="{9B853211-B760-4AD2-9D6A-460FDDD0A8D7}" srcOrd="0" destOrd="0" presId="urn:microsoft.com/office/officeart/2005/8/layout/process1"/>
    <dgm:cxn modelId="{60111056-B2E9-43A1-8BF8-33C8D77CD181}" type="presParOf" srcId="{3644602E-912C-4584-A4FD-DF569C8C24B4}" destId="{BB5305E9-2C39-4F86-9797-FA1A6C661EC2}" srcOrd="2" destOrd="0" presId="urn:microsoft.com/office/officeart/2005/8/layout/process1"/>
    <dgm:cxn modelId="{0E2E8A84-4069-4D42-818B-43A679969935}" type="presParOf" srcId="{3644602E-912C-4584-A4FD-DF569C8C24B4}" destId="{166C1852-7EB0-4CD6-9C96-86891AD61D8D}" srcOrd="3" destOrd="0" presId="urn:microsoft.com/office/officeart/2005/8/layout/process1"/>
    <dgm:cxn modelId="{4918F1E9-AD70-4D3B-95FC-2D58705E7786}" type="presParOf" srcId="{166C1852-7EB0-4CD6-9C96-86891AD61D8D}" destId="{26F5E75D-56A8-45E5-BD27-D5CE6332FAE8}" srcOrd="0" destOrd="0" presId="urn:microsoft.com/office/officeart/2005/8/layout/process1"/>
    <dgm:cxn modelId="{CCF5BAF4-7715-4D9C-9A57-21766C684574}" type="presParOf" srcId="{3644602E-912C-4584-A4FD-DF569C8C24B4}" destId="{368BFCCA-8EAE-40E5-A815-AE78FB5A5A96}" srcOrd="4" destOrd="0" presId="urn:microsoft.com/office/officeart/2005/8/layout/process1"/>
    <dgm:cxn modelId="{43F1E267-9F60-43BF-88C4-E9F1DC96F5AE}" type="presParOf" srcId="{3644602E-912C-4584-A4FD-DF569C8C24B4}" destId="{3E0F810C-37F5-4DAB-816A-CDA644624D4E}" srcOrd="5" destOrd="0" presId="urn:microsoft.com/office/officeart/2005/8/layout/process1"/>
    <dgm:cxn modelId="{59D79289-1230-444F-A877-F94C02801F0C}" type="presParOf" srcId="{3E0F810C-37F5-4DAB-816A-CDA644624D4E}" destId="{CE901708-7D76-4612-9C09-F2A889943FE0}" srcOrd="0" destOrd="0" presId="urn:microsoft.com/office/officeart/2005/8/layout/process1"/>
    <dgm:cxn modelId="{51AD3BE6-3F6A-4451-93A7-7F7078826E03}" type="presParOf" srcId="{3644602E-912C-4584-A4FD-DF569C8C24B4}" destId="{345755F7-0F7C-47D4-8A9C-58DA5B34040F}" srcOrd="6" destOrd="0" presId="urn:microsoft.com/office/officeart/2005/8/layout/process1"/>
    <dgm:cxn modelId="{BE1724E8-75AF-4AA7-B245-83A62506E44B}" type="presParOf" srcId="{3644602E-912C-4584-A4FD-DF569C8C24B4}" destId="{AE7AC905-4D47-4674-9301-B4C2286AE6BE}" srcOrd="7" destOrd="0" presId="urn:microsoft.com/office/officeart/2005/8/layout/process1"/>
    <dgm:cxn modelId="{5DF6EF10-E0D2-4AEA-86FA-5F53B199B0CA}" type="presParOf" srcId="{AE7AC905-4D47-4674-9301-B4C2286AE6BE}" destId="{7054FBC2-DDC1-4A7B-A649-7D095268AE10}" srcOrd="0" destOrd="0" presId="urn:microsoft.com/office/officeart/2005/8/layout/process1"/>
    <dgm:cxn modelId="{EE83CCCD-0ED8-458C-B530-0EE7509A0AAA}" type="presParOf" srcId="{3644602E-912C-4584-A4FD-DF569C8C24B4}" destId="{7462E234-6B7C-499E-92C8-95303D1234A1}" srcOrd="8" destOrd="0" presId="urn:microsoft.com/office/officeart/2005/8/layout/process1"/>
    <dgm:cxn modelId="{BB71E905-21E0-4F0C-8F3D-D509E38FA962}" type="presParOf" srcId="{3644602E-912C-4584-A4FD-DF569C8C24B4}" destId="{9EE79BBE-94B2-43DA-87CD-449511F2BDDF}" srcOrd="9" destOrd="0" presId="urn:microsoft.com/office/officeart/2005/8/layout/process1"/>
    <dgm:cxn modelId="{7DA5FE6C-6FE9-40FE-9DAD-3EF39FAC8DF2}" type="presParOf" srcId="{9EE79BBE-94B2-43DA-87CD-449511F2BDDF}" destId="{770679CE-3387-4336-8920-14F510A01FFD}" srcOrd="0" destOrd="0" presId="urn:microsoft.com/office/officeart/2005/8/layout/process1"/>
    <dgm:cxn modelId="{C44B8ABA-B99A-4AF0-9E11-02782DF8B719}" type="presParOf" srcId="{3644602E-912C-4584-A4FD-DF569C8C24B4}" destId="{3204B6E2-4FA9-49FD-BE41-3F70F991F099}" srcOrd="10" destOrd="0" presId="urn:microsoft.com/office/officeart/2005/8/layout/process1"/>
    <dgm:cxn modelId="{F763E653-34E7-497B-BA3D-3C03DF8C9810}" type="presParOf" srcId="{3644602E-912C-4584-A4FD-DF569C8C24B4}" destId="{94FEF0A4-CEDB-4BBD-BBCA-461DAAAA2BEF}" srcOrd="11" destOrd="0" presId="urn:microsoft.com/office/officeart/2005/8/layout/process1"/>
    <dgm:cxn modelId="{2FA654E0-0EDA-4D79-B366-4142042EB0FD}" type="presParOf" srcId="{94FEF0A4-CEDB-4BBD-BBCA-461DAAAA2BEF}" destId="{85A36237-D0D7-46F6-810A-534C983B283D}" srcOrd="0" destOrd="0" presId="urn:microsoft.com/office/officeart/2005/8/layout/process1"/>
    <dgm:cxn modelId="{980D1895-FB14-4B94-9997-9AD1E3FA4C3C}" type="presParOf" srcId="{3644602E-912C-4584-A4FD-DF569C8C24B4}" destId="{405766AF-F140-4F10-BE7A-2968AC1AF2F1}" srcOrd="12" destOrd="0" presId="urn:microsoft.com/office/officeart/2005/8/layout/process1"/>
    <dgm:cxn modelId="{BC3FD2D2-A408-40C2-8EEB-F9CAC2565B2B}" type="presParOf" srcId="{3644602E-912C-4584-A4FD-DF569C8C24B4}" destId="{5F2405F9-87F2-432E-8975-6F0021A575C1}" srcOrd="13" destOrd="0" presId="urn:microsoft.com/office/officeart/2005/8/layout/process1"/>
    <dgm:cxn modelId="{FA3364E7-E491-4C05-ADCA-FA6D4BC9AE7A}" type="presParOf" srcId="{5F2405F9-87F2-432E-8975-6F0021A575C1}" destId="{597D4B58-6E66-49EC-8872-44CBD1B38495}" srcOrd="0" destOrd="0" presId="urn:microsoft.com/office/officeart/2005/8/layout/process1"/>
    <dgm:cxn modelId="{31648D9C-C7D2-4360-A5CD-ECC3958235FC}" type="presParOf" srcId="{3644602E-912C-4584-A4FD-DF569C8C24B4}" destId="{7788B486-70AB-4CE4-9A1D-C24CCB55746F}" srcOrd="14" destOrd="0" presId="urn:microsoft.com/office/officeart/2005/8/layout/process1"/>
    <dgm:cxn modelId="{63230B03-BEA5-4273-BFA3-7E6B50A43660}" type="presParOf" srcId="{3644602E-912C-4584-A4FD-DF569C8C24B4}" destId="{393ED06E-A2F3-4759-B5EF-6F76B7FA95A4}" srcOrd="15" destOrd="0" presId="urn:microsoft.com/office/officeart/2005/8/layout/process1"/>
    <dgm:cxn modelId="{30904E52-5B4A-4F30-9B7C-4F9EA157F7B3}" type="presParOf" srcId="{393ED06E-A2F3-4759-B5EF-6F76B7FA95A4}" destId="{A315A33E-9B6E-4ECB-84B1-949E17CE6970}" srcOrd="0" destOrd="0" presId="urn:microsoft.com/office/officeart/2005/8/layout/process1"/>
    <dgm:cxn modelId="{359ED728-DA7E-4580-879C-D860CC953298}" type="presParOf" srcId="{3644602E-912C-4584-A4FD-DF569C8C24B4}" destId="{3B7A82AE-F9A0-495C-984C-19ABFD66B493}" srcOrd="16" destOrd="0" presId="urn:microsoft.com/office/officeart/2005/8/layout/process1"/>
  </dgm:cxnLst>
  <dgm:bg>
    <a:noFill/>
  </dgm:bg>
  <dgm:whole>
    <a:ln>
      <a:noFill/>
    </a:ln>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449BC-05E8-46E2-9714-AB3C9F18FF77}">
      <dsp:nvSpPr>
        <dsp:cNvPr id="0" name=""/>
        <dsp:cNvSpPr/>
      </dsp:nvSpPr>
      <dsp:spPr>
        <a:xfrm>
          <a:off x="12225" y="889967"/>
          <a:ext cx="1234117" cy="775937"/>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Input Data</a:t>
          </a:r>
        </a:p>
      </dsp:txBody>
      <dsp:txXfrm>
        <a:off x="34951" y="912693"/>
        <a:ext cx="1188665" cy="730485"/>
      </dsp:txXfrm>
    </dsp:sp>
    <dsp:sp modelId="{F61332EF-CDA4-4342-8BDF-D82B6957D04A}">
      <dsp:nvSpPr>
        <dsp:cNvPr id="0" name=""/>
        <dsp:cNvSpPr/>
      </dsp:nvSpPr>
      <dsp:spPr>
        <a:xfrm>
          <a:off x="1369754" y="1124905"/>
          <a:ext cx="261632" cy="306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1369754" y="1186117"/>
        <a:ext cx="183142" cy="183637"/>
      </dsp:txXfrm>
    </dsp:sp>
    <dsp:sp modelId="{B4889C0D-DD55-4499-AFD4-EDE609AEB0A1}">
      <dsp:nvSpPr>
        <dsp:cNvPr id="0" name=""/>
        <dsp:cNvSpPr/>
      </dsp:nvSpPr>
      <dsp:spPr>
        <a:xfrm>
          <a:off x="1739989" y="889967"/>
          <a:ext cx="1234117" cy="775937"/>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Data Cleaning</a:t>
          </a:r>
        </a:p>
      </dsp:txBody>
      <dsp:txXfrm>
        <a:off x="1762715" y="912693"/>
        <a:ext cx="1188665" cy="730485"/>
      </dsp:txXfrm>
    </dsp:sp>
    <dsp:sp modelId="{6482BBA2-6585-4690-B203-CA9BE0BDC7DA}">
      <dsp:nvSpPr>
        <dsp:cNvPr id="0" name=""/>
        <dsp:cNvSpPr/>
      </dsp:nvSpPr>
      <dsp:spPr>
        <a:xfrm>
          <a:off x="3097518" y="1124905"/>
          <a:ext cx="261632" cy="306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3097518" y="1186117"/>
        <a:ext cx="183142" cy="183637"/>
      </dsp:txXfrm>
    </dsp:sp>
    <dsp:sp modelId="{4820EF3D-54D8-4B36-9E4A-289FBDDE0A3F}">
      <dsp:nvSpPr>
        <dsp:cNvPr id="0" name=""/>
        <dsp:cNvSpPr/>
      </dsp:nvSpPr>
      <dsp:spPr>
        <a:xfrm>
          <a:off x="3467753" y="889967"/>
          <a:ext cx="1234117" cy="775937"/>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Data Wrangling</a:t>
          </a:r>
        </a:p>
      </dsp:txBody>
      <dsp:txXfrm>
        <a:off x="3490479" y="912693"/>
        <a:ext cx="1188665" cy="730485"/>
      </dsp:txXfrm>
    </dsp:sp>
    <dsp:sp modelId="{7AC2A6F1-19FF-4E45-9260-81ED63E5F68B}">
      <dsp:nvSpPr>
        <dsp:cNvPr id="0" name=""/>
        <dsp:cNvSpPr/>
      </dsp:nvSpPr>
      <dsp:spPr>
        <a:xfrm>
          <a:off x="4825282" y="1124905"/>
          <a:ext cx="261632" cy="306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4825282" y="1186117"/>
        <a:ext cx="183142" cy="183637"/>
      </dsp:txXfrm>
    </dsp:sp>
    <dsp:sp modelId="{0C824B72-B3E6-4D0D-A47B-C067DD2FB466}">
      <dsp:nvSpPr>
        <dsp:cNvPr id="0" name=""/>
        <dsp:cNvSpPr/>
      </dsp:nvSpPr>
      <dsp:spPr>
        <a:xfrm>
          <a:off x="5195517" y="889967"/>
          <a:ext cx="1234117" cy="775937"/>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Pre-processing</a:t>
          </a:r>
        </a:p>
      </dsp:txBody>
      <dsp:txXfrm>
        <a:off x="5218243" y="912693"/>
        <a:ext cx="1188665" cy="730485"/>
      </dsp:txXfrm>
    </dsp:sp>
    <dsp:sp modelId="{02B379C6-A3A1-4BB6-9BC4-C176DB89035A}">
      <dsp:nvSpPr>
        <dsp:cNvPr id="0" name=""/>
        <dsp:cNvSpPr/>
      </dsp:nvSpPr>
      <dsp:spPr>
        <a:xfrm>
          <a:off x="6553046" y="1124905"/>
          <a:ext cx="261632" cy="306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6553046" y="1186117"/>
        <a:ext cx="183142" cy="183637"/>
      </dsp:txXfrm>
    </dsp:sp>
    <dsp:sp modelId="{EDB17200-A844-4309-BAB2-7532B790906D}">
      <dsp:nvSpPr>
        <dsp:cNvPr id="0" name=""/>
        <dsp:cNvSpPr/>
      </dsp:nvSpPr>
      <dsp:spPr>
        <a:xfrm>
          <a:off x="6923282" y="889967"/>
          <a:ext cx="1389838" cy="775937"/>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Deep Learning Architectures</a:t>
          </a:r>
        </a:p>
      </dsp:txBody>
      <dsp:txXfrm>
        <a:off x="6946008" y="912693"/>
        <a:ext cx="1344386" cy="730485"/>
      </dsp:txXfrm>
    </dsp:sp>
    <dsp:sp modelId="{7598713A-D2E2-4C74-A0E0-32D2AF41041D}">
      <dsp:nvSpPr>
        <dsp:cNvPr id="0" name=""/>
        <dsp:cNvSpPr/>
      </dsp:nvSpPr>
      <dsp:spPr>
        <a:xfrm>
          <a:off x="8436531" y="1124905"/>
          <a:ext cx="261632" cy="306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8436531" y="1186117"/>
        <a:ext cx="183142" cy="183637"/>
      </dsp:txXfrm>
    </dsp:sp>
    <dsp:sp modelId="{03CA0DB7-0477-41E4-9277-20DE7EBAD49C}">
      <dsp:nvSpPr>
        <dsp:cNvPr id="0" name=""/>
        <dsp:cNvSpPr/>
      </dsp:nvSpPr>
      <dsp:spPr>
        <a:xfrm>
          <a:off x="8806767" y="889967"/>
          <a:ext cx="1234117" cy="775937"/>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Metrics Evaluation</a:t>
          </a:r>
        </a:p>
      </dsp:txBody>
      <dsp:txXfrm>
        <a:off x="8829493" y="912693"/>
        <a:ext cx="1188665" cy="730485"/>
      </dsp:txXfrm>
    </dsp:sp>
    <dsp:sp modelId="{ECC2FF89-2868-417A-84C2-07C2AEA22A2A}">
      <dsp:nvSpPr>
        <dsp:cNvPr id="0" name=""/>
        <dsp:cNvSpPr/>
      </dsp:nvSpPr>
      <dsp:spPr>
        <a:xfrm>
          <a:off x="10164295" y="1124905"/>
          <a:ext cx="261632" cy="306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10164295" y="1186117"/>
        <a:ext cx="183142" cy="183637"/>
      </dsp:txXfrm>
    </dsp:sp>
    <dsp:sp modelId="{EE1140ED-9441-44E3-9E71-E6603E4489F6}">
      <dsp:nvSpPr>
        <dsp:cNvPr id="0" name=""/>
        <dsp:cNvSpPr/>
      </dsp:nvSpPr>
      <dsp:spPr>
        <a:xfrm>
          <a:off x="10534531" y="889967"/>
          <a:ext cx="1234117" cy="775937"/>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Recommended Algorithm</a:t>
          </a:r>
        </a:p>
      </dsp:txBody>
      <dsp:txXfrm>
        <a:off x="10557257" y="912693"/>
        <a:ext cx="1188665" cy="7304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AE3A2-07B4-4E6D-AD4C-85A58E43F44B}">
      <dsp:nvSpPr>
        <dsp:cNvPr id="0" name=""/>
        <dsp:cNvSpPr/>
      </dsp:nvSpPr>
      <dsp:spPr>
        <a:xfrm>
          <a:off x="130"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Input Layer</a:t>
          </a:r>
        </a:p>
      </dsp:txBody>
      <dsp:txXfrm>
        <a:off x="16986" y="108412"/>
        <a:ext cx="619360" cy="541807"/>
      </dsp:txXfrm>
    </dsp:sp>
    <dsp:sp modelId="{466C5191-B1C2-47BA-ADCA-5B783AF504A1}">
      <dsp:nvSpPr>
        <dsp:cNvPr id="0" name=""/>
        <dsp:cNvSpPr/>
      </dsp:nvSpPr>
      <dsp:spPr>
        <a:xfrm>
          <a:off x="718510"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718510" y="330727"/>
        <a:ext cx="96916" cy="97177"/>
      </dsp:txXfrm>
    </dsp:sp>
    <dsp:sp modelId="{0BE4D937-952E-46E3-AF07-186869EFE36A}">
      <dsp:nvSpPr>
        <dsp:cNvPr id="0" name=""/>
        <dsp:cNvSpPr/>
      </dsp:nvSpPr>
      <dsp:spPr>
        <a:xfrm>
          <a:off x="914431"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(layers=6,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=5, stride=1, padding=valid)</a:t>
          </a:r>
        </a:p>
      </dsp:txBody>
      <dsp:txXfrm>
        <a:off x="931287" y="108412"/>
        <a:ext cx="619360" cy="541807"/>
      </dsp:txXfrm>
    </dsp:sp>
    <dsp:sp modelId="{99C8833A-6583-43BF-9308-6B0E4C80D794}">
      <dsp:nvSpPr>
        <dsp:cNvPr id="0" name=""/>
        <dsp:cNvSpPr/>
      </dsp:nvSpPr>
      <dsp:spPr>
        <a:xfrm>
          <a:off x="1632811"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1632811" y="330727"/>
        <a:ext cx="96916" cy="97177"/>
      </dsp:txXfrm>
    </dsp:sp>
    <dsp:sp modelId="{727B4DD7-D66E-47B3-A9DB-5C6BED709842}">
      <dsp:nvSpPr>
        <dsp:cNvPr id="0" name=""/>
        <dsp:cNvSpPr/>
      </dsp:nvSpPr>
      <dsp:spPr>
        <a:xfrm>
          <a:off x="1828732"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1845588" y="108412"/>
        <a:ext cx="619360" cy="541807"/>
      </dsp:txXfrm>
    </dsp:sp>
    <dsp:sp modelId="{2278A2AD-F45D-4C3A-B636-8598A8C4122B}">
      <dsp:nvSpPr>
        <dsp:cNvPr id="0" name=""/>
        <dsp:cNvSpPr/>
      </dsp:nvSpPr>
      <dsp:spPr>
        <a:xfrm>
          <a:off x="2547111"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2547111" y="330727"/>
        <a:ext cx="96916" cy="97177"/>
      </dsp:txXfrm>
    </dsp:sp>
    <dsp:sp modelId="{C5F57740-67FA-4113-B1C6-68FF63C0A60D}">
      <dsp:nvSpPr>
        <dsp:cNvPr id="0" name=""/>
        <dsp:cNvSpPr/>
      </dsp:nvSpPr>
      <dsp:spPr>
        <a:xfrm>
          <a:off x="2743033"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(layers=16,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=5, stride=1, padding=valid)</a:t>
          </a:r>
        </a:p>
      </dsp:txBody>
      <dsp:txXfrm>
        <a:off x="2759889" y="108412"/>
        <a:ext cx="619360" cy="541807"/>
      </dsp:txXfrm>
    </dsp:sp>
    <dsp:sp modelId="{EBFA4251-5CEC-4C58-A41B-3EB21BE8406E}">
      <dsp:nvSpPr>
        <dsp:cNvPr id="0" name=""/>
        <dsp:cNvSpPr/>
      </dsp:nvSpPr>
      <dsp:spPr>
        <a:xfrm>
          <a:off x="3461412"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3461412" y="330727"/>
        <a:ext cx="96916" cy="97177"/>
      </dsp:txXfrm>
    </dsp:sp>
    <dsp:sp modelId="{E9019F3B-787F-45C7-AB92-F8CF170A85D4}">
      <dsp:nvSpPr>
        <dsp:cNvPr id="0" name=""/>
        <dsp:cNvSpPr/>
      </dsp:nvSpPr>
      <dsp:spPr>
        <a:xfrm>
          <a:off x="3657334"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3674190" y="108412"/>
        <a:ext cx="619360" cy="541807"/>
      </dsp:txXfrm>
    </dsp:sp>
    <dsp:sp modelId="{B3BECEB0-3A52-4712-918C-8A2B0CE76249}">
      <dsp:nvSpPr>
        <dsp:cNvPr id="0" name=""/>
        <dsp:cNvSpPr/>
      </dsp:nvSpPr>
      <dsp:spPr>
        <a:xfrm>
          <a:off x="4375713"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4375713" y="330727"/>
        <a:ext cx="96916" cy="97177"/>
      </dsp:txXfrm>
    </dsp:sp>
    <dsp:sp modelId="{6D038901-CA71-4CCC-8E44-1063DDF8510F}">
      <dsp:nvSpPr>
        <dsp:cNvPr id="0" name=""/>
        <dsp:cNvSpPr/>
      </dsp:nvSpPr>
      <dsp:spPr>
        <a:xfrm>
          <a:off x="4571635"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(layers=32,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=5, stride=1, padding=valid)</a:t>
          </a:r>
        </a:p>
      </dsp:txBody>
      <dsp:txXfrm>
        <a:off x="4588491" y="108412"/>
        <a:ext cx="619360" cy="541807"/>
      </dsp:txXfrm>
    </dsp:sp>
    <dsp:sp modelId="{FBACC447-0EF1-44C4-AB23-6744185EB666}">
      <dsp:nvSpPr>
        <dsp:cNvPr id="0" name=""/>
        <dsp:cNvSpPr/>
      </dsp:nvSpPr>
      <dsp:spPr>
        <a:xfrm>
          <a:off x="5290014"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5290014" y="330727"/>
        <a:ext cx="96916" cy="97177"/>
      </dsp:txXfrm>
    </dsp:sp>
    <dsp:sp modelId="{45CCD3CB-B252-43FD-A9FC-6CF2BBC66DA4}">
      <dsp:nvSpPr>
        <dsp:cNvPr id="0" name=""/>
        <dsp:cNvSpPr/>
      </dsp:nvSpPr>
      <dsp:spPr>
        <a:xfrm>
          <a:off x="5485936"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5502792" y="108412"/>
        <a:ext cx="619360" cy="541807"/>
      </dsp:txXfrm>
    </dsp:sp>
    <dsp:sp modelId="{5CB4CDFD-40F7-48FE-8CA2-022A1FDB315E}">
      <dsp:nvSpPr>
        <dsp:cNvPr id="0" name=""/>
        <dsp:cNvSpPr/>
      </dsp:nvSpPr>
      <dsp:spPr>
        <a:xfrm>
          <a:off x="6204315"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6204315" y="330727"/>
        <a:ext cx="96916" cy="97177"/>
      </dsp:txXfrm>
    </dsp:sp>
    <dsp:sp modelId="{CBD8AFA7-35F5-4770-BF9C-2C10DDF85E9D}">
      <dsp:nvSpPr>
        <dsp:cNvPr id="0" name=""/>
        <dsp:cNvSpPr/>
      </dsp:nvSpPr>
      <dsp:spPr>
        <a:xfrm>
          <a:off x="6400237"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Flatten</a:t>
          </a:r>
        </a:p>
      </dsp:txBody>
      <dsp:txXfrm>
        <a:off x="6417093" y="108412"/>
        <a:ext cx="619360" cy="541807"/>
      </dsp:txXfrm>
    </dsp:sp>
    <dsp:sp modelId="{BA236CE3-76D3-408C-8AD7-C836C4C17832}">
      <dsp:nvSpPr>
        <dsp:cNvPr id="0" name=""/>
        <dsp:cNvSpPr/>
      </dsp:nvSpPr>
      <dsp:spPr>
        <a:xfrm>
          <a:off x="7118616"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7118616" y="330727"/>
        <a:ext cx="96916" cy="97177"/>
      </dsp:txXfrm>
    </dsp:sp>
    <dsp:sp modelId="{35D6F453-F536-4565-AD9B-D4AB8ACAA937}">
      <dsp:nvSpPr>
        <dsp:cNvPr id="0" name=""/>
        <dsp:cNvSpPr/>
      </dsp:nvSpPr>
      <dsp:spPr>
        <a:xfrm>
          <a:off x="7314538"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Layer1 (nodes=120)</a:t>
          </a:r>
        </a:p>
      </dsp:txBody>
      <dsp:txXfrm>
        <a:off x="7331394" y="108412"/>
        <a:ext cx="619360" cy="541807"/>
      </dsp:txXfrm>
    </dsp:sp>
    <dsp:sp modelId="{2AB5222B-6214-4B56-91F2-171FA2C8665C}">
      <dsp:nvSpPr>
        <dsp:cNvPr id="0" name=""/>
        <dsp:cNvSpPr/>
      </dsp:nvSpPr>
      <dsp:spPr>
        <a:xfrm>
          <a:off x="8032917"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8032917" y="330727"/>
        <a:ext cx="96916" cy="97177"/>
      </dsp:txXfrm>
    </dsp:sp>
    <dsp:sp modelId="{E2ABF414-5F37-4A42-A778-CD9BC29BEC08}">
      <dsp:nvSpPr>
        <dsp:cNvPr id="0" name=""/>
        <dsp:cNvSpPr/>
      </dsp:nvSpPr>
      <dsp:spPr>
        <a:xfrm>
          <a:off x="8228839"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Layer2 (nodes=84)</a:t>
          </a:r>
        </a:p>
      </dsp:txBody>
      <dsp:txXfrm>
        <a:off x="8245695" y="108412"/>
        <a:ext cx="619360" cy="541807"/>
      </dsp:txXfrm>
    </dsp:sp>
    <dsp:sp modelId="{C73E877B-A180-41E3-B6D9-05E93ACEE182}">
      <dsp:nvSpPr>
        <dsp:cNvPr id="0" name=""/>
        <dsp:cNvSpPr/>
      </dsp:nvSpPr>
      <dsp:spPr>
        <a:xfrm>
          <a:off x="8947218"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8947218" y="330727"/>
        <a:ext cx="96916" cy="97177"/>
      </dsp:txXfrm>
    </dsp:sp>
    <dsp:sp modelId="{F2E5712C-1BDE-4CBA-87D3-EE2EBF4AEBAA}">
      <dsp:nvSpPr>
        <dsp:cNvPr id="0" name=""/>
        <dsp:cNvSpPr/>
      </dsp:nvSpPr>
      <dsp:spPr>
        <a:xfrm>
          <a:off x="9143140"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Layer2 (nodes=58)</a:t>
          </a:r>
        </a:p>
      </dsp:txBody>
      <dsp:txXfrm>
        <a:off x="9159996" y="108412"/>
        <a:ext cx="619360" cy="541807"/>
      </dsp:txXfrm>
    </dsp:sp>
    <dsp:sp modelId="{DE97B7FE-6C42-4B64-8F86-12DE2B23AED7}">
      <dsp:nvSpPr>
        <dsp:cNvPr id="0" name=""/>
        <dsp:cNvSpPr/>
      </dsp:nvSpPr>
      <dsp:spPr>
        <a:xfrm>
          <a:off x="9861519" y="298335"/>
          <a:ext cx="138451" cy="161961"/>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9861519" y="330727"/>
        <a:ext cx="96916" cy="97177"/>
      </dsp:txXfrm>
    </dsp:sp>
    <dsp:sp modelId="{C19B384E-EA8E-4242-B0ED-F1EB3A761FEA}">
      <dsp:nvSpPr>
        <dsp:cNvPr id="0" name=""/>
        <dsp:cNvSpPr/>
      </dsp:nvSpPr>
      <dsp:spPr>
        <a:xfrm>
          <a:off x="10057441" y="91556"/>
          <a:ext cx="653072" cy="57551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Output Layer (</a:t>
          </a:r>
          <a:r>
            <a:rPr lang="en-IN" sz="700" kern="1200" dirty="0" err="1">
              <a:solidFill>
                <a:sysClr val="windowText" lastClr="000000"/>
              </a:solidFill>
              <a:latin typeface="Calibri" panose="020F0502020204030204"/>
              <a:ea typeface="+mn-ea"/>
              <a:cs typeface="+mn-cs"/>
            </a:rPr>
            <a:t>softmax</a:t>
          </a:r>
          <a:r>
            <a:rPr lang="en-IN" sz="700" kern="1200" dirty="0">
              <a:solidFill>
                <a:sysClr val="windowText" lastClr="000000"/>
              </a:solidFill>
              <a:latin typeface="Calibri" panose="020F0502020204030204"/>
              <a:ea typeface="+mn-ea"/>
              <a:cs typeface="+mn-cs"/>
            </a:rPr>
            <a:t>)</a:t>
          </a:r>
        </a:p>
      </dsp:txBody>
      <dsp:txXfrm>
        <a:off x="10074297" y="108412"/>
        <a:ext cx="619360" cy="5418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BCE8-0A69-4628-9303-A5543F8852A2}">
      <dsp:nvSpPr>
        <dsp:cNvPr id="0" name=""/>
        <dsp:cNvSpPr/>
      </dsp:nvSpPr>
      <dsp:spPr>
        <a:xfrm>
          <a:off x="13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Input Layer</a:t>
          </a:r>
        </a:p>
      </dsp:txBody>
      <dsp:txXfrm>
        <a:off x="17031" y="22701"/>
        <a:ext cx="620949" cy="543198"/>
      </dsp:txXfrm>
    </dsp:sp>
    <dsp:sp modelId="{7752D4AC-D638-400B-87D2-8FC15E52B016}">
      <dsp:nvSpPr>
        <dsp:cNvPr id="0" name=""/>
        <dsp:cNvSpPr/>
      </dsp:nvSpPr>
      <dsp:spPr>
        <a:xfrm>
          <a:off x="72035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720356" y="245587"/>
        <a:ext cx="97164" cy="97427"/>
      </dsp:txXfrm>
    </dsp:sp>
    <dsp:sp modelId="{0697456B-7D67-479C-B56B-F189024268A4}">
      <dsp:nvSpPr>
        <dsp:cNvPr id="0" name=""/>
        <dsp:cNvSpPr/>
      </dsp:nvSpPr>
      <dsp:spPr>
        <a:xfrm>
          <a:off x="91678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(layers=16,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=5, stride=2, padding=same)</a:t>
          </a:r>
        </a:p>
      </dsp:txBody>
      <dsp:txXfrm>
        <a:off x="933681" y="22701"/>
        <a:ext cx="620949" cy="543198"/>
      </dsp:txXfrm>
    </dsp:sp>
    <dsp:sp modelId="{353BFB43-75FB-4D3E-BBA2-80685A14F075}">
      <dsp:nvSpPr>
        <dsp:cNvPr id="0" name=""/>
        <dsp:cNvSpPr/>
      </dsp:nvSpPr>
      <dsp:spPr>
        <a:xfrm>
          <a:off x="163700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1637006" y="245587"/>
        <a:ext cx="97164" cy="97427"/>
      </dsp:txXfrm>
    </dsp:sp>
    <dsp:sp modelId="{A3391151-BCEE-4280-9FB5-0F786F15EEAC}">
      <dsp:nvSpPr>
        <dsp:cNvPr id="0" name=""/>
        <dsp:cNvSpPr/>
      </dsp:nvSpPr>
      <dsp:spPr>
        <a:xfrm>
          <a:off x="183343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1850331" y="22701"/>
        <a:ext cx="620949" cy="543198"/>
      </dsp:txXfrm>
    </dsp:sp>
    <dsp:sp modelId="{B32ABF65-E5C0-46BF-BC0F-96A28909497B}">
      <dsp:nvSpPr>
        <dsp:cNvPr id="0" name=""/>
        <dsp:cNvSpPr/>
      </dsp:nvSpPr>
      <dsp:spPr>
        <a:xfrm>
          <a:off x="255365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2553656" y="245587"/>
        <a:ext cx="97164" cy="97427"/>
      </dsp:txXfrm>
    </dsp:sp>
    <dsp:sp modelId="{AD20F986-B417-4778-8361-D5957B8C6E05}">
      <dsp:nvSpPr>
        <dsp:cNvPr id="0" name=""/>
        <dsp:cNvSpPr/>
      </dsp:nvSpPr>
      <dsp:spPr>
        <a:xfrm>
          <a:off x="275008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(layers=32,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=5, stride=2, padding=same)</a:t>
          </a:r>
        </a:p>
      </dsp:txBody>
      <dsp:txXfrm>
        <a:off x="2766981" y="22701"/>
        <a:ext cx="620949" cy="543198"/>
      </dsp:txXfrm>
    </dsp:sp>
    <dsp:sp modelId="{05CAC1A8-C26C-438E-9532-0FD8DA44B67B}">
      <dsp:nvSpPr>
        <dsp:cNvPr id="0" name=""/>
        <dsp:cNvSpPr/>
      </dsp:nvSpPr>
      <dsp:spPr>
        <a:xfrm>
          <a:off x="347030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3470306" y="245587"/>
        <a:ext cx="97164" cy="97427"/>
      </dsp:txXfrm>
    </dsp:sp>
    <dsp:sp modelId="{40A76590-1EC1-4A47-9C59-D3458D0EB33F}">
      <dsp:nvSpPr>
        <dsp:cNvPr id="0" name=""/>
        <dsp:cNvSpPr/>
      </dsp:nvSpPr>
      <dsp:spPr>
        <a:xfrm>
          <a:off x="366673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3683631" y="22701"/>
        <a:ext cx="620949" cy="543198"/>
      </dsp:txXfrm>
    </dsp:sp>
    <dsp:sp modelId="{20D1ED91-D4C5-47BF-8820-D2C8D9A81505}">
      <dsp:nvSpPr>
        <dsp:cNvPr id="0" name=""/>
        <dsp:cNvSpPr/>
      </dsp:nvSpPr>
      <dsp:spPr>
        <a:xfrm>
          <a:off x="438695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4386956" y="245587"/>
        <a:ext cx="97164" cy="97427"/>
      </dsp:txXfrm>
    </dsp:sp>
    <dsp:sp modelId="{14644F42-614E-4F18-A8C7-0A5BA466B4D8}">
      <dsp:nvSpPr>
        <dsp:cNvPr id="0" name=""/>
        <dsp:cNvSpPr/>
      </dsp:nvSpPr>
      <dsp:spPr>
        <a:xfrm>
          <a:off x="458338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(layers=64,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=5, stride=2, padding=same)</a:t>
          </a:r>
        </a:p>
      </dsp:txBody>
      <dsp:txXfrm>
        <a:off x="4600281" y="22701"/>
        <a:ext cx="620949" cy="543198"/>
      </dsp:txXfrm>
    </dsp:sp>
    <dsp:sp modelId="{A834E6D4-4DB0-450D-BB03-EA0CDAEE6006}">
      <dsp:nvSpPr>
        <dsp:cNvPr id="0" name=""/>
        <dsp:cNvSpPr/>
      </dsp:nvSpPr>
      <dsp:spPr>
        <a:xfrm>
          <a:off x="530360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5303606" y="245587"/>
        <a:ext cx="97164" cy="97427"/>
      </dsp:txXfrm>
    </dsp:sp>
    <dsp:sp modelId="{A4A53BD3-AC0E-4E5D-8D07-842CE860C0A2}">
      <dsp:nvSpPr>
        <dsp:cNvPr id="0" name=""/>
        <dsp:cNvSpPr/>
      </dsp:nvSpPr>
      <dsp:spPr>
        <a:xfrm>
          <a:off x="550003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5516930" y="22701"/>
        <a:ext cx="620949" cy="543198"/>
      </dsp:txXfrm>
    </dsp:sp>
    <dsp:sp modelId="{08325909-6A2F-4FBB-B7CB-C77EDF995F59}">
      <dsp:nvSpPr>
        <dsp:cNvPr id="0" name=""/>
        <dsp:cNvSpPr/>
      </dsp:nvSpPr>
      <dsp:spPr>
        <a:xfrm>
          <a:off x="622025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6220255" y="245587"/>
        <a:ext cx="97164" cy="97427"/>
      </dsp:txXfrm>
    </dsp:sp>
    <dsp:sp modelId="{0BBED9F6-1721-486F-B89A-FFCCFAEDDD5E}">
      <dsp:nvSpPr>
        <dsp:cNvPr id="0" name=""/>
        <dsp:cNvSpPr/>
      </dsp:nvSpPr>
      <dsp:spPr>
        <a:xfrm>
          <a:off x="641668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Flatten</a:t>
          </a:r>
        </a:p>
      </dsp:txBody>
      <dsp:txXfrm>
        <a:off x="6433580" y="22701"/>
        <a:ext cx="620949" cy="543198"/>
      </dsp:txXfrm>
    </dsp:sp>
    <dsp:sp modelId="{A0D98C58-3422-4C2B-95F1-596BC6570C8C}">
      <dsp:nvSpPr>
        <dsp:cNvPr id="0" name=""/>
        <dsp:cNvSpPr/>
      </dsp:nvSpPr>
      <dsp:spPr>
        <a:xfrm>
          <a:off x="713690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7136905" y="245587"/>
        <a:ext cx="97164" cy="97427"/>
      </dsp:txXfrm>
    </dsp:sp>
    <dsp:sp modelId="{51D76290-98F6-426C-B10B-6F9949DD5DC2}">
      <dsp:nvSpPr>
        <dsp:cNvPr id="0" name=""/>
        <dsp:cNvSpPr/>
      </dsp:nvSpPr>
      <dsp:spPr>
        <a:xfrm>
          <a:off x="733333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Layer1 (nodes=240)</a:t>
          </a:r>
        </a:p>
      </dsp:txBody>
      <dsp:txXfrm>
        <a:off x="7350230" y="22701"/>
        <a:ext cx="620949" cy="543198"/>
      </dsp:txXfrm>
    </dsp:sp>
    <dsp:sp modelId="{AC4BA293-7743-4F85-8500-64BD59D1EF94}">
      <dsp:nvSpPr>
        <dsp:cNvPr id="0" name=""/>
        <dsp:cNvSpPr/>
      </dsp:nvSpPr>
      <dsp:spPr>
        <a:xfrm>
          <a:off x="805355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8053555" y="245587"/>
        <a:ext cx="97164" cy="97427"/>
      </dsp:txXfrm>
    </dsp:sp>
    <dsp:sp modelId="{40341B01-057B-441E-8FA4-0944FD580E5E}">
      <dsp:nvSpPr>
        <dsp:cNvPr id="0" name=""/>
        <dsp:cNvSpPr/>
      </dsp:nvSpPr>
      <dsp:spPr>
        <a:xfrm>
          <a:off x="824998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Layer2 (nodes=168)</a:t>
          </a:r>
        </a:p>
      </dsp:txBody>
      <dsp:txXfrm>
        <a:off x="8266880" y="22701"/>
        <a:ext cx="620949" cy="543198"/>
      </dsp:txXfrm>
    </dsp:sp>
    <dsp:sp modelId="{00E3057A-2D74-4512-8488-2DD3ACF149C4}">
      <dsp:nvSpPr>
        <dsp:cNvPr id="0" name=""/>
        <dsp:cNvSpPr/>
      </dsp:nvSpPr>
      <dsp:spPr>
        <a:xfrm>
          <a:off x="897020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8970205" y="245587"/>
        <a:ext cx="97164" cy="97427"/>
      </dsp:txXfrm>
    </dsp:sp>
    <dsp:sp modelId="{6C2CB757-7411-43E1-BB04-FB32C0D238C7}">
      <dsp:nvSpPr>
        <dsp:cNvPr id="0" name=""/>
        <dsp:cNvSpPr/>
      </dsp:nvSpPr>
      <dsp:spPr>
        <a:xfrm>
          <a:off x="916663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Layer3 (nodes=116)</a:t>
          </a:r>
        </a:p>
      </dsp:txBody>
      <dsp:txXfrm>
        <a:off x="9183530" y="22701"/>
        <a:ext cx="620949" cy="543198"/>
      </dsp:txXfrm>
    </dsp:sp>
    <dsp:sp modelId="{246F6C68-2BC0-4E03-8B0E-13940A357253}">
      <dsp:nvSpPr>
        <dsp:cNvPr id="0" name=""/>
        <dsp:cNvSpPr/>
      </dsp:nvSpPr>
      <dsp:spPr>
        <a:xfrm>
          <a:off x="988685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9886855" y="245587"/>
        <a:ext cx="97164" cy="97427"/>
      </dsp:txXfrm>
    </dsp:sp>
    <dsp:sp modelId="{FEE65535-1F7A-4F45-A690-8216D616DCBC}">
      <dsp:nvSpPr>
        <dsp:cNvPr id="0" name=""/>
        <dsp:cNvSpPr/>
      </dsp:nvSpPr>
      <dsp:spPr>
        <a:xfrm>
          <a:off x="1008328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Output Layer (</a:t>
          </a:r>
          <a:r>
            <a:rPr lang="en-IN" sz="700" kern="1200" dirty="0" err="1">
              <a:solidFill>
                <a:sysClr val="windowText" lastClr="000000"/>
              </a:solidFill>
              <a:latin typeface="Calibri" panose="020F0502020204030204"/>
              <a:ea typeface="+mn-ea"/>
              <a:cs typeface="+mn-cs"/>
            </a:rPr>
            <a:t>softmax</a:t>
          </a:r>
          <a:r>
            <a:rPr lang="en-IN" sz="700" kern="1200" dirty="0">
              <a:solidFill>
                <a:sysClr val="windowText" lastClr="000000"/>
              </a:solidFill>
              <a:latin typeface="Calibri" panose="020F0502020204030204"/>
              <a:ea typeface="+mn-ea"/>
              <a:cs typeface="+mn-cs"/>
            </a:rPr>
            <a:t>)</a:t>
          </a:r>
        </a:p>
      </dsp:txBody>
      <dsp:txXfrm>
        <a:off x="10100180" y="22701"/>
        <a:ext cx="620949" cy="5431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72AC2-A7C7-46D6-B717-696D7D49DAA5}">
      <dsp:nvSpPr>
        <dsp:cNvPr id="0" name=""/>
        <dsp:cNvSpPr/>
      </dsp:nvSpPr>
      <dsp:spPr>
        <a:xfrm>
          <a:off x="13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Input Layer</a:t>
          </a:r>
        </a:p>
      </dsp:txBody>
      <dsp:txXfrm>
        <a:off x="17031" y="22701"/>
        <a:ext cx="620949" cy="543198"/>
      </dsp:txXfrm>
    </dsp:sp>
    <dsp:sp modelId="{C29273D1-E8A0-4A76-B628-402673602F0E}">
      <dsp:nvSpPr>
        <dsp:cNvPr id="0" name=""/>
        <dsp:cNvSpPr/>
      </dsp:nvSpPr>
      <dsp:spPr>
        <a:xfrm>
          <a:off x="72035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720356" y="245587"/>
        <a:ext cx="97164" cy="97427"/>
      </dsp:txXfrm>
    </dsp:sp>
    <dsp:sp modelId="{A428F1F3-464D-4D65-AD9D-E9144D032004}">
      <dsp:nvSpPr>
        <dsp:cNvPr id="0" name=""/>
        <dsp:cNvSpPr/>
      </dsp:nvSpPr>
      <dsp:spPr>
        <a:xfrm>
          <a:off x="91678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(layers=6,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=9, stride=1, padding=same)</a:t>
          </a:r>
        </a:p>
      </dsp:txBody>
      <dsp:txXfrm>
        <a:off x="933681" y="22701"/>
        <a:ext cx="620949" cy="543198"/>
      </dsp:txXfrm>
    </dsp:sp>
    <dsp:sp modelId="{22D01ED9-1800-4A3D-BB66-F059DC91429A}">
      <dsp:nvSpPr>
        <dsp:cNvPr id="0" name=""/>
        <dsp:cNvSpPr/>
      </dsp:nvSpPr>
      <dsp:spPr>
        <a:xfrm>
          <a:off x="163700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1637006" y="245587"/>
        <a:ext cx="97164" cy="97427"/>
      </dsp:txXfrm>
    </dsp:sp>
    <dsp:sp modelId="{01778D55-6A3C-4E4D-B14E-4F3759690E71}">
      <dsp:nvSpPr>
        <dsp:cNvPr id="0" name=""/>
        <dsp:cNvSpPr/>
      </dsp:nvSpPr>
      <dsp:spPr>
        <a:xfrm>
          <a:off x="183343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1850331" y="22701"/>
        <a:ext cx="620949" cy="543198"/>
      </dsp:txXfrm>
    </dsp:sp>
    <dsp:sp modelId="{2A1CD6CB-EA2F-46D8-8F41-E482F57FB183}">
      <dsp:nvSpPr>
        <dsp:cNvPr id="0" name=""/>
        <dsp:cNvSpPr/>
      </dsp:nvSpPr>
      <dsp:spPr>
        <a:xfrm>
          <a:off x="255365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2553656" y="245587"/>
        <a:ext cx="97164" cy="97427"/>
      </dsp:txXfrm>
    </dsp:sp>
    <dsp:sp modelId="{5AE227E4-BE86-46FB-AB8F-7BECB9E5BAE1}">
      <dsp:nvSpPr>
        <dsp:cNvPr id="0" name=""/>
        <dsp:cNvSpPr/>
      </dsp:nvSpPr>
      <dsp:spPr>
        <a:xfrm>
          <a:off x="275008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(layers=16,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=9, stride=1, padding=same)</a:t>
          </a:r>
        </a:p>
      </dsp:txBody>
      <dsp:txXfrm>
        <a:off x="2766981" y="22701"/>
        <a:ext cx="620949" cy="543198"/>
      </dsp:txXfrm>
    </dsp:sp>
    <dsp:sp modelId="{4427B47E-6689-4C7F-ACFC-D4EC81C1A64F}">
      <dsp:nvSpPr>
        <dsp:cNvPr id="0" name=""/>
        <dsp:cNvSpPr/>
      </dsp:nvSpPr>
      <dsp:spPr>
        <a:xfrm>
          <a:off x="347030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3470306" y="245587"/>
        <a:ext cx="97164" cy="97427"/>
      </dsp:txXfrm>
    </dsp:sp>
    <dsp:sp modelId="{6EFAD2E1-9C51-4919-B844-CA6020EC9FAE}">
      <dsp:nvSpPr>
        <dsp:cNvPr id="0" name=""/>
        <dsp:cNvSpPr/>
      </dsp:nvSpPr>
      <dsp:spPr>
        <a:xfrm>
          <a:off x="366673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3683631" y="22701"/>
        <a:ext cx="620949" cy="543198"/>
      </dsp:txXfrm>
    </dsp:sp>
    <dsp:sp modelId="{46E9969D-A588-438D-B9BB-141DE56F7A34}">
      <dsp:nvSpPr>
        <dsp:cNvPr id="0" name=""/>
        <dsp:cNvSpPr/>
      </dsp:nvSpPr>
      <dsp:spPr>
        <a:xfrm>
          <a:off x="438695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4386956" y="245587"/>
        <a:ext cx="97164" cy="97427"/>
      </dsp:txXfrm>
    </dsp:sp>
    <dsp:sp modelId="{42469FA2-3D03-4A71-BAB9-D719CC6B0319}">
      <dsp:nvSpPr>
        <dsp:cNvPr id="0" name=""/>
        <dsp:cNvSpPr/>
      </dsp:nvSpPr>
      <dsp:spPr>
        <a:xfrm>
          <a:off x="4583381"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Conv1 (layers=16, </a:t>
          </a:r>
          <a:r>
            <a:rPr lang="en-IN" sz="700" kern="1200" dirty="0" err="1">
              <a:solidFill>
                <a:sysClr val="windowText" lastClr="000000"/>
              </a:solidFill>
              <a:latin typeface="Calibri" panose="020F0502020204030204"/>
              <a:ea typeface="+mn-ea"/>
              <a:cs typeface="+mn-cs"/>
            </a:rPr>
            <a:t>kenrel</a:t>
          </a:r>
          <a:r>
            <a:rPr lang="en-IN" sz="700" kern="1200" dirty="0">
              <a:solidFill>
                <a:sysClr val="windowText" lastClr="000000"/>
              </a:solidFill>
              <a:latin typeface="Calibri" panose="020F0502020204030204"/>
              <a:ea typeface="+mn-ea"/>
              <a:cs typeface="+mn-cs"/>
            </a:rPr>
            <a:t>=5, stride=1, padding=same)</a:t>
          </a:r>
        </a:p>
      </dsp:txBody>
      <dsp:txXfrm>
        <a:off x="4600281" y="22701"/>
        <a:ext cx="620949" cy="543198"/>
      </dsp:txXfrm>
    </dsp:sp>
    <dsp:sp modelId="{7300BBDB-CD2D-4ACE-9F43-3CA533A9DF92}">
      <dsp:nvSpPr>
        <dsp:cNvPr id="0" name=""/>
        <dsp:cNvSpPr/>
      </dsp:nvSpPr>
      <dsp:spPr>
        <a:xfrm>
          <a:off x="5303606"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5303606" y="245587"/>
        <a:ext cx="97164" cy="97427"/>
      </dsp:txXfrm>
    </dsp:sp>
    <dsp:sp modelId="{C0451705-090B-4DE1-8C8A-6BD02F437114}">
      <dsp:nvSpPr>
        <dsp:cNvPr id="0" name=""/>
        <dsp:cNvSpPr/>
      </dsp:nvSpPr>
      <dsp:spPr>
        <a:xfrm>
          <a:off x="550003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MaxPool2d</a:t>
          </a:r>
        </a:p>
      </dsp:txBody>
      <dsp:txXfrm>
        <a:off x="5516930" y="22701"/>
        <a:ext cx="620949" cy="543198"/>
      </dsp:txXfrm>
    </dsp:sp>
    <dsp:sp modelId="{261D1033-56F4-4BEB-A76D-CC32318C67D4}">
      <dsp:nvSpPr>
        <dsp:cNvPr id="0" name=""/>
        <dsp:cNvSpPr/>
      </dsp:nvSpPr>
      <dsp:spPr>
        <a:xfrm>
          <a:off x="622025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6220255" y="245587"/>
        <a:ext cx="97164" cy="97427"/>
      </dsp:txXfrm>
    </dsp:sp>
    <dsp:sp modelId="{274DD092-9CC6-456A-B672-F95F0ABAC123}">
      <dsp:nvSpPr>
        <dsp:cNvPr id="0" name=""/>
        <dsp:cNvSpPr/>
      </dsp:nvSpPr>
      <dsp:spPr>
        <a:xfrm>
          <a:off x="641668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Flatten</a:t>
          </a:r>
        </a:p>
      </dsp:txBody>
      <dsp:txXfrm>
        <a:off x="6433580" y="22701"/>
        <a:ext cx="620949" cy="543198"/>
      </dsp:txXfrm>
    </dsp:sp>
    <dsp:sp modelId="{C72D1663-2564-43EC-84FC-34080CF5AC47}">
      <dsp:nvSpPr>
        <dsp:cNvPr id="0" name=""/>
        <dsp:cNvSpPr/>
      </dsp:nvSpPr>
      <dsp:spPr>
        <a:xfrm>
          <a:off x="713690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7136905" y="245587"/>
        <a:ext cx="97164" cy="97427"/>
      </dsp:txXfrm>
    </dsp:sp>
    <dsp:sp modelId="{0C665379-C230-4B05-951B-462785A6948D}">
      <dsp:nvSpPr>
        <dsp:cNvPr id="0" name=""/>
        <dsp:cNvSpPr/>
      </dsp:nvSpPr>
      <dsp:spPr>
        <a:xfrm>
          <a:off x="733333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Layer1 (nodes=576)</a:t>
          </a:r>
        </a:p>
      </dsp:txBody>
      <dsp:txXfrm>
        <a:off x="7350230" y="22701"/>
        <a:ext cx="620949" cy="543198"/>
      </dsp:txXfrm>
    </dsp:sp>
    <dsp:sp modelId="{C402D321-AE59-472C-83E6-720E25BD9480}">
      <dsp:nvSpPr>
        <dsp:cNvPr id="0" name=""/>
        <dsp:cNvSpPr/>
      </dsp:nvSpPr>
      <dsp:spPr>
        <a:xfrm>
          <a:off x="805355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8053555" y="245587"/>
        <a:ext cx="97164" cy="97427"/>
      </dsp:txXfrm>
    </dsp:sp>
    <dsp:sp modelId="{01482F09-477D-4E0C-A994-E78BB593254C}">
      <dsp:nvSpPr>
        <dsp:cNvPr id="0" name=""/>
        <dsp:cNvSpPr/>
      </dsp:nvSpPr>
      <dsp:spPr>
        <a:xfrm>
          <a:off x="824998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Layer2 (nodes=288)</a:t>
          </a:r>
        </a:p>
      </dsp:txBody>
      <dsp:txXfrm>
        <a:off x="8266880" y="22701"/>
        <a:ext cx="620949" cy="543198"/>
      </dsp:txXfrm>
    </dsp:sp>
    <dsp:sp modelId="{D7BDB0DF-5866-441E-984F-104AF979057C}">
      <dsp:nvSpPr>
        <dsp:cNvPr id="0" name=""/>
        <dsp:cNvSpPr/>
      </dsp:nvSpPr>
      <dsp:spPr>
        <a:xfrm>
          <a:off x="897020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8970205" y="245587"/>
        <a:ext cx="97164" cy="97427"/>
      </dsp:txXfrm>
    </dsp:sp>
    <dsp:sp modelId="{91AEBD47-0284-4C5C-9D11-94552E15C413}">
      <dsp:nvSpPr>
        <dsp:cNvPr id="0" name=""/>
        <dsp:cNvSpPr/>
      </dsp:nvSpPr>
      <dsp:spPr>
        <a:xfrm>
          <a:off x="916663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Hidden Layer3 (nodes=144)</a:t>
          </a:r>
        </a:p>
      </dsp:txBody>
      <dsp:txXfrm>
        <a:off x="9183530" y="22701"/>
        <a:ext cx="620949" cy="543198"/>
      </dsp:txXfrm>
    </dsp:sp>
    <dsp:sp modelId="{683A3A60-3424-42A1-830A-A882ECCCA1DC}">
      <dsp:nvSpPr>
        <dsp:cNvPr id="0" name=""/>
        <dsp:cNvSpPr/>
      </dsp:nvSpPr>
      <dsp:spPr>
        <a:xfrm>
          <a:off x="9886855" y="213112"/>
          <a:ext cx="138806" cy="16237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ysClr val="window" lastClr="FFFFFF"/>
            </a:solidFill>
            <a:latin typeface="Calibri" panose="020F0502020204030204"/>
            <a:ea typeface="+mn-ea"/>
            <a:cs typeface="+mn-cs"/>
          </a:endParaRPr>
        </a:p>
      </dsp:txBody>
      <dsp:txXfrm>
        <a:off x="9886855" y="245587"/>
        <a:ext cx="97164" cy="97427"/>
      </dsp:txXfrm>
    </dsp:sp>
    <dsp:sp modelId="{66A95359-8A1B-4EFB-9E7A-1820E4CEA73B}">
      <dsp:nvSpPr>
        <dsp:cNvPr id="0" name=""/>
        <dsp:cNvSpPr/>
      </dsp:nvSpPr>
      <dsp:spPr>
        <a:xfrm>
          <a:off x="10083280" y="5801"/>
          <a:ext cx="654749" cy="576998"/>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solidFill>
              <a:latin typeface="Calibri" panose="020F0502020204030204"/>
              <a:ea typeface="+mn-ea"/>
              <a:cs typeface="+mn-cs"/>
            </a:rPr>
            <a:t>Output Layer (</a:t>
          </a:r>
          <a:r>
            <a:rPr lang="en-IN" sz="700" kern="1200" dirty="0" err="1">
              <a:solidFill>
                <a:sysClr val="windowText" lastClr="000000"/>
              </a:solidFill>
              <a:latin typeface="Calibri" panose="020F0502020204030204"/>
              <a:ea typeface="+mn-ea"/>
              <a:cs typeface="+mn-cs"/>
            </a:rPr>
            <a:t>softmax</a:t>
          </a:r>
          <a:r>
            <a:rPr lang="en-IN" sz="700" kern="1200" dirty="0">
              <a:solidFill>
                <a:sysClr val="windowText" lastClr="000000"/>
              </a:solidFill>
              <a:latin typeface="Calibri" panose="020F0502020204030204"/>
              <a:ea typeface="+mn-ea"/>
              <a:cs typeface="+mn-cs"/>
            </a:rPr>
            <a:t>)</a:t>
          </a:r>
        </a:p>
      </dsp:txBody>
      <dsp:txXfrm>
        <a:off x="10100180" y="22701"/>
        <a:ext cx="620949" cy="543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20FC7-12B2-4278-B4D7-67A697C6D981}">
      <dsp:nvSpPr>
        <dsp:cNvPr id="0" name=""/>
        <dsp:cNvSpPr/>
      </dsp:nvSpPr>
      <dsp:spPr>
        <a:xfrm>
          <a:off x="0" y="0"/>
          <a:ext cx="1351460" cy="745671"/>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Input Layer</a:t>
          </a:r>
        </a:p>
      </dsp:txBody>
      <dsp:txXfrm>
        <a:off x="21840" y="21840"/>
        <a:ext cx="1307780" cy="701991"/>
      </dsp:txXfrm>
    </dsp:sp>
    <dsp:sp modelId="{0EE4CBBD-DFB9-4B56-A639-BEA0CB52138F}">
      <dsp:nvSpPr>
        <dsp:cNvPr id="0" name=""/>
        <dsp:cNvSpPr/>
      </dsp:nvSpPr>
      <dsp:spPr>
        <a:xfrm>
          <a:off x="1486606" y="205254"/>
          <a:ext cx="286509" cy="335162"/>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1486606" y="272286"/>
        <a:ext cx="200556" cy="201098"/>
      </dsp:txXfrm>
    </dsp:sp>
    <dsp:sp modelId="{6220A007-EE5F-44AF-A21F-95F6184CAE8A}">
      <dsp:nvSpPr>
        <dsp:cNvPr id="0" name=""/>
        <dsp:cNvSpPr/>
      </dsp:nvSpPr>
      <dsp:spPr>
        <a:xfrm>
          <a:off x="1892044" y="0"/>
          <a:ext cx="1351460" cy="745671"/>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Conv1 (layers=16, </a:t>
          </a:r>
          <a:r>
            <a:rPr lang="en-IN" sz="1200" kern="1200" dirty="0" err="1">
              <a:solidFill>
                <a:sysClr val="windowText" lastClr="000000"/>
              </a:solidFill>
              <a:latin typeface="Calibri" panose="020F0502020204030204"/>
              <a:ea typeface="+mn-ea"/>
              <a:cs typeface="+mn-cs"/>
            </a:rPr>
            <a:t>kenrel</a:t>
          </a:r>
          <a:r>
            <a:rPr lang="en-IN" sz="1200" kern="1200" dirty="0">
              <a:solidFill>
                <a:sysClr val="windowText" lastClr="000000"/>
              </a:solidFill>
              <a:latin typeface="Calibri" panose="020F0502020204030204"/>
              <a:ea typeface="+mn-ea"/>
              <a:cs typeface="+mn-cs"/>
            </a:rPr>
            <a:t>=3, stride=1, padding=same)</a:t>
          </a:r>
        </a:p>
      </dsp:txBody>
      <dsp:txXfrm>
        <a:off x="1913884" y="21840"/>
        <a:ext cx="1307780" cy="701991"/>
      </dsp:txXfrm>
    </dsp:sp>
    <dsp:sp modelId="{40C8EF90-9B5A-48F5-BA08-DD1EAD7159EA}">
      <dsp:nvSpPr>
        <dsp:cNvPr id="0" name=""/>
        <dsp:cNvSpPr/>
      </dsp:nvSpPr>
      <dsp:spPr>
        <a:xfrm>
          <a:off x="3378650" y="205254"/>
          <a:ext cx="286509" cy="335162"/>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3378650" y="272286"/>
        <a:ext cx="200556" cy="201098"/>
      </dsp:txXfrm>
    </dsp:sp>
    <dsp:sp modelId="{915191BB-02AE-416A-A178-B1ED5AC5CF30}">
      <dsp:nvSpPr>
        <dsp:cNvPr id="0" name=""/>
        <dsp:cNvSpPr/>
      </dsp:nvSpPr>
      <dsp:spPr>
        <a:xfrm>
          <a:off x="3784088" y="0"/>
          <a:ext cx="1351460" cy="745671"/>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MaxPool2d</a:t>
          </a:r>
        </a:p>
      </dsp:txBody>
      <dsp:txXfrm>
        <a:off x="3805928" y="21840"/>
        <a:ext cx="1307780" cy="701991"/>
      </dsp:txXfrm>
    </dsp:sp>
    <dsp:sp modelId="{9B0A091C-ACAF-4004-8FED-3E6C13F0A2D3}">
      <dsp:nvSpPr>
        <dsp:cNvPr id="0" name=""/>
        <dsp:cNvSpPr/>
      </dsp:nvSpPr>
      <dsp:spPr>
        <a:xfrm>
          <a:off x="5270694" y="205254"/>
          <a:ext cx="286509" cy="335162"/>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5270694" y="272286"/>
        <a:ext cx="200556" cy="201098"/>
      </dsp:txXfrm>
    </dsp:sp>
    <dsp:sp modelId="{DCD72513-960E-42CC-BECA-33E7F36420B3}">
      <dsp:nvSpPr>
        <dsp:cNvPr id="0" name=""/>
        <dsp:cNvSpPr/>
      </dsp:nvSpPr>
      <dsp:spPr>
        <a:xfrm>
          <a:off x="5676132" y="0"/>
          <a:ext cx="1351460" cy="745671"/>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Flatten</a:t>
          </a:r>
        </a:p>
      </dsp:txBody>
      <dsp:txXfrm>
        <a:off x="5697972" y="21840"/>
        <a:ext cx="1307780" cy="701991"/>
      </dsp:txXfrm>
    </dsp:sp>
    <dsp:sp modelId="{F48A9899-3C81-4A1D-905F-BEFB8FDAC735}">
      <dsp:nvSpPr>
        <dsp:cNvPr id="0" name=""/>
        <dsp:cNvSpPr/>
      </dsp:nvSpPr>
      <dsp:spPr>
        <a:xfrm>
          <a:off x="7162738" y="205254"/>
          <a:ext cx="286509" cy="335162"/>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7162738" y="272286"/>
        <a:ext cx="200556" cy="201098"/>
      </dsp:txXfrm>
    </dsp:sp>
    <dsp:sp modelId="{AB7213EC-F3A3-4047-A1B0-E896A63A901E}">
      <dsp:nvSpPr>
        <dsp:cNvPr id="0" name=""/>
        <dsp:cNvSpPr/>
      </dsp:nvSpPr>
      <dsp:spPr>
        <a:xfrm>
          <a:off x="7568176" y="0"/>
          <a:ext cx="1351460" cy="745671"/>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Hidden Layer1 (nodes=120)</a:t>
          </a:r>
        </a:p>
      </dsp:txBody>
      <dsp:txXfrm>
        <a:off x="7590016" y="21840"/>
        <a:ext cx="1307780" cy="701991"/>
      </dsp:txXfrm>
    </dsp:sp>
    <dsp:sp modelId="{6A83F3DA-EAEF-4CED-BF52-590C4E04DF92}">
      <dsp:nvSpPr>
        <dsp:cNvPr id="0" name=""/>
        <dsp:cNvSpPr/>
      </dsp:nvSpPr>
      <dsp:spPr>
        <a:xfrm>
          <a:off x="9054782" y="205254"/>
          <a:ext cx="286509" cy="335162"/>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9054782" y="272286"/>
        <a:ext cx="200556" cy="201098"/>
      </dsp:txXfrm>
    </dsp:sp>
    <dsp:sp modelId="{78844280-AC06-4ABB-A658-C7DDBCADEB6A}">
      <dsp:nvSpPr>
        <dsp:cNvPr id="0" name=""/>
        <dsp:cNvSpPr/>
      </dsp:nvSpPr>
      <dsp:spPr>
        <a:xfrm>
          <a:off x="9460220" y="0"/>
          <a:ext cx="1351460" cy="745671"/>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Output Layer (</a:t>
          </a:r>
          <a:r>
            <a:rPr lang="en-IN" sz="1200" kern="1200" dirty="0" err="1">
              <a:solidFill>
                <a:sysClr val="windowText" lastClr="000000"/>
              </a:solidFill>
              <a:latin typeface="Calibri" panose="020F0502020204030204"/>
              <a:ea typeface="+mn-ea"/>
              <a:cs typeface="+mn-cs"/>
            </a:rPr>
            <a:t>softmax</a:t>
          </a:r>
          <a:r>
            <a:rPr lang="en-IN" sz="1200" kern="1200" dirty="0">
              <a:solidFill>
                <a:sysClr val="windowText" lastClr="000000"/>
              </a:solidFill>
              <a:latin typeface="Calibri" panose="020F0502020204030204"/>
              <a:ea typeface="+mn-ea"/>
              <a:cs typeface="+mn-cs"/>
            </a:rPr>
            <a:t>)</a:t>
          </a:r>
        </a:p>
      </dsp:txBody>
      <dsp:txXfrm>
        <a:off x="9482060" y="21840"/>
        <a:ext cx="1307780" cy="701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3D650-3B99-46CF-B047-58AFCC68166D}">
      <dsp:nvSpPr>
        <dsp:cNvPr id="0" name=""/>
        <dsp:cNvSpPr/>
      </dsp:nvSpPr>
      <dsp:spPr>
        <a:xfrm>
          <a:off x="0"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Input Layer</a:t>
          </a:r>
        </a:p>
      </dsp:txBody>
      <dsp:txXfrm>
        <a:off x="21840" y="21840"/>
        <a:ext cx="1307759" cy="701992"/>
      </dsp:txXfrm>
    </dsp:sp>
    <dsp:sp modelId="{9D9182CC-A4B0-4AEF-A04E-D989918AE5D5}">
      <dsp:nvSpPr>
        <dsp:cNvPr id="0" name=""/>
        <dsp:cNvSpPr/>
      </dsp:nvSpPr>
      <dsp:spPr>
        <a:xfrm>
          <a:off x="148658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1486583" y="272288"/>
        <a:ext cx="200554" cy="201094"/>
      </dsp:txXfrm>
    </dsp:sp>
    <dsp:sp modelId="{2B8AE178-F041-4758-817B-191FC658A93B}">
      <dsp:nvSpPr>
        <dsp:cNvPr id="0" name=""/>
        <dsp:cNvSpPr/>
      </dsp:nvSpPr>
      <dsp:spPr>
        <a:xfrm>
          <a:off x="1892015"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Conv1 (layers=16, </a:t>
          </a:r>
          <a:r>
            <a:rPr lang="en-IN" sz="1200" kern="1200" dirty="0" err="1">
              <a:solidFill>
                <a:sysClr val="windowText" lastClr="000000"/>
              </a:solidFill>
              <a:latin typeface="Calibri" panose="020F0502020204030204"/>
              <a:ea typeface="+mn-ea"/>
              <a:cs typeface="+mn-cs"/>
            </a:rPr>
            <a:t>kenrel</a:t>
          </a:r>
          <a:r>
            <a:rPr lang="en-IN" sz="1200" kern="1200" dirty="0">
              <a:solidFill>
                <a:sysClr val="windowText" lastClr="000000"/>
              </a:solidFill>
              <a:latin typeface="Calibri" panose="020F0502020204030204"/>
              <a:ea typeface="+mn-ea"/>
              <a:cs typeface="+mn-cs"/>
            </a:rPr>
            <a:t>=3, stride=1, padding=valid)</a:t>
          </a:r>
        </a:p>
      </dsp:txBody>
      <dsp:txXfrm>
        <a:off x="1913855" y="21840"/>
        <a:ext cx="1307759" cy="701992"/>
      </dsp:txXfrm>
    </dsp:sp>
    <dsp:sp modelId="{1BF3883A-60D2-4E0B-8FE0-E0E57CC8DCE7}">
      <dsp:nvSpPr>
        <dsp:cNvPr id="0" name=""/>
        <dsp:cNvSpPr/>
      </dsp:nvSpPr>
      <dsp:spPr>
        <a:xfrm>
          <a:off x="3378598"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3378598" y="272288"/>
        <a:ext cx="200554" cy="201094"/>
      </dsp:txXfrm>
    </dsp:sp>
    <dsp:sp modelId="{CA824D64-5A49-4565-8F56-0F3DA01EE851}">
      <dsp:nvSpPr>
        <dsp:cNvPr id="0" name=""/>
        <dsp:cNvSpPr/>
      </dsp:nvSpPr>
      <dsp:spPr>
        <a:xfrm>
          <a:off x="3784030"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MaxPool2d</a:t>
          </a:r>
        </a:p>
      </dsp:txBody>
      <dsp:txXfrm>
        <a:off x="3805870" y="21840"/>
        <a:ext cx="1307759" cy="701992"/>
      </dsp:txXfrm>
    </dsp:sp>
    <dsp:sp modelId="{ABCA62C8-3C4E-4835-A9CD-E5879FE40D20}">
      <dsp:nvSpPr>
        <dsp:cNvPr id="0" name=""/>
        <dsp:cNvSpPr/>
      </dsp:nvSpPr>
      <dsp:spPr>
        <a:xfrm>
          <a:off x="527061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5270613" y="272288"/>
        <a:ext cx="200554" cy="201094"/>
      </dsp:txXfrm>
    </dsp:sp>
    <dsp:sp modelId="{4696D9B4-D1A5-45FB-BB7F-6DD37B93224E}">
      <dsp:nvSpPr>
        <dsp:cNvPr id="0" name=""/>
        <dsp:cNvSpPr/>
      </dsp:nvSpPr>
      <dsp:spPr>
        <a:xfrm>
          <a:off x="5676045"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Flatten</a:t>
          </a:r>
        </a:p>
      </dsp:txBody>
      <dsp:txXfrm>
        <a:off x="5697885" y="21840"/>
        <a:ext cx="1307759" cy="701992"/>
      </dsp:txXfrm>
    </dsp:sp>
    <dsp:sp modelId="{F4EE8528-5345-4ED1-9CA1-2321C5B89BD7}">
      <dsp:nvSpPr>
        <dsp:cNvPr id="0" name=""/>
        <dsp:cNvSpPr/>
      </dsp:nvSpPr>
      <dsp:spPr>
        <a:xfrm>
          <a:off x="7162628"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7162628" y="272288"/>
        <a:ext cx="200554" cy="201094"/>
      </dsp:txXfrm>
    </dsp:sp>
    <dsp:sp modelId="{511DBE9F-D8EE-4953-852A-1A94F310A271}">
      <dsp:nvSpPr>
        <dsp:cNvPr id="0" name=""/>
        <dsp:cNvSpPr/>
      </dsp:nvSpPr>
      <dsp:spPr>
        <a:xfrm>
          <a:off x="7568060"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Hidden Layer1 (nodes=120)</a:t>
          </a:r>
        </a:p>
      </dsp:txBody>
      <dsp:txXfrm>
        <a:off x="7589900" y="21840"/>
        <a:ext cx="1307759" cy="701992"/>
      </dsp:txXfrm>
    </dsp:sp>
    <dsp:sp modelId="{18330280-B6A6-49FE-9F7C-34818A188824}">
      <dsp:nvSpPr>
        <dsp:cNvPr id="0" name=""/>
        <dsp:cNvSpPr/>
      </dsp:nvSpPr>
      <dsp:spPr>
        <a:xfrm>
          <a:off x="905464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9054643" y="272288"/>
        <a:ext cx="200554" cy="201094"/>
      </dsp:txXfrm>
    </dsp:sp>
    <dsp:sp modelId="{2DA2A224-78ED-48B7-8C4B-657A5C7CF6F1}">
      <dsp:nvSpPr>
        <dsp:cNvPr id="0" name=""/>
        <dsp:cNvSpPr/>
      </dsp:nvSpPr>
      <dsp:spPr>
        <a:xfrm>
          <a:off x="9460075"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Output Layer (</a:t>
          </a:r>
          <a:r>
            <a:rPr lang="en-IN" sz="1200" kern="1200" dirty="0" err="1">
              <a:solidFill>
                <a:sysClr val="windowText" lastClr="000000"/>
              </a:solidFill>
              <a:latin typeface="Calibri" panose="020F0502020204030204"/>
              <a:ea typeface="+mn-ea"/>
              <a:cs typeface="+mn-cs"/>
            </a:rPr>
            <a:t>softmax</a:t>
          </a:r>
          <a:r>
            <a:rPr lang="en-IN" sz="1200" kern="1200" dirty="0">
              <a:solidFill>
                <a:sysClr val="windowText" lastClr="000000"/>
              </a:solidFill>
              <a:latin typeface="Calibri" panose="020F0502020204030204"/>
              <a:ea typeface="+mn-ea"/>
              <a:cs typeface="+mn-cs"/>
            </a:rPr>
            <a:t>)</a:t>
          </a:r>
        </a:p>
      </dsp:txBody>
      <dsp:txXfrm>
        <a:off x="9481915" y="21840"/>
        <a:ext cx="1307759" cy="701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38F82-BDC6-40F8-8F00-6A5E91F774CE}">
      <dsp:nvSpPr>
        <dsp:cNvPr id="0" name=""/>
        <dsp:cNvSpPr/>
      </dsp:nvSpPr>
      <dsp:spPr>
        <a:xfrm>
          <a:off x="0"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Input Layer</a:t>
          </a:r>
        </a:p>
      </dsp:txBody>
      <dsp:txXfrm>
        <a:off x="21840" y="21840"/>
        <a:ext cx="1307759" cy="701992"/>
      </dsp:txXfrm>
    </dsp:sp>
    <dsp:sp modelId="{7585C9D7-AEEE-46F1-83AA-8F7D5D1DD6C9}">
      <dsp:nvSpPr>
        <dsp:cNvPr id="0" name=""/>
        <dsp:cNvSpPr/>
      </dsp:nvSpPr>
      <dsp:spPr>
        <a:xfrm>
          <a:off x="148658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1486583" y="272288"/>
        <a:ext cx="200554" cy="201094"/>
      </dsp:txXfrm>
    </dsp:sp>
    <dsp:sp modelId="{75024914-C46B-4FB7-B6E5-78BD7B830521}">
      <dsp:nvSpPr>
        <dsp:cNvPr id="0" name=""/>
        <dsp:cNvSpPr/>
      </dsp:nvSpPr>
      <dsp:spPr>
        <a:xfrm>
          <a:off x="1892015"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Conv1 (layers=16, </a:t>
          </a:r>
          <a:r>
            <a:rPr lang="en-IN" sz="1200" kern="1200" dirty="0" err="1">
              <a:solidFill>
                <a:sysClr val="windowText" lastClr="000000"/>
              </a:solidFill>
              <a:latin typeface="Calibri" panose="020F0502020204030204"/>
              <a:ea typeface="+mn-ea"/>
              <a:cs typeface="+mn-cs"/>
            </a:rPr>
            <a:t>kenrel</a:t>
          </a:r>
          <a:r>
            <a:rPr lang="en-IN" sz="1200" kern="1200" dirty="0">
              <a:solidFill>
                <a:sysClr val="windowText" lastClr="000000"/>
              </a:solidFill>
              <a:latin typeface="Calibri" panose="020F0502020204030204"/>
              <a:ea typeface="+mn-ea"/>
              <a:cs typeface="+mn-cs"/>
            </a:rPr>
            <a:t>=3, stride=2, padding=valid)</a:t>
          </a:r>
        </a:p>
      </dsp:txBody>
      <dsp:txXfrm>
        <a:off x="1913855" y="21840"/>
        <a:ext cx="1307759" cy="701992"/>
      </dsp:txXfrm>
    </dsp:sp>
    <dsp:sp modelId="{3E688DB7-2A84-489B-BDA7-4A10C618815D}">
      <dsp:nvSpPr>
        <dsp:cNvPr id="0" name=""/>
        <dsp:cNvSpPr/>
      </dsp:nvSpPr>
      <dsp:spPr>
        <a:xfrm>
          <a:off x="3378598"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3378598" y="272288"/>
        <a:ext cx="200554" cy="201094"/>
      </dsp:txXfrm>
    </dsp:sp>
    <dsp:sp modelId="{533D6B27-DA5F-485F-B103-AA6F3206F9C6}">
      <dsp:nvSpPr>
        <dsp:cNvPr id="0" name=""/>
        <dsp:cNvSpPr/>
      </dsp:nvSpPr>
      <dsp:spPr>
        <a:xfrm>
          <a:off x="3784030"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MaxPool2d</a:t>
          </a:r>
        </a:p>
      </dsp:txBody>
      <dsp:txXfrm>
        <a:off x="3805870" y="21840"/>
        <a:ext cx="1307759" cy="701992"/>
      </dsp:txXfrm>
    </dsp:sp>
    <dsp:sp modelId="{232089B6-4041-4C0A-9CAB-BC8338D46EA2}">
      <dsp:nvSpPr>
        <dsp:cNvPr id="0" name=""/>
        <dsp:cNvSpPr/>
      </dsp:nvSpPr>
      <dsp:spPr>
        <a:xfrm>
          <a:off x="527061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5270613" y="272288"/>
        <a:ext cx="200554" cy="201094"/>
      </dsp:txXfrm>
    </dsp:sp>
    <dsp:sp modelId="{C906BF1D-7AA5-4225-A6F9-F28F651E5631}">
      <dsp:nvSpPr>
        <dsp:cNvPr id="0" name=""/>
        <dsp:cNvSpPr/>
      </dsp:nvSpPr>
      <dsp:spPr>
        <a:xfrm>
          <a:off x="5676045"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Flatten</a:t>
          </a:r>
        </a:p>
      </dsp:txBody>
      <dsp:txXfrm>
        <a:off x="5697885" y="21840"/>
        <a:ext cx="1307759" cy="701992"/>
      </dsp:txXfrm>
    </dsp:sp>
    <dsp:sp modelId="{8F341E62-A864-407E-B35C-E2CB91A50918}">
      <dsp:nvSpPr>
        <dsp:cNvPr id="0" name=""/>
        <dsp:cNvSpPr/>
      </dsp:nvSpPr>
      <dsp:spPr>
        <a:xfrm>
          <a:off x="7162628"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7162628" y="272288"/>
        <a:ext cx="200554" cy="201094"/>
      </dsp:txXfrm>
    </dsp:sp>
    <dsp:sp modelId="{128E504E-47DE-43CD-8CD5-ED0554F6B2C8}">
      <dsp:nvSpPr>
        <dsp:cNvPr id="0" name=""/>
        <dsp:cNvSpPr/>
      </dsp:nvSpPr>
      <dsp:spPr>
        <a:xfrm>
          <a:off x="7568060"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Hidden Layer1 (nodes=120)</a:t>
          </a:r>
        </a:p>
      </dsp:txBody>
      <dsp:txXfrm>
        <a:off x="7589900" y="21840"/>
        <a:ext cx="1307759" cy="701992"/>
      </dsp:txXfrm>
    </dsp:sp>
    <dsp:sp modelId="{23D1EB48-FF6E-40B3-A175-DA216A8E6435}">
      <dsp:nvSpPr>
        <dsp:cNvPr id="0" name=""/>
        <dsp:cNvSpPr/>
      </dsp:nvSpPr>
      <dsp:spPr>
        <a:xfrm>
          <a:off x="905464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9054643" y="272288"/>
        <a:ext cx="200554" cy="201094"/>
      </dsp:txXfrm>
    </dsp:sp>
    <dsp:sp modelId="{6ECF9CE4-5277-420C-9B44-F310C2404A85}">
      <dsp:nvSpPr>
        <dsp:cNvPr id="0" name=""/>
        <dsp:cNvSpPr/>
      </dsp:nvSpPr>
      <dsp:spPr>
        <a:xfrm>
          <a:off x="9460075"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Output Layer (</a:t>
          </a:r>
          <a:r>
            <a:rPr lang="en-IN" sz="1200" kern="1200" dirty="0" err="1">
              <a:solidFill>
                <a:sysClr val="windowText" lastClr="000000"/>
              </a:solidFill>
              <a:latin typeface="Calibri" panose="020F0502020204030204"/>
              <a:ea typeface="+mn-ea"/>
              <a:cs typeface="+mn-cs"/>
            </a:rPr>
            <a:t>softmax</a:t>
          </a:r>
          <a:r>
            <a:rPr lang="en-IN" sz="1200" kern="1200" dirty="0">
              <a:solidFill>
                <a:sysClr val="windowText" lastClr="000000"/>
              </a:solidFill>
              <a:latin typeface="Calibri" panose="020F0502020204030204"/>
              <a:ea typeface="+mn-ea"/>
              <a:cs typeface="+mn-cs"/>
            </a:rPr>
            <a:t>)</a:t>
          </a:r>
        </a:p>
      </dsp:txBody>
      <dsp:txXfrm>
        <a:off x="9481915" y="21840"/>
        <a:ext cx="1307759" cy="701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CC5D9-5B54-445D-BB76-982103064D40}">
      <dsp:nvSpPr>
        <dsp:cNvPr id="0" name=""/>
        <dsp:cNvSpPr/>
      </dsp:nvSpPr>
      <dsp:spPr>
        <a:xfrm>
          <a:off x="0" y="0"/>
          <a:ext cx="1351439" cy="745673"/>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Input Layer</a:t>
          </a:r>
        </a:p>
      </dsp:txBody>
      <dsp:txXfrm>
        <a:off x="21840" y="21840"/>
        <a:ext cx="1307759" cy="701993"/>
      </dsp:txXfrm>
    </dsp:sp>
    <dsp:sp modelId="{EBF5DFFB-D53F-4A59-8E51-C87BC153CC2E}">
      <dsp:nvSpPr>
        <dsp:cNvPr id="0" name=""/>
        <dsp:cNvSpPr/>
      </dsp:nvSpPr>
      <dsp:spPr>
        <a:xfrm>
          <a:off x="1486583" y="205258"/>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1486583" y="272289"/>
        <a:ext cx="200554" cy="201094"/>
      </dsp:txXfrm>
    </dsp:sp>
    <dsp:sp modelId="{B669EDB6-138B-431A-B81E-3063576ECD8D}">
      <dsp:nvSpPr>
        <dsp:cNvPr id="0" name=""/>
        <dsp:cNvSpPr/>
      </dsp:nvSpPr>
      <dsp:spPr>
        <a:xfrm>
          <a:off x="1892015" y="0"/>
          <a:ext cx="1351439" cy="745673"/>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Conv1 (layers=16, </a:t>
          </a:r>
          <a:r>
            <a:rPr lang="en-IN" sz="1200" kern="1200" dirty="0" err="1">
              <a:solidFill>
                <a:sysClr val="windowText" lastClr="000000"/>
              </a:solidFill>
              <a:latin typeface="Calibri" panose="020F0502020204030204"/>
              <a:ea typeface="+mn-ea"/>
              <a:cs typeface="+mn-cs"/>
            </a:rPr>
            <a:t>kenrel</a:t>
          </a:r>
          <a:r>
            <a:rPr lang="en-IN" sz="1200" kern="1200" dirty="0">
              <a:solidFill>
                <a:sysClr val="windowText" lastClr="000000"/>
              </a:solidFill>
              <a:latin typeface="Calibri" panose="020F0502020204030204"/>
              <a:ea typeface="+mn-ea"/>
              <a:cs typeface="+mn-cs"/>
            </a:rPr>
            <a:t>=5, stride=1, padding=valid)</a:t>
          </a:r>
        </a:p>
      </dsp:txBody>
      <dsp:txXfrm>
        <a:off x="1913855" y="21840"/>
        <a:ext cx="1307759" cy="701993"/>
      </dsp:txXfrm>
    </dsp:sp>
    <dsp:sp modelId="{9E92891E-41DF-4161-AC42-B77AEBA9ACAA}">
      <dsp:nvSpPr>
        <dsp:cNvPr id="0" name=""/>
        <dsp:cNvSpPr/>
      </dsp:nvSpPr>
      <dsp:spPr>
        <a:xfrm>
          <a:off x="3378598" y="205258"/>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3378598" y="272289"/>
        <a:ext cx="200554" cy="201094"/>
      </dsp:txXfrm>
    </dsp:sp>
    <dsp:sp modelId="{96E9E0A9-2218-4EBC-BFD9-9BD5802E6A3F}">
      <dsp:nvSpPr>
        <dsp:cNvPr id="0" name=""/>
        <dsp:cNvSpPr/>
      </dsp:nvSpPr>
      <dsp:spPr>
        <a:xfrm>
          <a:off x="3784030" y="0"/>
          <a:ext cx="1351439" cy="745673"/>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MaxPool2d</a:t>
          </a:r>
        </a:p>
      </dsp:txBody>
      <dsp:txXfrm>
        <a:off x="3805870" y="21840"/>
        <a:ext cx="1307759" cy="701993"/>
      </dsp:txXfrm>
    </dsp:sp>
    <dsp:sp modelId="{DA7445A3-3DE0-4ACF-BD36-7E9E9BBCBD77}">
      <dsp:nvSpPr>
        <dsp:cNvPr id="0" name=""/>
        <dsp:cNvSpPr/>
      </dsp:nvSpPr>
      <dsp:spPr>
        <a:xfrm>
          <a:off x="5270613" y="205258"/>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5270613" y="272289"/>
        <a:ext cx="200554" cy="201094"/>
      </dsp:txXfrm>
    </dsp:sp>
    <dsp:sp modelId="{E1EC3AA2-B77E-418A-A127-B1317889D7A0}">
      <dsp:nvSpPr>
        <dsp:cNvPr id="0" name=""/>
        <dsp:cNvSpPr/>
      </dsp:nvSpPr>
      <dsp:spPr>
        <a:xfrm>
          <a:off x="5676045" y="0"/>
          <a:ext cx="1351439" cy="745673"/>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Flatten</a:t>
          </a:r>
        </a:p>
      </dsp:txBody>
      <dsp:txXfrm>
        <a:off x="5697885" y="21840"/>
        <a:ext cx="1307759" cy="701993"/>
      </dsp:txXfrm>
    </dsp:sp>
    <dsp:sp modelId="{CC011F50-77E4-42D6-9AF7-5D37AE655D7F}">
      <dsp:nvSpPr>
        <dsp:cNvPr id="0" name=""/>
        <dsp:cNvSpPr/>
      </dsp:nvSpPr>
      <dsp:spPr>
        <a:xfrm>
          <a:off x="7162628" y="205258"/>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7162628" y="272289"/>
        <a:ext cx="200554" cy="201094"/>
      </dsp:txXfrm>
    </dsp:sp>
    <dsp:sp modelId="{B36A2F07-4778-4E4F-8B95-B0B8D5133933}">
      <dsp:nvSpPr>
        <dsp:cNvPr id="0" name=""/>
        <dsp:cNvSpPr/>
      </dsp:nvSpPr>
      <dsp:spPr>
        <a:xfrm>
          <a:off x="7568060" y="0"/>
          <a:ext cx="1351439" cy="745673"/>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Hidden Layer1 (nodes=120)</a:t>
          </a:r>
        </a:p>
      </dsp:txBody>
      <dsp:txXfrm>
        <a:off x="7589900" y="21840"/>
        <a:ext cx="1307759" cy="701993"/>
      </dsp:txXfrm>
    </dsp:sp>
    <dsp:sp modelId="{E1B8B827-B416-41F5-B519-14343F9E394F}">
      <dsp:nvSpPr>
        <dsp:cNvPr id="0" name=""/>
        <dsp:cNvSpPr/>
      </dsp:nvSpPr>
      <dsp:spPr>
        <a:xfrm>
          <a:off x="9054643" y="205258"/>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9054643" y="272289"/>
        <a:ext cx="200554" cy="201094"/>
      </dsp:txXfrm>
    </dsp:sp>
    <dsp:sp modelId="{2F2241A7-F8F6-4BA7-A738-52AC89BD7F0C}">
      <dsp:nvSpPr>
        <dsp:cNvPr id="0" name=""/>
        <dsp:cNvSpPr/>
      </dsp:nvSpPr>
      <dsp:spPr>
        <a:xfrm>
          <a:off x="9460075" y="0"/>
          <a:ext cx="1351439" cy="745673"/>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Output Layer (</a:t>
          </a:r>
          <a:r>
            <a:rPr lang="en-IN" sz="1200" kern="1200" dirty="0" err="1">
              <a:solidFill>
                <a:sysClr val="windowText" lastClr="000000"/>
              </a:solidFill>
              <a:latin typeface="Calibri" panose="020F0502020204030204"/>
              <a:ea typeface="+mn-ea"/>
              <a:cs typeface="+mn-cs"/>
            </a:rPr>
            <a:t>softmax</a:t>
          </a:r>
          <a:r>
            <a:rPr lang="en-IN" sz="1200" kern="1200" dirty="0">
              <a:solidFill>
                <a:sysClr val="windowText" lastClr="000000"/>
              </a:solidFill>
              <a:latin typeface="Calibri" panose="020F0502020204030204"/>
              <a:ea typeface="+mn-ea"/>
              <a:cs typeface="+mn-cs"/>
            </a:rPr>
            <a:t>)</a:t>
          </a:r>
        </a:p>
      </dsp:txBody>
      <dsp:txXfrm>
        <a:off x="9481915" y="21840"/>
        <a:ext cx="1307759" cy="7019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4BF5F-556E-441E-8615-EAD7E3F822D2}">
      <dsp:nvSpPr>
        <dsp:cNvPr id="0" name=""/>
        <dsp:cNvSpPr/>
      </dsp:nvSpPr>
      <dsp:spPr>
        <a:xfrm>
          <a:off x="0"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Input Layer</a:t>
          </a:r>
        </a:p>
      </dsp:txBody>
      <dsp:txXfrm>
        <a:off x="21840" y="21840"/>
        <a:ext cx="1307759" cy="701992"/>
      </dsp:txXfrm>
    </dsp:sp>
    <dsp:sp modelId="{4BDD14DB-DE69-4274-96C6-9DD044A3B288}">
      <dsp:nvSpPr>
        <dsp:cNvPr id="0" name=""/>
        <dsp:cNvSpPr/>
      </dsp:nvSpPr>
      <dsp:spPr>
        <a:xfrm>
          <a:off x="148658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1486583" y="272288"/>
        <a:ext cx="200554" cy="201094"/>
      </dsp:txXfrm>
    </dsp:sp>
    <dsp:sp modelId="{CDE93BBF-45A1-4991-8AD2-B95DDDF7BAD9}">
      <dsp:nvSpPr>
        <dsp:cNvPr id="0" name=""/>
        <dsp:cNvSpPr/>
      </dsp:nvSpPr>
      <dsp:spPr>
        <a:xfrm>
          <a:off x="1892014"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Conv1 (layers=32, </a:t>
          </a:r>
          <a:r>
            <a:rPr lang="en-IN" sz="1200" kern="1200" dirty="0" err="1">
              <a:solidFill>
                <a:sysClr val="windowText" lastClr="000000"/>
              </a:solidFill>
              <a:latin typeface="Calibri" panose="020F0502020204030204"/>
              <a:ea typeface="+mn-ea"/>
              <a:cs typeface="+mn-cs"/>
            </a:rPr>
            <a:t>kenrel</a:t>
          </a:r>
          <a:r>
            <a:rPr lang="en-IN" sz="1200" kern="1200" dirty="0">
              <a:solidFill>
                <a:sysClr val="windowText" lastClr="000000"/>
              </a:solidFill>
              <a:latin typeface="Calibri" panose="020F0502020204030204"/>
              <a:ea typeface="+mn-ea"/>
              <a:cs typeface="+mn-cs"/>
            </a:rPr>
            <a:t>=5, stride=1, padding=valid)</a:t>
          </a:r>
        </a:p>
      </dsp:txBody>
      <dsp:txXfrm>
        <a:off x="1913854" y="21840"/>
        <a:ext cx="1307759" cy="701992"/>
      </dsp:txXfrm>
    </dsp:sp>
    <dsp:sp modelId="{9B44265C-0171-4495-868E-91F2E214A2F4}">
      <dsp:nvSpPr>
        <dsp:cNvPr id="0" name=""/>
        <dsp:cNvSpPr/>
      </dsp:nvSpPr>
      <dsp:spPr>
        <a:xfrm>
          <a:off x="3378598"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3378598" y="272288"/>
        <a:ext cx="200554" cy="201094"/>
      </dsp:txXfrm>
    </dsp:sp>
    <dsp:sp modelId="{7A1C3765-9EFE-462F-9E66-651D7839DF42}">
      <dsp:nvSpPr>
        <dsp:cNvPr id="0" name=""/>
        <dsp:cNvSpPr/>
      </dsp:nvSpPr>
      <dsp:spPr>
        <a:xfrm>
          <a:off x="3784029"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MaxPool2d</a:t>
          </a:r>
        </a:p>
      </dsp:txBody>
      <dsp:txXfrm>
        <a:off x="3805869" y="21840"/>
        <a:ext cx="1307759" cy="701992"/>
      </dsp:txXfrm>
    </dsp:sp>
    <dsp:sp modelId="{22EE15E5-52C2-4DD0-966D-66145C602FD7}">
      <dsp:nvSpPr>
        <dsp:cNvPr id="0" name=""/>
        <dsp:cNvSpPr/>
      </dsp:nvSpPr>
      <dsp:spPr>
        <a:xfrm>
          <a:off x="5270613"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5270613" y="272288"/>
        <a:ext cx="200554" cy="201094"/>
      </dsp:txXfrm>
    </dsp:sp>
    <dsp:sp modelId="{8C9DCDF3-9031-4495-A525-44489778A279}">
      <dsp:nvSpPr>
        <dsp:cNvPr id="0" name=""/>
        <dsp:cNvSpPr/>
      </dsp:nvSpPr>
      <dsp:spPr>
        <a:xfrm>
          <a:off x="5676044"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Flatten</a:t>
          </a:r>
        </a:p>
      </dsp:txBody>
      <dsp:txXfrm>
        <a:off x="5697884" y="21840"/>
        <a:ext cx="1307759" cy="701992"/>
      </dsp:txXfrm>
    </dsp:sp>
    <dsp:sp modelId="{4668D715-6684-44E0-A68C-BB92C821426C}">
      <dsp:nvSpPr>
        <dsp:cNvPr id="0" name=""/>
        <dsp:cNvSpPr/>
      </dsp:nvSpPr>
      <dsp:spPr>
        <a:xfrm>
          <a:off x="7162628"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7162628" y="272288"/>
        <a:ext cx="200554" cy="201094"/>
      </dsp:txXfrm>
    </dsp:sp>
    <dsp:sp modelId="{5C352671-137D-4FD6-873A-2471A823BFF1}">
      <dsp:nvSpPr>
        <dsp:cNvPr id="0" name=""/>
        <dsp:cNvSpPr/>
      </dsp:nvSpPr>
      <dsp:spPr>
        <a:xfrm>
          <a:off x="7568059"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Hidden Layer1 (nodes=120)</a:t>
          </a:r>
        </a:p>
      </dsp:txBody>
      <dsp:txXfrm>
        <a:off x="7589899" y="21840"/>
        <a:ext cx="1307759" cy="701992"/>
      </dsp:txXfrm>
    </dsp:sp>
    <dsp:sp modelId="{C7894E67-E91B-400A-A94D-01C110715EFE}">
      <dsp:nvSpPr>
        <dsp:cNvPr id="0" name=""/>
        <dsp:cNvSpPr/>
      </dsp:nvSpPr>
      <dsp:spPr>
        <a:xfrm>
          <a:off x="9054642" y="205257"/>
          <a:ext cx="286505" cy="335156"/>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9054642" y="272288"/>
        <a:ext cx="200554" cy="201094"/>
      </dsp:txXfrm>
    </dsp:sp>
    <dsp:sp modelId="{280D04D3-81F0-4B3F-89AC-E7DE0437F6CE}">
      <dsp:nvSpPr>
        <dsp:cNvPr id="0" name=""/>
        <dsp:cNvSpPr/>
      </dsp:nvSpPr>
      <dsp:spPr>
        <a:xfrm>
          <a:off x="9460074" y="0"/>
          <a:ext cx="1351439" cy="745672"/>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Output Layer (</a:t>
          </a:r>
          <a:r>
            <a:rPr lang="en-IN" sz="1200" kern="1200" dirty="0" err="1">
              <a:solidFill>
                <a:sysClr val="windowText" lastClr="000000"/>
              </a:solidFill>
              <a:latin typeface="Calibri" panose="020F0502020204030204"/>
              <a:ea typeface="+mn-ea"/>
              <a:cs typeface="+mn-cs"/>
            </a:rPr>
            <a:t>softmax</a:t>
          </a:r>
          <a:r>
            <a:rPr lang="en-IN" sz="1200" kern="1200" dirty="0">
              <a:solidFill>
                <a:sysClr val="windowText" lastClr="000000"/>
              </a:solidFill>
              <a:latin typeface="Calibri" panose="020F0502020204030204"/>
              <a:ea typeface="+mn-ea"/>
              <a:cs typeface="+mn-cs"/>
            </a:rPr>
            <a:t>)</a:t>
          </a:r>
        </a:p>
      </dsp:txBody>
      <dsp:txXfrm>
        <a:off x="9481914" y="21840"/>
        <a:ext cx="1307759" cy="7019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E5673-4AED-4B44-B6AC-7B0CB55B959A}">
      <dsp:nvSpPr>
        <dsp:cNvPr id="0" name=""/>
        <dsp:cNvSpPr/>
      </dsp:nvSpPr>
      <dsp:spPr>
        <a:xfrm>
          <a:off x="0" y="0"/>
          <a:ext cx="1342270" cy="662990"/>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Input Layer</a:t>
          </a:r>
        </a:p>
      </dsp:txBody>
      <dsp:txXfrm>
        <a:off x="19418" y="19418"/>
        <a:ext cx="1303434" cy="624154"/>
      </dsp:txXfrm>
    </dsp:sp>
    <dsp:sp modelId="{E1267061-1C74-485A-960F-382212DEB4EF}">
      <dsp:nvSpPr>
        <dsp:cNvPr id="0" name=""/>
        <dsp:cNvSpPr/>
      </dsp:nvSpPr>
      <dsp:spPr>
        <a:xfrm>
          <a:off x="1476497" y="165053"/>
          <a:ext cx="284561" cy="332883"/>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1476497" y="231630"/>
        <a:ext cx="199193" cy="199729"/>
      </dsp:txXfrm>
    </dsp:sp>
    <dsp:sp modelId="{BF9C56A4-2C9E-4EF3-BA2A-EB21BB8D6160}">
      <dsp:nvSpPr>
        <dsp:cNvPr id="0" name=""/>
        <dsp:cNvSpPr/>
      </dsp:nvSpPr>
      <dsp:spPr>
        <a:xfrm>
          <a:off x="1879178" y="0"/>
          <a:ext cx="1342270" cy="662990"/>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Conv1 (layers=64, </a:t>
          </a:r>
          <a:r>
            <a:rPr lang="en-IN" sz="1200" kern="1200" dirty="0" err="1">
              <a:solidFill>
                <a:sysClr val="windowText" lastClr="000000"/>
              </a:solidFill>
              <a:latin typeface="Calibri" panose="020F0502020204030204"/>
              <a:ea typeface="+mn-ea"/>
              <a:cs typeface="+mn-cs"/>
            </a:rPr>
            <a:t>kenrel</a:t>
          </a:r>
          <a:r>
            <a:rPr lang="en-IN" sz="1200" kern="1200" dirty="0">
              <a:solidFill>
                <a:sysClr val="windowText" lastClr="000000"/>
              </a:solidFill>
              <a:latin typeface="Calibri" panose="020F0502020204030204"/>
              <a:ea typeface="+mn-ea"/>
              <a:cs typeface="+mn-cs"/>
            </a:rPr>
            <a:t>=5, stride=1, padding=valid)</a:t>
          </a:r>
        </a:p>
      </dsp:txBody>
      <dsp:txXfrm>
        <a:off x="1898596" y="19418"/>
        <a:ext cx="1303434" cy="624154"/>
      </dsp:txXfrm>
    </dsp:sp>
    <dsp:sp modelId="{86F8F676-ED76-46F3-968F-B892B36C4D16}">
      <dsp:nvSpPr>
        <dsp:cNvPr id="0" name=""/>
        <dsp:cNvSpPr/>
      </dsp:nvSpPr>
      <dsp:spPr>
        <a:xfrm>
          <a:off x="3355675" y="165053"/>
          <a:ext cx="284561" cy="332883"/>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3355675" y="231630"/>
        <a:ext cx="199193" cy="199729"/>
      </dsp:txXfrm>
    </dsp:sp>
    <dsp:sp modelId="{3A0DA185-E789-44DA-B5D8-2831F661D453}">
      <dsp:nvSpPr>
        <dsp:cNvPr id="0" name=""/>
        <dsp:cNvSpPr/>
      </dsp:nvSpPr>
      <dsp:spPr>
        <a:xfrm>
          <a:off x="3758356" y="0"/>
          <a:ext cx="1342270" cy="662990"/>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MaxPool2d</a:t>
          </a:r>
        </a:p>
      </dsp:txBody>
      <dsp:txXfrm>
        <a:off x="3777774" y="19418"/>
        <a:ext cx="1303434" cy="624154"/>
      </dsp:txXfrm>
    </dsp:sp>
    <dsp:sp modelId="{461EB01E-40C7-4C01-B4B0-7D6CB9DB1683}">
      <dsp:nvSpPr>
        <dsp:cNvPr id="0" name=""/>
        <dsp:cNvSpPr/>
      </dsp:nvSpPr>
      <dsp:spPr>
        <a:xfrm>
          <a:off x="5234853" y="165053"/>
          <a:ext cx="284561" cy="332883"/>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5234853" y="231630"/>
        <a:ext cx="199193" cy="199729"/>
      </dsp:txXfrm>
    </dsp:sp>
    <dsp:sp modelId="{FDD30772-C9AE-4FAF-AC16-030F9EFCAAD6}">
      <dsp:nvSpPr>
        <dsp:cNvPr id="0" name=""/>
        <dsp:cNvSpPr/>
      </dsp:nvSpPr>
      <dsp:spPr>
        <a:xfrm>
          <a:off x="5637535" y="0"/>
          <a:ext cx="1342270" cy="662990"/>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Flatten</a:t>
          </a:r>
        </a:p>
      </dsp:txBody>
      <dsp:txXfrm>
        <a:off x="5656953" y="19418"/>
        <a:ext cx="1303434" cy="624154"/>
      </dsp:txXfrm>
    </dsp:sp>
    <dsp:sp modelId="{33D7AD75-CE08-4706-8777-1E3F86048C46}">
      <dsp:nvSpPr>
        <dsp:cNvPr id="0" name=""/>
        <dsp:cNvSpPr/>
      </dsp:nvSpPr>
      <dsp:spPr>
        <a:xfrm>
          <a:off x="7114032" y="165053"/>
          <a:ext cx="284561" cy="332883"/>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7114032" y="231630"/>
        <a:ext cx="199193" cy="199729"/>
      </dsp:txXfrm>
    </dsp:sp>
    <dsp:sp modelId="{10B523DE-4EEB-462F-B515-A3B8867CA59F}">
      <dsp:nvSpPr>
        <dsp:cNvPr id="0" name=""/>
        <dsp:cNvSpPr/>
      </dsp:nvSpPr>
      <dsp:spPr>
        <a:xfrm>
          <a:off x="7516713" y="0"/>
          <a:ext cx="1342270" cy="662990"/>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Hidden Layer1 (nodes=240)</a:t>
          </a:r>
        </a:p>
      </dsp:txBody>
      <dsp:txXfrm>
        <a:off x="7536131" y="19418"/>
        <a:ext cx="1303434" cy="624154"/>
      </dsp:txXfrm>
    </dsp:sp>
    <dsp:sp modelId="{82E6CB95-6B2B-4F87-A721-61BFECEE40D4}">
      <dsp:nvSpPr>
        <dsp:cNvPr id="0" name=""/>
        <dsp:cNvSpPr/>
      </dsp:nvSpPr>
      <dsp:spPr>
        <a:xfrm>
          <a:off x="8993210" y="165053"/>
          <a:ext cx="284561" cy="332883"/>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solidFill>
              <a:sysClr val="window" lastClr="FFFFFF"/>
            </a:solidFill>
            <a:latin typeface="Calibri" panose="020F0502020204030204"/>
            <a:ea typeface="+mn-ea"/>
            <a:cs typeface="+mn-cs"/>
          </a:endParaRPr>
        </a:p>
      </dsp:txBody>
      <dsp:txXfrm>
        <a:off x="8993210" y="231630"/>
        <a:ext cx="199193" cy="199729"/>
      </dsp:txXfrm>
    </dsp:sp>
    <dsp:sp modelId="{1D28540F-2905-432C-8748-53E2431D638E}">
      <dsp:nvSpPr>
        <dsp:cNvPr id="0" name=""/>
        <dsp:cNvSpPr/>
      </dsp:nvSpPr>
      <dsp:spPr>
        <a:xfrm>
          <a:off x="9395891" y="0"/>
          <a:ext cx="1342270" cy="662990"/>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solidFill>
              <a:latin typeface="Calibri" panose="020F0502020204030204"/>
              <a:ea typeface="+mn-ea"/>
              <a:cs typeface="+mn-cs"/>
            </a:rPr>
            <a:t>Output Layer (</a:t>
          </a:r>
          <a:r>
            <a:rPr lang="en-IN" sz="1200" kern="1200" dirty="0" err="1">
              <a:solidFill>
                <a:sysClr val="windowText" lastClr="000000"/>
              </a:solidFill>
              <a:latin typeface="Calibri" panose="020F0502020204030204"/>
              <a:ea typeface="+mn-ea"/>
              <a:cs typeface="+mn-cs"/>
            </a:rPr>
            <a:t>softmax</a:t>
          </a:r>
          <a:r>
            <a:rPr lang="en-IN" sz="1200" kern="1200" dirty="0">
              <a:solidFill>
                <a:sysClr val="windowText" lastClr="000000"/>
              </a:solidFill>
              <a:latin typeface="Calibri" panose="020F0502020204030204"/>
              <a:ea typeface="+mn-ea"/>
              <a:cs typeface="+mn-cs"/>
            </a:rPr>
            <a:t>)</a:t>
          </a:r>
        </a:p>
      </dsp:txBody>
      <dsp:txXfrm>
        <a:off x="9415309" y="19418"/>
        <a:ext cx="1303434" cy="6241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7EA66-9A10-4A27-A277-69E6269F0923}">
      <dsp:nvSpPr>
        <dsp:cNvPr id="0" name=""/>
        <dsp:cNvSpPr/>
      </dsp:nvSpPr>
      <dsp:spPr>
        <a:xfrm>
          <a:off x="3801"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Input Layer</a:t>
          </a:r>
        </a:p>
      </dsp:txBody>
      <dsp:txXfrm>
        <a:off x="25779" y="26109"/>
        <a:ext cx="835598" cy="706413"/>
      </dsp:txXfrm>
    </dsp:sp>
    <dsp:sp modelId="{2A801F8B-76D9-42D9-B06C-CF71B089BF8B}">
      <dsp:nvSpPr>
        <dsp:cNvPr id="0" name=""/>
        <dsp:cNvSpPr/>
      </dsp:nvSpPr>
      <dsp:spPr>
        <a:xfrm>
          <a:off x="971310"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971310" y="313877"/>
        <a:ext cx="130526" cy="130877"/>
      </dsp:txXfrm>
    </dsp:sp>
    <dsp:sp modelId="{D086170F-20B0-4885-B7F7-311CFDBF30DA}">
      <dsp:nvSpPr>
        <dsp:cNvPr id="0" name=""/>
        <dsp:cNvSpPr/>
      </dsp:nvSpPr>
      <dsp:spPr>
        <a:xfrm>
          <a:off x="1235177"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Conv1 (layers=6, </a:t>
          </a:r>
          <a:r>
            <a:rPr lang="en-IN" sz="900" kern="1200" dirty="0" err="1">
              <a:solidFill>
                <a:sysClr val="windowText" lastClr="000000"/>
              </a:solidFill>
              <a:latin typeface="Calibri" panose="020F0502020204030204"/>
              <a:ea typeface="+mn-ea"/>
              <a:cs typeface="+mn-cs"/>
            </a:rPr>
            <a:t>kenrel</a:t>
          </a:r>
          <a:r>
            <a:rPr lang="en-IN" sz="900" kern="1200" dirty="0">
              <a:solidFill>
                <a:sysClr val="windowText" lastClr="000000"/>
              </a:solidFill>
              <a:latin typeface="Calibri" panose="020F0502020204030204"/>
              <a:ea typeface="+mn-ea"/>
              <a:cs typeface="+mn-cs"/>
            </a:rPr>
            <a:t>=5, stride=1, padding=valid)</a:t>
          </a:r>
        </a:p>
      </dsp:txBody>
      <dsp:txXfrm>
        <a:off x="1257155" y="26109"/>
        <a:ext cx="835598" cy="706413"/>
      </dsp:txXfrm>
    </dsp:sp>
    <dsp:sp modelId="{30DD0F41-6083-46C9-8827-7F3277909DA1}">
      <dsp:nvSpPr>
        <dsp:cNvPr id="0" name=""/>
        <dsp:cNvSpPr/>
      </dsp:nvSpPr>
      <dsp:spPr>
        <a:xfrm>
          <a:off x="2202686"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2202686" y="313877"/>
        <a:ext cx="130526" cy="130877"/>
      </dsp:txXfrm>
    </dsp:sp>
    <dsp:sp modelId="{69CACD26-07CE-4191-9BEA-50359F6EB21A}">
      <dsp:nvSpPr>
        <dsp:cNvPr id="0" name=""/>
        <dsp:cNvSpPr/>
      </dsp:nvSpPr>
      <dsp:spPr>
        <a:xfrm>
          <a:off x="2466552"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MaxPool2d</a:t>
          </a:r>
        </a:p>
      </dsp:txBody>
      <dsp:txXfrm>
        <a:off x="2488530" y="26109"/>
        <a:ext cx="835598" cy="706413"/>
      </dsp:txXfrm>
    </dsp:sp>
    <dsp:sp modelId="{78CFB3BE-B6D1-4DB5-9CF6-1ADF1FEA383A}">
      <dsp:nvSpPr>
        <dsp:cNvPr id="0" name=""/>
        <dsp:cNvSpPr/>
      </dsp:nvSpPr>
      <dsp:spPr>
        <a:xfrm>
          <a:off x="3434062"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3434062" y="313877"/>
        <a:ext cx="130526" cy="130877"/>
      </dsp:txXfrm>
    </dsp:sp>
    <dsp:sp modelId="{6798240D-BD1E-447C-9972-C31767ED0583}">
      <dsp:nvSpPr>
        <dsp:cNvPr id="0" name=""/>
        <dsp:cNvSpPr/>
      </dsp:nvSpPr>
      <dsp:spPr>
        <a:xfrm>
          <a:off x="3697928"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Conv1 (layers=16, </a:t>
          </a:r>
          <a:r>
            <a:rPr lang="en-IN" sz="900" kern="1200" dirty="0" err="1">
              <a:solidFill>
                <a:sysClr val="windowText" lastClr="000000"/>
              </a:solidFill>
              <a:latin typeface="Calibri" panose="020F0502020204030204"/>
              <a:ea typeface="+mn-ea"/>
              <a:cs typeface="+mn-cs"/>
            </a:rPr>
            <a:t>kenrel</a:t>
          </a:r>
          <a:r>
            <a:rPr lang="en-IN" sz="900" kern="1200" dirty="0">
              <a:solidFill>
                <a:sysClr val="windowText" lastClr="000000"/>
              </a:solidFill>
              <a:latin typeface="Calibri" panose="020F0502020204030204"/>
              <a:ea typeface="+mn-ea"/>
              <a:cs typeface="+mn-cs"/>
            </a:rPr>
            <a:t>=5, stride=1, padding=valid)</a:t>
          </a:r>
        </a:p>
      </dsp:txBody>
      <dsp:txXfrm>
        <a:off x="3719906" y="26109"/>
        <a:ext cx="835598" cy="706413"/>
      </dsp:txXfrm>
    </dsp:sp>
    <dsp:sp modelId="{28999977-F69E-456D-96D0-735BEE8048B6}">
      <dsp:nvSpPr>
        <dsp:cNvPr id="0" name=""/>
        <dsp:cNvSpPr/>
      </dsp:nvSpPr>
      <dsp:spPr>
        <a:xfrm>
          <a:off x="4665437"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4665437" y="313877"/>
        <a:ext cx="130526" cy="130877"/>
      </dsp:txXfrm>
    </dsp:sp>
    <dsp:sp modelId="{742C44A3-1286-41F1-BB67-3E432C612761}">
      <dsp:nvSpPr>
        <dsp:cNvPr id="0" name=""/>
        <dsp:cNvSpPr/>
      </dsp:nvSpPr>
      <dsp:spPr>
        <a:xfrm>
          <a:off x="4929303"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MaxPool2d</a:t>
          </a:r>
        </a:p>
      </dsp:txBody>
      <dsp:txXfrm>
        <a:off x="4951281" y="26109"/>
        <a:ext cx="835598" cy="706413"/>
      </dsp:txXfrm>
    </dsp:sp>
    <dsp:sp modelId="{DB681406-337D-4D9C-B6E3-7B339DCB1C5D}">
      <dsp:nvSpPr>
        <dsp:cNvPr id="0" name=""/>
        <dsp:cNvSpPr/>
      </dsp:nvSpPr>
      <dsp:spPr>
        <a:xfrm>
          <a:off x="5896813"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5896813" y="313877"/>
        <a:ext cx="130526" cy="130877"/>
      </dsp:txXfrm>
    </dsp:sp>
    <dsp:sp modelId="{37F39ECF-EAE9-4A51-8CC2-FF9FE2A05507}">
      <dsp:nvSpPr>
        <dsp:cNvPr id="0" name=""/>
        <dsp:cNvSpPr/>
      </dsp:nvSpPr>
      <dsp:spPr>
        <a:xfrm>
          <a:off x="6160679"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Flatten</a:t>
          </a:r>
        </a:p>
      </dsp:txBody>
      <dsp:txXfrm>
        <a:off x="6182657" y="26109"/>
        <a:ext cx="835598" cy="706413"/>
      </dsp:txXfrm>
    </dsp:sp>
    <dsp:sp modelId="{935A2048-5307-46AA-9094-0369F3BC55CC}">
      <dsp:nvSpPr>
        <dsp:cNvPr id="0" name=""/>
        <dsp:cNvSpPr/>
      </dsp:nvSpPr>
      <dsp:spPr>
        <a:xfrm>
          <a:off x="7128189"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7128189" y="313877"/>
        <a:ext cx="130526" cy="130877"/>
      </dsp:txXfrm>
    </dsp:sp>
    <dsp:sp modelId="{49D8484B-310A-4DA1-82D2-4506E76AC4AD}">
      <dsp:nvSpPr>
        <dsp:cNvPr id="0" name=""/>
        <dsp:cNvSpPr/>
      </dsp:nvSpPr>
      <dsp:spPr>
        <a:xfrm>
          <a:off x="7392055"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Hidden Layer1 (nodes=120)</a:t>
          </a:r>
        </a:p>
      </dsp:txBody>
      <dsp:txXfrm>
        <a:off x="7414033" y="26109"/>
        <a:ext cx="835598" cy="706413"/>
      </dsp:txXfrm>
    </dsp:sp>
    <dsp:sp modelId="{7432DB5B-0D6A-447E-B367-4A42F488E449}">
      <dsp:nvSpPr>
        <dsp:cNvPr id="0" name=""/>
        <dsp:cNvSpPr/>
      </dsp:nvSpPr>
      <dsp:spPr>
        <a:xfrm>
          <a:off x="8359564"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8359564" y="313877"/>
        <a:ext cx="130526" cy="130877"/>
      </dsp:txXfrm>
    </dsp:sp>
    <dsp:sp modelId="{60817228-2C84-4968-BBE6-3C23E848C591}">
      <dsp:nvSpPr>
        <dsp:cNvPr id="0" name=""/>
        <dsp:cNvSpPr/>
      </dsp:nvSpPr>
      <dsp:spPr>
        <a:xfrm>
          <a:off x="8623430"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Hidden Layer2 (nodes=84)</a:t>
          </a:r>
        </a:p>
      </dsp:txBody>
      <dsp:txXfrm>
        <a:off x="8645408" y="26109"/>
        <a:ext cx="835598" cy="706413"/>
      </dsp:txXfrm>
    </dsp:sp>
    <dsp:sp modelId="{C6CA2B09-16D1-40EA-A144-374D3D899F04}">
      <dsp:nvSpPr>
        <dsp:cNvPr id="0" name=""/>
        <dsp:cNvSpPr/>
      </dsp:nvSpPr>
      <dsp:spPr>
        <a:xfrm>
          <a:off x="9590940" y="270251"/>
          <a:ext cx="186465" cy="218129"/>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ysClr val="window" lastClr="FFFFFF"/>
            </a:solidFill>
            <a:latin typeface="Calibri" panose="020F0502020204030204"/>
            <a:ea typeface="+mn-ea"/>
            <a:cs typeface="+mn-cs"/>
          </a:endParaRPr>
        </a:p>
      </dsp:txBody>
      <dsp:txXfrm>
        <a:off x="9590940" y="313877"/>
        <a:ext cx="130526" cy="130877"/>
      </dsp:txXfrm>
    </dsp:sp>
    <dsp:sp modelId="{B4F3371F-9DD1-4383-83AB-E8310B8AC895}">
      <dsp:nvSpPr>
        <dsp:cNvPr id="0" name=""/>
        <dsp:cNvSpPr/>
      </dsp:nvSpPr>
      <dsp:spPr>
        <a:xfrm>
          <a:off x="9854806" y="4131"/>
          <a:ext cx="879554" cy="750369"/>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Output Layer (</a:t>
          </a:r>
          <a:r>
            <a:rPr lang="en-IN" sz="900" kern="1200" dirty="0" err="1">
              <a:solidFill>
                <a:sysClr val="windowText" lastClr="000000"/>
              </a:solidFill>
              <a:latin typeface="Calibri" panose="020F0502020204030204"/>
              <a:ea typeface="+mn-ea"/>
              <a:cs typeface="+mn-cs"/>
            </a:rPr>
            <a:t>softmax</a:t>
          </a:r>
          <a:r>
            <a:rPr lang="en-IN" sz="900" kern="1200" dirty="0">
              <a:solidFill>
                <a:sysClr val="windowText" lastClr="000000"/>
              </a:solidFill>
              <a:latin typeface="Calibri" panose="020F0502020204030204"/>
              <a:ea typeface="+mn-ea"/>
              <a:cs typeface="+mn-cs"/>
            </a:rPr>
            <a:t>)</a:t>
          </a:r>
        </a:p>
      </dsp:txBody>
      <dsp:txXfrm>
        <a:off x="9876784" y="26109"/>
        <a:ext cx="835598" cy="7064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2D145-8F15-4CD6-9831-BD8FD1E7AACD}">
      <dsp:nvSpPr>
        <dsp:cNvPr id="0" name=""/>
        <dsp:cNvSpPr/>
      </dsp:nvSpPr>
      <dsp:spPr>
        <a:xfrm>
          <a:off x="3796"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Input Layer</a:t>
          </a:r>
        </a:p>
      </dsp:txBody>
      <dsp:txXfrm>
        <a:off x="25747" y="26533"/>
        <a:ext cx="834595" cy="705565"/>
      </dsp:txXfrm>
    </dsp:sp>
    <dsp:sp modelId="{1D4A8F49-8F54-471C-9DB3-FA0FCF4193D0}">
      <dsp:nvSpPr>
        <dsp:cNvPr id="0" name=""/>
        <dsp:cNvSpPr/>
      </dsp:nvSpPr>
      <dsp:spPr>
        <a:xfrm>
          <a:off x="970143"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970143" y="313955"/>
        <a:ext cx="130369" cy="130721"/>
      </dsp:txXfrm>
    </dsp:sp>
    <dsp:sp modelId="{BB5305E9-2C39-4F86-9797-FA1A6C661EC2}">
      <dsp:nvSpPr>
        <dsp:cNvPr id="0" name=""/>
        <dsp:cNvSpPr/>
      </dsp:nvSpPr>
      <dsp:spPr>
        <a:xfrm>
          <a:off x="1233692"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Conv1 (layers=16, </a:t>
          </a:r>
          <a:r>
            <a:rPr lang="en-IN" sz="900" kern="1200" dirty="0" err="1">
              <a:solidFill>
                <a:sysClr val="windowText" lastClr="000000"/>
              </a:solidFill>
              <a:latin typeface="Calibri" panose="020F0502020204030204"/>
              <a:ea typeface="+mn-ea"/>
              <a:cs typeface="+mn-cs"/>
            </a:rPr>
            <a:t>kenrel</a:t>
          </a:r>
          <a:r>
            <a:rPr lang="en-IN" sz="900" kern="1200" dirty="0">
              <a:solidFill>
                <a:sysClr val="windowText" lastClr="000000"/>
              </a:solidFill>
              <a:latin typeface="Calibri" panose="020F0502020204030204"/>
              <a:ea typeface="+mn-ea"/>
              <a:cs typeface="+mn-cs"/>
            </a:rPr>
            <a:t>=3, stride=1, padding=valid)</a:t>
          </a:r>
        </a:p>
      </dsp:txBody>
      <dsp:txXfrm>
        <a:off x="1255643" y="26533"/>
        <a:ext cx="834595" cy="705565"/>
      </dsp:txXfrm>
    </dsp:sp>
    <dsp:sp modelId="{166C1852-7EB0-4CD6-9C96-86891AD61D8D}">
      <dsp:nvSpPr>
        <dsp:cNvPr id="0" name=""/>
        <dsp:cNvSpPr/>
      </dsp:nvSpPr>
      <dsp:spPr>
        <a:xfrm>
          <a:off x="2200039"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2200039" y="313955"/>
        <a:ext cx="130369" cy="130721"/>
      </dsp:txXfrm>
    </dsp:sp>
    <dsp:sp modelId="{368BFCCA-8EAE-40E5-A815-AE78FB5A5A96}">
      <dsp:nvSpPr>
        <dsp:cNvPr id="0" name=""/>
        <dsp:cNvSpPr/>
      </dsp:nvSpPr>
      <dsp:spPr>
        <a:xfrm>
          <a:off x="2463589"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MaxPool2d</a:t>
          </a:r>
        </a:p>
      </dsp:txBody>
      <dsp:txXfrm>
        <a:off x="2485540" y="26533"/>
        <a:ext cx="834595" cy="705565"/>
      </dsp:txXfrm>
    </dsp:sp>
    <dsp:sp modelId="{3E0F810C-37F5-4DAB-816A-CDA644624D4E}">
      <dsp:nvSpPr>
        <dsp:cNvPr id="0" name=""/>
        <dsp:cNvSpPr/>
      </dsp:nvSpPr>
      <dsp:spPr>
        <a:xfrm>
          <a:off x="3429936"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3429936" y="313955"/>
        <a:ext cx="130369" cy="130721"/>
      </dsp:txXfrm>
    </dsp:sp>
    <dsp:sp modelId="{345755F7-0F7C-47D4-8A9C-58DA5B34040F}">
      <dsp:nvSpPr>
        <dsp:cNvPr id="0" name=""/>
        <dsp:cNvSpPr/>
      </dsp:nvSpPr>
      <dsp:spPr>
        <a:xfrm>
          <a:off x="3693485"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Conv1 (layers=32, </a:t>
          </a:r>
          <a:r>
            <a:rPr lang="en-IN" sz="900" kern="1200" dirty="0" err="1">
              <a:solidFill>
                <a:sysClr val="windowText" lastClr="000000"/>
              </a:solidFill>
              <a:latin typeface="Calibri" panose="020F0502020204030204"/>
              <a:ea typeface="+mn-ea"/>
              <a:cs typeface="+mn-cs"/>
            </a:rPr>
            <a:t>kenrel</a:t>
          </a:r>
          <a:r>
            <a:rPr lang="en-IN" sz="900" kern="1200" dirty="0">
              <a:solidFill>
                <a:sysClr val="windowText" lastClr="000000"/>
              </a:solidFill>
              <a:latin typeface="Calibri" panose="020F0502020204030204"/>
              <a:ea typeface="+mn-ea"/>
              <a:cs typeface="+mn-cs"/>
            </a:rPr>
            <a:t>=3, stride=1, padding=valid)</a:t>
          </a:r>
        </a:p>
      </dsp:txBody>
      <dsp:txXfrm>
        <a:off x="3715436" y="26533"/>
        <a:ext cx="834595" cy="705565"/>
      </dsp:txXfrm>
    </dsp:sp>
    <dsp:sp modelId="{AE7AC905-4D47-4674-9301-B4C2286AE6BE}">
      <dsp:nvSpPr>
        <dsp:cNvPr id="0" name=""/>
        <dsp:cNvSpPr/>
      </dsp:nvSpPr>
      <dsp:spPr>
        <a:xfrm>
          <a:off x="4659832"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4659832" y="313955"/>
        <a:ext cx="130369" cy="130721"/>
      </dsp:txXfrm>
    </dsp:sp>
    <dsp:sp modelId="{7462E234-6B7C-499E-92C8-95303D1234A1}">
      <dsp:nvSpPr>
        <dsp:cNvPr id="0" name=""/>
        <dsp:cNvSpPr/>
      </dsp:nvSpPr>
      <dsp:spPr>
        <a:xfrm>
          <a:off x="4923381"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MaxPool2d</a:t>
          </a:r>
        </a:p>
      </dsp:txBody>
      <dsp:txXfrm>
        <a:off x="4945332" y="26533"/>
        <a:ext cx="834595" cy="705565"/>
      </dsp:txXfrm>
    </dsp:sp>
    <dsp:sp modelId="{9EE79BBE-94B2-43DA-87CD-449511F2BDDF}">
      <dsp:nvSpPr>
        <dsp:cNvPr id="0" name=""/>
        <dsp:cNvSpPr/>
      </dsp:nvSpPr>
      <dsp:spPr>
        <a:xfrm>
          <a:off x="5889728"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5889728" y="313955"/>
        <a:ext cx="130369" cy="130721"/>
      </dsp:txXfrm>
    </dsp:sp>
    <dsp:sp modelId="{3204B6E2-4FA9-49FD-BE41-3F70F991F099}">
      <dsp:nvSpPr>
        <dsp:cNvPr id="0" name=""/>
        <dsp:cNvSpPr/>
      </dsp:nvSpPr>
      <dsp:spPr>
        <a:xfrm>
          <a:off x="6153277"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Flatten</a:t>
          </a:r>
        </a:p>
      </dsp:txBody>
      <dsp:txXfrm>
        <a:off x="6175228" y="26533"/>
        <a:ext cx="834595" cy="705565"/>
      </dsp:txXfrm>
    </dsp:sp>
    <dsp:sp modelId="{94FEF0A4-CEDB-4BBD-BBCA-461DAAAA2BEF}">
      <dsp:nvSpPr>
        <dsp:cNvPr id="0" name=""/>
        <dsp:cNvSpPr/>
      </dsp:nvSpPr>
      <dsp:spPr>
        <a:xfrm>
          <a:off x="7119624"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7119624" y="313955"/>
        <a:ext cx="130369" cy="130721"/>
      </dsp:txXfrm>
    </dsp:sp>
    <dsp:sp modelId="{405766AF-F140-4F10-BE7A-2968AC1AF2F1}">
      <dsp:nvSpPr>
        <dsp:cNvPr id="0" name=""/>
        <dsp:cNvSpPr/>
      </dsp:nvSpPr>
      <dsp:spPr>
        <a:xfrm>
          <a:off x="7383173"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Hidden Layer1 (nodes=240)</a:t>
          </a:r>
        </a:p>
      </dsp:txBody>
      <dsp:txXfrm>
        <a:off x="7405124" y="26533"/>
        <a:ext cx="834595" cy="705565"/>
      </dsp:txXfrm>
    </dsp:sp>
    <dsp:sp modelId="{5F2405F9-87F2-432E-8975-6F0021A575C1}">
      <dsp:nvSpPr>
        <dsp:cNvPr id="0" name=""/>
        <dsp:cNvSpPr/>
      </dsp:nvSpPr>
      <dsp:spPr>
        <a:xfrm>
          <a:off x="8349520"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8349520" y="313955"/>
        <a:ext cx="130369" cy="130721"/>
      </dsp:txXfrm>
    </dsp:sp>
    <dsp:sp modelId="{7788B486-70AB-4CE4-9A1D-C24CCB55746F}">
      <dsp:nvSpPr>
        <dsp:cNvPr id="0" name=""/>
        <dsp:cNvSpPr/>
      </dsp:nvSpPr>
      <dsp:spPr>
        <a:xfrm>
          <a:off x="8613069"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Hidden Layer2 (nodes=168)</a:t>
          </a:r>
        </a:p>
      </dsp:txBody>
      <dsp:txXfrm>
        <a:off x="8635020" y="26533"/>
        <a:ext cx="834595" cy="705565"/>
      </dsp:txXfrm>
    </dsp:sp>
    <dsp:sp modelId="{393ED06E-A2F3-4759-B5EF-6F76B7FA95A4}">
      <dsp:nvSpPr>
        <dsp:cNvPr id="0" name=""/>
        <dsp:cNvSpPr/>
      </dsp:nvSpPr>
      <dsp:spPr>
        <a:xfrm>
          <a:off x="9579416" y="270382"/>
          <a:ext cx="186241" cy="217867"/>
        </a:xfrm>
        <a:prstGeom prst="rightArrow">
          <a:avLst>
            <a:gd name="adj1" fmla="val 60000"/>
            <a:gd name="adj2" fmla="val 50000"/>
          </a:avLst>
        </a:prstGeom>
        <a:noFill/>
        <a:ln w="25400">
          <a:solidFill>
            <a:sysClr val="windowText" lastClr="00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solidFill>
              <a:sysClr val="window" lastClr="FFFFFF"/>
            </a:solidFill>
            <a:latin typeface="Calibri" panose="020F0502020204030204"/>
            <a:ea typeface="+mn-ea"/>
            <a:cs typeface="+mn-cs"/>
          </a:endParaRPr>
        </a:p>
      </dsp:txBody>
      <dsp:txXfrm>
        <a:off x="9579416" y="313955"/>
        <a:ext cx="130369" cy="130721"/>
      </dsp:txXfrm>
    </dsp:sp>
    <dsp:sp modelId="{3B7A82AE-F9A0-495C-984C-19ABFD66B493}">
      <dsp:nvSpPr>
        <dsp:cNvPr id="0" name=""/>
        <dsp:cNvSpPr/>
      </dsp:nvSpPr>
      <dsp:spPr>
        <a:xfrm>
          <a:off x="9842965" y="4582"/>
          <a:ext cx="878497" cy="749467"/>
        </a:xfrm>
        <a:prstGeom prst="roundRect">
          <a:avLst>
            <a:gd name="adj" fmla="val 10000"/>
          </a:avLst>
        </a:prstGeom>
        <a:gradFill rotWithShape="0">
          <a:gsLst>
            <a:gs pos="0">
              <a:srgbClr val="4472C4">
                <a:lumMod val="5000"/>
                <a:lumOff val="95000"/>
              </a:srgbClr>
            </a:gs>
            <a:gs pos="74000">
              <a:srgbClr val="4472C4">
                <a:lumMod val="45000"/>
                <a:lumOff val="55000"/>
              </a:srgbClr>
            </a:gs>
            <a:gs pos="83000">
              <a:srgbClr val="4472C4">
                <a:lumMod val="45000"/>
                <a:lumOff val="55000"/>
              </a:srgbClr>
            </a:gs>
            <a:gs pos="100000">
              <a:srgbClr val="4472C4">
                <a:lumMod val="30000"/>
                <a:lumOff val="70000"/>
              </a:srgbClr>
            </a:gs>
          </a:gsLst>
          <a:lin ang="5400000" scaled="1"/>
        </a:gra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solidFill>
              <a:latin typeface="Calibri" panose="020F0502020204030204"/>
              <a:ea typeface="+mn-ea"/>
              <a:cs typeface="+mn-cs"/>
            </a:rPr>
            <a:t>Output Layer (</a:t>
          </a:r>
          <a:r>
            <a:rPr lang="en-IN" sz="900" kern="1200" dirty="0" err="1">
              <a:solidFill>
                <a:sysClr val="windowText" lastClr="000000"/>
              </a:solidFill>
              <a:latin typeface="Calibri" panose="020F0502020204030204"/>
              <a:ea typeface="+mn-ea"/>
              <a:cs typeface="+mn-cs"/>
            </a:rPr>
            <a:t>softmax</a:t>
          </a:r>
          <a:r>
            <a:rPr lang="en-IN" sz="900" kern="1200" dirty="0">
              <a:solidFill>
                <a:sysClr val="windowText" lastClr="000000"/>
              </a:solidFill>
              <a:latin typeface="Calibri" panose="020F0502020204030204"/>
              <a:ea typeface="+mn-ea"/>
              <a:cs typeface="+mn-cs"/>
            </a:rPr>
            <a:t>)</a:t>
          </a:r>
        </a:p>
      </dsp:txBody>
      <dsp:txXfrm>
        <a:off x="9864916" y="26533"/>
        <a:ext cx="834595" cy="7055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815E5-E8EA-4D00-A0EE-55E66C64E1A9}" type="datetimeFigureOut">
              <a:rPr lang="en-IN" smtClean="0"/>
              <a:t>28-02-2021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5A49F-0756-4D5C-8979-2EC74F2F91D3}" type="slidenum">
              <a:rPr lang="en-IN" smtClean="0"/>
              <a:t>‹#›</a:t>
            </a:fld>
            <a:endParaRPr lang="en-IN"/>
          </a:p>
        </p:txBody>
      </p:sp>
    </p:spTree>
    <p:extLst>
      <p:ext uri="{BB962C8B-B14F-4D97-AF65-F5344CB8AC3E}">
        <p14:creationId xmlns:p14="http://schemas.microsoft.com/office/powerpoint/2010/main" val="36897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page from notebook of Einstein where he did the calculations while developing General Theory of Relativity.</a:t>
            </a:r>
          </a:p>
          <a:p>
            <a:r>
              <a:rPr lang="en-IN" dirty="0"/>
              <a:t>Now Imagine converting all these equations to digital format to preserve it to lifetime. We have to rewrite each equation in corresponding software</a:t>
            </a:r>
          </a:p>
          <a:p>
            <a:r>
              <a:rPr lang="en-IN" dirty="0"/>
              <a:t>Various researchers have worked on identifying the mathematical symbols. On write hand side you can see the tool of Microsoft word where you can write the equation with your digital pen and it automatically converts to digital form. This the amin motivation of this study “TO CONVERT HANDWRITTEN EQUATIONS TO DIGITAL FORM”</a:t>
            </a:r>
          </a:p>
        </p:txBody>
      </p:sp>
      <p:sp>
        <p:nvSpPr>
          <p:cNvPr id="4" name="Slide Number Placeholder 3"/>
          <p:cNvSpPr>
            <a:spLocks noGrp="1"/>
          </p:cNvSpPr>
          <p:nvPr>
            <p:ph type="sldNum" sz="quarter" idx="5"/>
          </p:nvPr>
        </p:nvSpPr>
        <p:spPr/>
        <p:txBody>
          <a:bodyPr/>
          <a:lstStyle/>
          <a:p>
            <a:fld id="{1465A49F-0756-4D5C-8979-2EC74F2F91D3}" type="slidenum">
              <a:rPr lang="en-IN" smtClean="0"/>
              <a:t>2</a:t>
            </a:fld>
            <a:endParaRPr lang="en-IN"/>
          </a:p>
        </p:txBody>
      </p:sp>
    </p:spTree>
    <p:extLst>
      <p:ext uri="{BB962C8B-B14F-4D97-AF65-F5344CB8AC3E}">
        <p14:creationId xmlns:p14="http://schemas.microsoft.com/office/powerpoint/2010/main" val="294470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Deep Architecture is more accurate as we can see that for each group Architecture-3 is having best accuracies</a:t>
            </a:r>
          </a:p>
        </p:txBody>
      </p:sp>
      <p:sp>
        <p:nvSpPr>
          <p:cNvPr id="4" name="Slide Number Placeholder 3"/>
          <p:cNvSpPr>
            <a:spLocks noGrp="1"/>
          </p:cNvSpPr>
          <p:nvPr>
            <p:ph type="sldNum" sz="quarter" idx="5"/>
          </p:nvPr>
        </p:nvSpPr>
        <p:spPr/>
        <p:txBody>
          <a:bodyPr/>
          <a:lstStyle/>
          <a:p>
            <a:fld id="{1465A49F-0756-4D5C-8979-2EC74F2F91D3}" type="slidenum">
              <a:rPr lang="en-IN" smtClean="0"/>
              <a:t>13</a:t>
            </a:fld>
            <a:endParaRPr lang="en-IN"/>
          </a:p>
        </p:txBody>
      </p:sp>
    </p:spTree>
    <p:extLst>
      <p:ext uri="{BB962C8B-B14F-4D97-AF65-F5344CB8AC3E}">
        <p14:creationId xmlns:p14="http://schemas.microsoft.com/office/powerpoint/2010/main" val="20769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Adam optimizer a learning rate of 0.01 is not good, however for SGD optimizer both the learning rates yield comparative accuracies.</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14</a:t>
            </a:fld>
            <a:endParaRPr lang="en-IN"/>
          </a:p>
        </p:txBody>
      </p:sp>
    </p:spTree>
    <p:extLst>
      <p:ext uri="{BB962C8B-B14F-4D97-AF65-F5344CB8AC3E}">
        <p14:creationId xmlns:p14="http://schemas.microsoft.com/office/powerpoint/2010/main" val="412958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Image of 3 after convolution layers, The figures show that initial layers of CNN predicts the low level features and advanced layers indicate prediction of higher level features.</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15</a:t>
            </a:fld>
            <a:endParaRPr lang="en-IN"/>
          </a:p>
        </p:txBody>
      </p:sp>
    </p:spTree>
    <p:extLst>
      <p:ext uri="{BB962C8B-B14F-4D97-AF65-F5344CB8AC3E}">
        <p14:creationId xmlns:p14="http://schemas.microsoft.com/office/powerpoint/2010/main" val="259898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Image of 3 after convolution layers</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16</a:t>
            </a:fld>
            <a:endParaRPr lang="en-IN"/>
          </a:p>
        </p:txBody>
      </p:sp>
    </p:spTree>
    <p:extLst>
      <p:ext uri="{BB962C8B-B14F-4D97-AF65-F5344CB8AC3E}">
        <p14:creationId xmlns:p14="http://schemas.microsoft.com/office/powerpoint/2010/main" val="2611987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There are several directions for future work, the most important of which is to predict all 71 classes at once using a deep architecture which will take longer time to train. The second scope would be to club the image segmentation techniques with image recognition of each character which will be used for real life problems and converting handwritten mathematical equations to digital form. The third direction could be use of transfer learning algorithms of already specified CNN architectures to reduce the training time.</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17</a:t>
            </a:fld>
            <a:endParaRPr lang="en-IN"/>
          </a:p>
        </p:txBody>
      </p:sp>
    </p:spTree>
    <p:extLst>
      <p:ext uri="{BB962C8B-B14F-4D97-AF65-F5344CB8AC3E}">
        <p14:creationId xmlns:p14="http://schemas.microsoft.com/office/powerpoint/2010/main" val="3235689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18</a:t>
            </a:fld>
            <a:endParaRPr lang="en-IN"/>
          </a:p>
        </p:txBody>
      </p:sp>
    </p:spTree>
    <p:extLst>
      <p:ext uri="{BB962C8B-B14F-4D97-AF65-F5344CB8AC3E}">
        <p14:creationId xmlns:p14="http://schemas.microsoft.com/office/powerpoint/2010/main" val="53113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28-02-2021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5915ADD-FAB1-4B6C-B83A-E63B5434F8E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79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456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87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98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E7D58-6872-499D-943F-83AA935BEE74}"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81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E7D58-6872-499D-943F-83AA935BEE74}"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29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E7D58-6872-499D-943F-83AA935BEE74}"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915ADD-FAB1-4B6C-B83A-E63B5434F8E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86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E7D58-6872-499D-943F-83AA935BEE74}"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915ADD-FAB1-4B6C-B83A-E63B5434F8E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33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E7D58-6872-499D-943F-83AA935BEE74}" type="datetimeFigureOut">
              <a:rPr lang="en-IN" smtClean="0"/>
              <a:t>28-02-2021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915ADD-FAB1-4B6C-B83A-E63B5434F8E5}" type="slidenum">
              <a:rPr lang="en-IN" smtClean="0"/>
              <a:t>‹#›</a:t>
            </a:fld>
            <a:endParaRPr lang="en-IN"/>
          </a:p>
        </p:txBody>
      </p:sp>
    </p:spTree>
    <p:extLst>
      <p:ext uri="{BB962C8B-B14F-4D97-AF65-F5344CB8AC3E}">
        <p14:creationId xmlns:p14="http://schemas.microsoft.com/office/powerpoint/2010/main" val="187909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E7D58-6872-499D-943F-83AA935BEE74}"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36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9E7D58-6872-499D-943F-83AA935BEE74}" type="datetimeFigureOut">
              <a:rPr lang="en-IN" smtClean="0"/>
              <a:t>28-02-2021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97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9E7D58-6872-499D-943F-83AA935BEE74}" type="datetimeFigureOut">
              <a:rPr lang="en-IN" smtClean="0"/>
              <a:t>28-02-2021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915ADD-FAB1-4B6C-B83A-E63B5434F8E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0147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A955-D471-4915-BFEE-1E90319C7853}"/>
              </a:ext>
            </a:extLst>
          </p:cNvPr>
          <p:cNvSpPr>
            <a:spLocks noGrp="1"/>
          </p:cNvSpPr>
          <p:nvPr>
            <p:ph type="ctrTitle"/>
          </p:nvPr>
        </p:nvSpPr>
        <p:spPr>
          <a:xfrm>
            <a:off x="2417779" y="139485"/>
            <a:ext cx="8637073" cy="3289515"/>
          </a:xfrm>
        </p:spPr>
        <p:txBody>
          <a:bodyPr>
            <a:normAutofit fontScale="90000"/>
          </a:bodyPr>
          <a:lstStyle/>
          <a:p>
            <a:pPr algn="ctr"/>
            <a:r>
              <a:rPr lang="en-US" dirty="0"/>
              <a:t>Recognition of Handwritten Math Symbols Using Deep Learning</a:t>
            </a:r>
            <a:endParaRPr lang="en-IN" dirty="0"/>
          </a:p>
        </p:txBody>
      </p:sp>
      <p:sp>
        <p:nvSpPr>
          <p:cNvPr id="3" name="Subtitle 2">
            <a:extLst>
              <a:ext uri="{FF2B5EF4-FFF2-40B4-BE49-F238E27FC236}">
                <a16:creationId xmlns:a16="http://schemas.microsoft.com/office/drawing/2014/main" id="{E38FB5F1-F37F-480A-A852-41400432B915}"/>
              </a:ext>
            </a:extLst>
          </p:cNvPr>
          <p:cNvSpPr>
            <a:spLocks noGrp="1"/>
          </p:cNvSpPr>
          <p:nvPr>
            <p:ph type="subTitle" idx="1"/>
          </p:nvPr>
        </p:nvSpPr>
        <p:spPr>
          <a:xfrm>
            <a:off x="2417780" y="3531204"/>
            <a:ext cx="8637072" cy="1381759"/>
          </a:xfrm>
        </p:spPr>
        <p:txBody>
          <a:bodyPr>
            <a:noAutofit/>
          </a:bodyPr>
          <a:lstStyle/>
          <a:p>
            <a:r>
              <a:rPr lang="en-IN" dirty="0"/>
              <a:t>Capstone Three Project, June 2020 Cohort</a:t>
            </a:r>
          </a:p>
          <a:p>
            <a:r>
              <a:rPr lang="en-IN" dirty="0"/>
              <a:t>Prashant </a:t>
            </a:r>
            <a:r>
              <a:rPr lang="en-IN" dirty="0" err="1"/>
              <a:t>gupta</a:t>
            </a:r>
            <a:endParaRPr lang="en-IN" dirty="0"/>
          </a:p>
          <a:p>
            <a:r>
              <a:rPr lang="en-IN" dirty="0"/>
              <a:t>Mentor: Mr. Arindam Mondal</a:t>
            </a:r>
          </a:p>
        </p:txBody>
      </p:sp>
      <p:pic>
        <p:nvPicPr>
          <p:cNvPr id="5" name="Picture 4">
            <a:extLst>
              <a:ext uri="{FF2B5EF4-FFF2-40B4-BE49-F238E27FC236}">
                <a16:creationId xmlns:a16="http://schemas.microsoft.com/office/drawing/2014/main" id="{34252300-0D2B-41B7-B522-A41FA511AFB4}"/>
              </a:ext>
            </a:extLst>
          </p:cNvPr>
          <p:cNvPicPr>
            <a:picLocks noChangeAspect="1"/>
          </p:cNvPicPr>
          <p:nvPr/>
        </p:nvPicPr>
        <p:blipFill>
          <a:blip r:embed="rId2"/>
          <a:stretch>
            <a:fillRect/>
          </a:stretch>
        </p:blipFill>
        <p:spPr>
          <a:xfrm>
            <a:off x="7616428" y="3940883"/>
            <a:ext cx="3438424" cy="779376"/>
          </a:xfrm>
          <a:prstGeom prst="rect">
            <a:avLst/>
          </a:prstGeom>
        </p:spPr>
      </p:pic>
    </p:spTree>
    <p:extLst>
      <p:ext uri="{BB962C8B-B14F-4D97-AF65-F5344CB8AC3E}">
        <p14:creationId xmlns:p14="http://schemas.microsoft.com/office/powerpoint/2010/main" val="251751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Deep Learning Architectures</a:t>
            </a:r>
          </a:p>
        </p:txBody>
      </p:sp>
      <p:graphicFrame>
        <p:nvGraphicFramePr>
          <p:cNvPr id="11" name="Diagram 10">
            <a:extLst>
              <a:ext uri="{FF2B5EF4-FFF2-40B4-BE49-F238E27FC236}">
                <a16:creationId xmlns:a16="http://schemas.microsoft.com/office/drawing/2014/main" id="{31C22771-0169-48B1-A0E9-3900F47AB8AC}"/>
              </a:ext>
            </a:extLst>
          </p:cNvPr>
          <p:cNvGraphicFramePr/>
          <p:nvPr>
            <p:extLst>
              <p:ext uri="{D42A27DB-BD31-4B8C-83A1-F6EECF244321}">
                <p14:modId xmlns:p14="http://schemas.microsoft.com/office/powerpoint/2010/main" val="1635192442"/>
              </p:ext>
            </p:extLst>
          </p:nvPr>
        </p:nvGraphicFramePr>
        <p:xfrm>
          <a:off x="1284063" y="1886472"/>
          <a:ext cx="10811681" cy="745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BD2B40A2-9C23-4C84-A33E-6C54FB266934}"/>
              </a:ext>
            </a:extLst>
          </p:cNvPr>
          <p:cNvGraphicFramePr/>
          <p:nvPr>
            <p:extLst>
              <p:ext uri="{D42A27DB-BD31-4B8C-83A1-F6EECF244321}">
                <p14:modId xmlns:p14="http://schemas.microsoft.com/office/powerpoint/2010/main" val="1258764537"/>
              </p:ext>
            </p:extLst>
          </p:nvPr>
        </p:nvGraphicFramePr>
        <p:xfrm>
          <a:off x="1284229" y="2767408"/>
          <a:ext cx="10811515" cy="7456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35AEEB56-FEF9-45C0-858E-DAA18EABDFE1}"/>
              </a:ext>
            </a:extLst>
          </p:cNvPr>
          <p:cNvGraphicFramePr/>
          <p:nvPr>
            <p:extLst>
              <p:ext uri="{D42A27DB-BD31-4B8C-83A1-F6EECF244321}">
                <p14:modId xmlns:p14="http://schemas.microsoft.com/office/powerpoint/2010/main" val="4064916075"/>
              </p:ext>
            </p:extLst>
          </p:nvPr>
        </p:nvGraphicFramePr>
        <p:xfrm>
          <a:off x="1284063" y="3648346"/>
          <a:ext cx="10811515" cy="74567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a:extLst>
              <a:ext uri="{FF2B5EF4-FFF2-40B4-BE49-F238E27FC236}">
                <a16:creationId xmlns:a16="http://schemas.microsoft.com/office/drawing/2014/main" id="{E3F096FB-B827-43B8-A411-88B54FD47EE3}"/>
              </a:ext>
            </a:extLst>
          </p:cNvPr>
          <p:cNvGraphicFramePr/>
          <p:nvPr>
            <p:extLst>
              <p:ext uri="{D42A27DB-BD31-4B8C-83A1-F6EECF244321}">
                <p14:modId xmlns:p14="http://schemas.microsoft.com/office/powerpoint/2010/main" val="1250558473"/>
              </p:ext>
            </p:extLst>
          </p:nvPr>
        </p:nvGraphicFramePr>
        <p:xfrm>
          <a:off x="1284063" y="4529282"/>
          <a:ext cx="10811515" cy="745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a:extLst>
              <a:ext uri="{FF2B5EF4-FFF2-40B4-BE49-F238E27FC236}">
                <a16:creationId xmlns:a16="http://schemas.microsoft.com/office/drawing/2014/main" id="{100E8DAF-8132-4660-82A8-B4571D918FB6}"/>
              </a:ext>
            </a:extLst>
          </p:cNvPr>
          <p:cNvGraphicFramePr/>
          <p:nvPr>
            <p:extLst>
              <p:ext uri="{D42A27DB-BD31-4B8C-83A1-F6EECF244321}">
                <p14:modId xmlns:p14="http://schemas.microsoft.com/office/powerpoint/2010/main" val="3630632694"/>
              </p:ext>
            </p:extLst>
          </p:nvPr>
        </p:nvGraphicFramePr>
        <p:xfrm>
          <a:off x="1284063" y="5375234"/>
          <a:ext cx="10811514" cy="74567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6" name="Content Placeholder 2">
            <a:extLst>
              <a:ext uri="{FF2B5EF4-FFF2-40B4-BE49-F238E27FC236}">
                <a16:creationId xmlns:a16="http://schemas.microsoft.com/office/drawing/2014/main" id="{5784B7BB-B979-4B15-B1F6-5CE6C855A96C}"/>
              </a:ext>
            </a:extLst>
          </p:cNvPr>
          <p:cNvSpPr>
            <a:spLocks noGrp="1"/>
          </p:cNvSpPr>
          <p:nvPr>
            <p:ph idx="1"/>
          </p:nvPr>
        </p:nvSpPr>
        <p:spPr>
          <a:xfrm>
            <a:off x="0" y="2010341"/>
            <a:ext cx="1344944" cy="529291"/>
          </a:xfrm>
          <a:ln>
            <a:noFill/>
          </a:ln>
        </p:spPr>
        <p:txBody>
          <a:bodyPr>
            <a:noAutofit/>
          </a:bodyPr>
          <a:lstStyle/>
          <a:p>
            <a:pPr marL="0" indent="0" algn="ctr">
              <a:buNone/>
            </a:pPr>
            <a:r>
              <a:rPr lang="en-US" sz="1200" b="1" dirty="0"/>
              <a:t>Architecture-1 Model-1</a:t>
            </a:r>
          </a:p>
        </p:txBody>
      </p:sp>
      <p:sp>
        <p:nvSpPr>
          <p:cNvPr id="17" name="Content Placeholder 2">
            <a:extLst>
              <a:ext uri="{FF2B5EF4-FFF2-40B4-BE49-F238E27FC236}">
                <a16:creationId xmlns:a16="http://schemas.microsoft.com/office/drawing/2014/main" id="{FB4611BB-2F05-4BAE-A5A4-CE0C5DA9BF75}"/>
              </a:ext>
            </a:extLst>
          </p:cNvPr>
          <p:cNvSpPr txBox="1">
            <a:spLocks/>
          </p:cNvSpPr>
          <p:nvPr/>
        </p:nvSpPr>
        <p:spPr>
          <a:xfrm>
            <a:off x="0" y="2929496"/>
            <a:ext cx="1284063" cy="500835"/>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Architecture-1 Model-2</a:t>
            </a:r>
          </a:p>
        </p:txBody>
      </p:sp>
      <p:sp>
        <p:nvSpPr>
          <p:cNvPr id="19" name="Content Placeholder 2">
            <a:extLst>
              <a:ext uri="{FF2B5EF4-FFF2-40B4-BE49-F238E27FC236}">
                <a16:creationId xmlns:a16="http://schemas.microsoft.com/office/drawing/2014/main" id="{790FDEB4-5FC6-4265-B0D3-6F1AF8288E30}"/>
              </a:ext>
            </a:extLst>
          </p:cNvPr>
          <p:cNvSpPr txBox="1">
            <a:spLocks/>
          </p:cNvSpPr>
          <p:nvPr/>
        </p:nvSpPr>
        <p:spPr>
          <a:xfrm>
            <a:off x="0" y="3834684"/>
            <a:ext cx="1284064" cy="342147"/>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Architecture-1 Model-3</a:t>
            </a:r>
          </a:p>
        </p:txBody>
      </p:sp>
      <p:sp>
        <p:nvSpPr>
          <p:cNvPr id="20" name="Content Placeholder 2">
            <a:extLst>
              <a:ext uri="{FF2B5EF4-FFF2-40B4-BE49-F238E27FC236}">
                <a16:creationId xmlns:a16="http://schemas.microsoft.com/office/drawing/2014/main" id="{CE2A6BC7-E27D-49BB-9A31-08219F1F4461}"/>
              </a:ext>
            </a:extLst>
          </p:cNvPr>
          <p:cNvSpPr txBox="1">
            <a:spLocks/>
          </p:cNvSpPr>
          <p:nvPr/>
        </p:nvSpPr>
        <p:spPr>
          <a:xfrm>
            <a:off x="-2" y="4683952"/>
            <a:ext cx="1284065" cy="307035"/>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Architecture-1 Model-4</a:t>
            </a:r>
          </a:p>
        </p:txBody>
      </p:sp>
      <p:sp>
        <p:nvSpPr>
          <p:cNvPr id="21" name="Content Placeholder 2">
            <a:extLst>
              <a:ext uri="{FF2B5EF4-FFF2-40B4-BE49-F238E27FC236}">
                <a16:creationId xmlns:a16="http://schemas.microsoft.com/office/drawing/2014/main" id="{C63131DE-183E-4833-AA20-183A5FC58949}"/>
              </a:ext>
            </a:extLst>
          </p:cNvPr>
          <p:cNvSpPr txBox="1">
            <a:spLocks/>
          </p:cNvSpPr>
          <p:nvPr/>
        </p:nvSpPr>
        <p:spPr>
          <a:xfrm>
            <a:off x="-2" y="5623068"/>
            <a:ext cx="1284066" cy="342147"/>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Architecture-1 Model-5</a:t>
            </a:r>
          </a:p>
        </p:txBody>
      </p:sp>
    </p:spTree>
    <p:extLst>
      <p:ext uri="{BB962C8B-B14F-4D97-AF65-F5344CB8AC3E}">
        <p14:creationId xmlns:p14="http://schemas.microsoft.com/office/powerpoint/2010/main" val="186403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Deep Learning Architectures</a:t>
            </a:r>
          </a:p>
        </p:txBody>
      </p:sp>
      <p:graphicFrame>
        <p:nvGraphicFramePr>
          <p:cNvPr id="22" name="Diagram 21">
            <a:extLst>
              <a:ext uri="{FF2B5EF4-FFF2-40B4-BE49-F238E27FC236}">
                <a16:creationId xmlns:a16="http://schemas.microsoft.com/office/drawing/2014/main" id="{B493B82F-BDB8-4B17-BE38-E28EE213698C}"/>
              </a:ext>
            </a:extLst>
          </p:cNvPr>
          <p:cNvGraphicFramePr/>
          <p:nvPr>
            <p:extLst>
              <p:ext uri="{D42A27DB-BD31-4B8C-83A1-F6EECF244321}">
                <p14:modId xmlns:p14="http://schemas.microsoft.com/office/powerpoint/2010/main" val="913328819"/>
              </p:ext>
            </p:extLst>
          </p:nvPr>
        </p:nvGraphicFramePr>
        <p:xfrm>
          <a:off x="1229249" y="1885838"/>
          <a:ext cx="10738162" cy="66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8" name="Diagram 27">
            <a:extLst>
              <a:ext uri="{FF2B5EF4-FFF2-40B4-BE49-F238E27FC236}">
                <a16:creationId xmlns:a16="http://schemas.microsoft.com/office/drawing/2014/main" id="{8E63C497-C898-4B4F-A243-14F14551719F}"/>
              </a:ext>
            </a:extLst>
          </p:cNvPr>
          <p:cNvGraphicFramePr/>
          <p:nvPr>
            <p:extLst>
              <p:ext uri="{D42A27DB-BD31-4B8C-83A1-F6EECF244321}">
                <p14:modId xmlns:p14="http://schemas.microsoft.com/office/powerpoint/2010/main" val="596848194"/>
              </p:ext>
            </p:extLst>
          </p:nvPr>
        </p:nvGraphicFramePr>
        <p:xfrm>
          <a:off x="1229249" y="2606200"/>
          <a:ext cx="10738162" cy="758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84FF1F6A-9C4C-451C-BCAD-B0002172D60E}"/>
              </a:ext>
            </a:extLst>
          </p:cNvPr>
          <p:cNvGraphicFramePr/>
          <p:nvPr>
            <p:extLst>
              <p:ext uri="{D42A27DB-BD31-4B8C-83A1-F6EECF244321}">
                <p14:modId xmlns:p14="http://schemas.microsoft.com/office/powerpoint/2010/main" val="494443122"/>
              </p:ext>
            </p:extLst>
          </p:nvPr>
        </p:nvGraphicFramePr>
        <p:xfrm>
          <a:off x="1229249" y="3391983"/>
          <a:ext cx="10725260" cy="7586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0" name="Diagram 29">
            <a:extLst>
              <a:ext uri="{FF2B5EF4-FFF2-40B4-BE49-F238E27FC236}">
                <a16:creationId xmlns:a16="http://schemas.microsoft.com/office/drawing/2014/main" id="{FAD50A6F-7BC3-4D37-B95C-CE1FBABB391C}"/>
              </a:ext>
            </a:extLst>
          </p:cNvPr>
          <p:cNvGraphicFramePr/>
          <p:nvPr>
            <p:extLst>
              <p:ext uri="{D42A27DB-BD31-4B8C-83A1-F6EECF244321}">
                <p14:modId xmlns:p14="http://schemas.microsoft.com/office/powerpoint/2010/main" val="2411523292"/>
              </p:ext>
            </p:extLst>
          </p:nvPr>
        </p:nvGraphicFramePr>
        <p:xfrm>
          <a:off x="1229249" y="4123464"/>
          <a:ext cx="10710644" cy="75863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1" name="Diagram 30">
            <a:extLst>
              <a:ext uri="{FF2B5EF4-FFF2-40B4-BE49-F238E27FC236}">
                <a16:creationId xmlns:a16="http://schemas.microsoft.com/office/drawing/2014/main" id="{90F4B1EA-B75F-4BF4-98EE-8F6113F75B4B}"/>
              </a:ext>
            </a:extLst>
          </p:cNvPr>
          <p:cNvGraphicFramePr/>
          <p:nvPr>
            <p:extLst>
              <p:ext uri="{D42A27DB-BD31-4B8C-83A1-F6EECF244321}">
                <p14:modId xmlns:p14="http://schemas.microsoft.com/office/powerpoint/2010/main" val="1623846667"/>
              </p:ext>
            </p:extLst>
          </p:nvPr>
        </p:nvGraphicFramePr>
        <p:xfrm>
          <a:off x="1229249" y="4887408"/>
          <a:ext cx="10738162" cy="58860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32" name="Diagram 31">
            <a:extLst>
              <a:ext uri="{FF2B5EF4-FFF2-40B4-BE49-F238E27FC236}">
                <a16:creationId xmlns:a16="http://schemas.microsoft.com/office/drawing/2014/main" id="{35DAA520-D5A4-44DC-880F-6BDBF53BD931}"/>
              </a:ext>
            </a:extLst>
          </p:cNvPr>
          <p:cNvGraphicFramePr/>
          <p:nvPr>
            <p:extLst>
              <p:ext uri="{D42A27DB-BD31-4B8C-83A1-F6EECF244321}">
                <p14:modId xmlns:p14="http://schemas.microsoft.com/office/powerpoint/2010/main" val="2605950281"/>
              </p:ext>
            </p:extLst>
          </p:nvPr>
        </p:nvGraphicFramePr>
        <p:xfrm>
          <a:off x="1229249" y="5500109"/>
          <a:ext cx="10738162" cy="58860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33" name="Content Placeholder 2">
            <a:extLst>
              <a:ext uri="{FF2B5EF4-FFF2-40B4-BE49-F238E27FC236}">
                <a16:creationId xmlns:a16="http://schemas.microsoft.com/office/drawing/2014/main" id="{1DE3E625-F5BC-46C3-8BC2-C39381CBB038}"/>
              </a:ext>
            </a:extLst>
          </p:cNvPr>
          <p:cNvSpPr>
            <a:spLocks noGrp="1"/>
          </p:cNvSpPr>
          <p:nvPr>
            <p:ph idx="1"/>
          </p:nvPr>
        </p:nvSpPr>
        <p:spPr>
          <a:xfrm>
            <a:off x="0" y="2010341"/>
            <a:ext cx="1344944" cy="529291"/>
          </a:xfrm>
          <a:ln>
            <a:noFill/>
          </a:ln>
        </p:spPr>
        <p:txBody>
          <a:bodyPr>
            <a:noAutofit/>
          </a:bodyPr>
          <a:lstStyle/>
          <a:p>
            <a:pPr marL="0" indent="0" algn="ctr">
              <a:buNone/>
            </a:pPr>
            <a:r>
              <a:rPr lang="en-US" sz="1200" b="1" dirty="0"/>
              <a:t>Architecture-1 Model-6</a:t>
            </a:r>
          </a:p>
        </p:txBody>
      </p:sp>
      <p:sp>
        <p:nvSpPr>
          <p:cNvPr id="34" name="Content Placeholder 2">
            <a:extLst>
              <a:ext uri="{FF2B5EF4-FFF2-40B4-BE49-F238E27FC236}">
                <a16:creationId xmlns:a16="http://schemas.microsoft.com/office/drawing/2014/main" id="{3EB5065F-1721-428C-B836-50147596EF04}"/>
              </a:ext>
            </a:extLst>
          </p:cNvPr>
          <p:cNvSpPr txBox="1">
            <a:spLocks/>
          </p:cNvSpPr>
          <p:nvPr/>
        </p:nvSpPr>
        <p:spPr>
          <a:xfrm>
            <a:off x="-2" y="2736855"/>
            <a:ext cx="1284063" cy="500835"/>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Architecture-2 Model-1</a:t>
            </a:r>
          </a:p>
        </p:txBody>
      </p:sp>
      <p:sp>
        <p:nvSpPr>
          <p:cNvPr id="35" name="Content Placeholder 2">
            <a:extLst>
              <a:ext uri="{FF2B5EF4-FFF2-40B4-BE49-F238E27FC236}">
                <a16:creationId xmlns:a16="http://schemas.microsoft.com/office/drawing/2014/main" id="{DAEB1917-6662-4CBE-8A67-31DAC0BE931D}"/>
              </a:ext>
            </a:extLst>
          </p:cNvPr>
          <p:cNvSpPr txBox="1">
            <a:spLocks/>
          </p:cNvSpPr>
          <p:nvPr/>
        </p:nvSpPr>
        <p:spPr>
          <a:xfrm>
            <a:off x="0" y="3499361"/>
            <a:ext cx="1284064" cy="588602"/>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Architecture-2 Model-2</a:t>
            </a:r>
          </a:p>
        </p:txBody>
      </p:sp>
      <p:sp>
        <p:nvSpPr>
          <p:cNvPr id="36" name="Content Placeholder 2">
            <a:extLst>
              <a:ext uri="{FF2B5EF4-FFF2-40B4-BE49-F238E27FC236}">
                <a16:creationId xmlns:a16="http://schemas.microsoft.com/office/drawing/2014/main" id="{33D769A8-FD80-4ACA-8C42-A1DE0CB24677}"/>
              </a:ext>
            </a:extLst>
          </p:cNvPr>
          <p:cNvSpPr txBox="1">
            <a:spLocks/>
          </p:cNvSpPr>
          <p:nvPr/>
        </p:nvSpPr>
        <p:spPr>
          <a:xfrm>
            <a:off x="-2" y="4248683"/>
            <a:ext cx="1284065" cy="588602"/>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Architecture-3 Model-1</a:t>
            </a:r>
          </a:p>
        </p:txBody>
      </p:sp>
      <p:sp>
        <p:nvSpPr>
          <p:cNvPr id="38" name="Content Placeholder 2">
            <a:extLst>
              <a:ext uri="{FF2B5EF4-FFF2-40B4-BE49-F238E27FC236}">
                <a16:creationId xmlns:a16="http://schemas.microsoft.com/office/drawing/2014/main" id="{DBA6CB66-C258-4E2B-BBAE-FD8CFE8B68DF}"/>
              </a:ext>
            </a:extLst>
          </p:cNvPr>
          <p:cNvSpPr txBox="1">
            <a:spLocks/>
          </p:cNvSpPr>
          <p:nvPr/>
        </p:nvSpPr>
        <p:spPr>
          <a:xfrm>
            <a:off x="-54816" y="4799741"/>
            <a:ext cx="1284065" cy="588602"/>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Architecture-3 Model-2</a:t>
            </a:r>
          </a:p>
        </p:txBody>
      </p:sp>
      <p:sp>
        <p:nvSpPr>
          <p:cNvPr id="39" name="Content Placeholder 2">
            <a:extLst>
              <a:ext uri="{FF2B5EF4-FFF2-40B4-BE49-F238E27FC236}">
                <a16:creationId xmlns:a16="http://schemas.microsoft.com/office/drawing/2014/main" id="{CE2FE5AA-BB79-47DF-8840-C7369E15C013}"/>
              </a:ext>
            </a:extLst>
          </p:cNvPr>
          <p:cNvSpPr txBox="1">
            <a:spLocks/>
          </p:cNvSpPr>
          <p:nvPr/>
        </p:nvSpPr>
        <p:spPr>
          <a:xfrm>
            <a:off x="0" y="5412442"/>
            <a:ext cx="1284065" cy="588602"/>
          </a:xfrm>
          <a:prstGeom prst="rect">
            <a:avLst/>
          </a:prstGeom>
          <a:ln>
            <a:no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en-US" sz="1200" b="1" dirty="0"/>
              <a:t>Architecture-3 Model-3</a:t>
            </a:r>
          </a:p>
        </p:txBody>
      </p:sp>
    </p:spTree>
    <p:extLst>
      <p:ext uri="{BB962C8B-B14F-4D97-AF65-F5344CB8AC3E}">
        <p14:creationId xmlns:p14="http://schemas.microsoft.com/office/powerpoint/2010/main" val="406093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DEEP learning Algorithms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1329136"/>
            <a:ext cx="2670970" cy="742966"/>
          </a:xfrm>
          <a:ln>
            <a:noFill/>
          </a:ln>
        </p:spPr>
        <p:txBody>
          <a:bodyPr>
            <a:normAutofit/>
          </a:bodyPr>
          <a:lstStyle/>
          <a:p>
            <a:pPr marL="0" indent="0" algn="just">
              <a:buNone/>
            </a:pPr>
            <a:r>
              <a:rPr lang="en-US" dirty="0"/>
              <a:t>Hyperparameters</a:t>
            </a:r>
          </a:p>
        </p:txBody>
      </p:sp>
      <p:graphicFrame>
        <p:nvGraphicFramePr>
          <p:cNvPr id="4" name="Table 3">
            <a:extLst>
              <a:ext uri="{FF2B5EF4-FFF2-40B4-BE49-F238E27FC236}">
                <a16:creationId xmlns:a16="http://schemas.microsoft.com/office/drawing/2014/main" id="{3C26F6DC-EC5E-40E4-9BB4-082B3FC7B3D3}"/>
              </a:ext>
            </a:extLst>
          </p:cNvPr>
          <p:cNvGraphicFramePr>
            <a:graphicFrameLocks noGrp="1"/>
          </p:cNvGraphicFramePr>
          <p:nvPr>
            <p:extLst>
              <p:ext uri="{D42A27DB-BD31-4B8C-83A1-F6EECF244321}">
                <p14:modId xmlns:p14="http://schemas.microsoft.com/office/powerpoint/2010/main" val="4110819968"/>
              </p:ext>
            </p:extLst>
          </p:nvPr>
        </p:nvGraphicFramePr>
        <p:xfrm>
          <a:off x="1451578" y="2072102"/>
          <a:ext cx="7082821" cy="2259266"/>
        </p:xfrm>
        <a:graphic>
          <a:graphicData uri="http://schemas.openxmlformats.org/drawingml/2006/table">
            <a:tbl>
              <a:tblPr firstRow="1" firstCol="1" bandRow="1">
                <a:tableStyleId>{5C22544A-7EE6-4342-B048-85BDC9FD1C3A}</a:tableStyleId>
              </a:tblPr>
              <a:tblGrid>
                <a:gridCol w="776157">
                  <a:extLst>
                    <a:ext uri="{9D8B030D-6E8A-4147-A177-3AD203B41FA5}">
                      <a16:colId xmlns:a16="http://schemas.microsoft.com/office/drawing/2014/main" val="2755065404"/>
                    </a:ext>
                  </a:extLst>
                </a:gridCol>
                <a:gridCol w="2227129">
                  <a:extLst>
                    <a:ext uri="{9D8B030D-6E8A-4147-A177-3AD203B41FA5}">
                      <a16:colId xmlns:a16="http://schemas.microsoft.com/office/drawing/2014/main" val="513071353"/>
                    </a:ext>
                  </a:extLst>
                </a:gridCol>
                <a:gridCol w="4079535">
                  <a:extLst>
                    <a:ext uri="{9D8B030D-6E8A-4147-A177-3AD203B41FA5}">
                      <a16:colId xmlns:a16="http://schemas.microsoft.com/office/drawing/2014/main" val="1627728376"/>
                    </a:ext>
                  </a:extLst>
                </a:gridCol>
              </a:tblGrid>
              <a:tr h="513994">
                <a:tc>
                  <a:txBody>
                    <a:bodyPr/>
                    <a:lstStyle/>
                    <a:p>
                      <a:pPr>
                        <a:lnSpc>
                          <a:spcPct val="150000"/>
                        </a:lnSpc>
                        <a:spcAft>
                          <a:spcPts val="800"/>
                        </a:spcAft>
                      </a:pPr>
                      <a:r>
                        <a:rPr lang="en-IN" sz="1800">
                          <a:effectLst/>
                        </a:rPr>
                        <a:t>S. No.</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pPr>
                      <a:r>
                        <a:rPr lang="en-IN" sz="1800">
                          <a:effectLst/>
                        </a:rPr>
                        <a:t>Hyperparameter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pPr>
                      <a:r>
                        <a:rPr lang="en-IN" sz="1800">
                          <a:effectLst/>
                        </a:rPr>
                        <a:t>Values considered for tuning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4824906"/>
                  </a:ext>
                </a:extLst>
              </a:tr>
              <a:tr h="1231278">
                <a:tc>
                  <a:txBody>
                    <a:bodyPr/>
                    <a:lstStyle/>
                    <a:p>
                      <a:pPr>
                        <a:lnSpc>
                          <a:spcPct val="150000"/>
                        </a:lnSpc>
                        <a:spcAft>
                          <a:spcPts val="800"/>
                        </a:spcAft>
                      </a:pPr>
                      <a:r>
                        <a:rPr lang="en-IN" sz="1800">
                          <a:effectLst/>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pPr>
                      <a:r>
                        <a:rPr lang="en-IN" sz="1800">
                          <a:effectLst/>
                        </a:rPr>
                        <a:t>Optimizer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pPr>
                      <a:r>
                        <a:rPr lang="en-IN" sz="1800">
                          <a:effectLst/>
                        </a:rPr>
                        <a:t>Stochastic Gradient Descent (SGD)</a:t>
                      </a:r>
                    </a:p>
                    <a:p>
                      <a:pPr>
                        <a:lnSpc>
                          <a:spcPct val="150000"/>
                        </a:lnSpc>
                        <a:spcAft>
                          <a:spcPts val="800"/>
                        </a:spcAft>
                      </a:pPr>
                      <a:r>
                        <a:rPr lang="en-IN" sz="1800">
                          <a:effectLst/>
                        </a:rPr>
                        <a:t>Adam optimizer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6557403"/>
                  </a:ext>
                </a:extLst>
              </a:tr>
              <a:tr h="513994">
                <a:tc>
                  <a:txBody>
                    <a:bodyPr/>
                    <a:lstStyle/>
                    <a:p>
                      <a:pPr>
                        <a:lnSpc>
                          <a:spcPct val="150000"/>
                        </a:lnSpc>
                        <a:spcAft>
                          <a:spcPts val="800"/>
                        </a:spcAft>
                      </a:pPr>
                      <a:r>
                        <a:rPr lang="en-IN" sz="18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pPr>
                      <a:r>
                        <a:rPr lang="en-IN" sz="1800">
                          <a:effectLst/>
                        </a:rPr>
                        <a:t>Learning Rate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pPr>
                      <a:r>
                        <a:rPr lang="en-IN" sz="1800" dirty="0">
                          <a:effectLst/>
                        </a:rPr>
                        <a:t>0.01, 0.1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8203484"/>
                  </a:ext>
                </a:extLst>
              </a:tr>
            </a:tbl>
          </a:graphicData>
        </a:graphic>
      </p:graphicFrame>
    </p:spTree>
    <p:extLst>
      <p:ext uri="{BB962C8B-B14F-4D97-AF65-F5344CB8AC3E}">
        <p14:creationId xmlns:p14="http://schemas.microsoft.com/office/powerpoint/2010/main" val="38730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Accuracies of Best Model for Each Group</a:t>
            </a:r>
          </a:p>
        </p:txBody>
      </p:sp>
      <p:graphicFrame>
        <p:nvGraphicFramePr>
          <p:cNvPr id="8" name="Content Placeholder 7">
            <a:extLst>
              <a:ext uri="{FF2B5EF4-FFF2-40B4-BE49-F238E27FC236}">
                <a16:creationId xmlns:a16="http://schemas.microsoft.com/office/drawing/2014/main" id="{1704A761-6687-4B4D-9E7F-3CE5370797FB}"/>
              </a:ext>
            </a:extLst>
          </p:cNvPr>
          <p:cNvGraphicFramePr>
            <a:graphicFrameLocks noGrp="1"/>
          </p:cNvGraphicFramePr>
          <p:nvPr>
            <p:ph idx="1"/>
            <p:extLst>
              <p:ext uri="{D42A27DB-BD31-4B8C-83A1-F6EECF244321}">
                <p14:modId xmlns:p14="http://schemas.microsoft.com/office/powerpoint/2010/main" val="3490367065"/>
              </p:ext>
            </p:extLst>
          </p:nvPr>
        </p:nvGraphicFramePr>
        <p:xfrm>
          <a:off x="1451028" y="1853754"/>
          <a:ext cx="9604375" cy="40373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591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Effect of Hyperparameters on Accuracies</a:t>
            </a:r>
          </a:p>
        </p:txBody>
      </p:sp>
      <p:pic>
        <p:nvPicPr>
          <p:cNvPr id="9" name="Picture 8">
            <a:extLst>
              <a:ext uri="{FF2B5EF4-FFF2-40B4-BE49-F238E27FC236}">
                <a16:creationId xmlns:a16="http://schemas.microsoft.com/office/drawing/2014/main" id="{1D1E6B63-5368-4F4E-B045-839D0BB755E1}"/>
              </a:ext>
            </a:extLst>
          </p:cNvPr>
          <p:cNvPicPr/>
          <p:nvPr/>
        </p:nvPicPr>
        <p:blipFill>
          <a:blip r:embed="rId3"/>
          <a:stretch>
            <a:fillRect/>
          </a:stretch>
        </p:blipFill>
        <p:spPr>
          <a:xfrm>
            <a:off x="1451579" y="1922780"/>
            <a:ext cx="2807970" cy="1506220"/>
          </a:xfrm>
          <a:prstGeom prst="rect">
            <a:avLst/>
          </a:prstGeom>
        </p:spPr>
      </p:pic>
      <p:pic>
        <p:nvPicPr>
          <p:cNvPr id="10" name="Picture 9">
            <a:extLst>
              <a:ext uri="{FF2B5EF4-FFF2-40B4-BE49-F238E27FC236}">
                <a16:creationId xmlns:a16="http://schemas.microsoft.com/office/drawing/2014/main" id="{44ACB2CF-78D2-4C21-A9C5-0A301A3FF603}"/>
              </a:ext>
            </a:extLst>
          </p:cNvPr>
          <p:cNvPicPr/>
          <p:nvPr/>
        </p:nvPicPr>
        <p:blipFill>
          <a:blip r:embed="rId4"/>
          <a:stretch>
            <a:fillRect/>
          </a:stretch>
        </p:blipFill>
        <p:spPr>
          <a:xfrm>
            <a:off x="4849231" y="1929765"/>
            <a:ext cx="2807970" cy="1499235"/>
          </a:xfrm>
          <a:prstGeom prst="rect">
            <a:avLst/>
          </a:prstGeom>
        </p:spPr>
      </p:pic>
      <p:pic>
        <p:nvPicPr>
          <p:cNvPr id="11" name="Picture 10">
            <a:extLst>
              <a:ext uri="{FF2B5EF4-FFF2-40B4-BE49-F238E27FC236}">
                <a16:creationId xmlns:a16="http://schemas.microsoft.com/office/drawing/2014/main" id="{40F1C562-C259-433C-B70F-4C9B6E584EC9}"/>
              </a:ext>
            </a:extLst>
          </p:cNvPr>
          <p:cNvPicPr/>
          <p:nvPr/>
        </p:nvPicPr>
        <p:blipFill>
          <a:blip r:embed="rId5"/>
          <a:stretch>
            <a:fillRect/>
          </a:stretch>
        </p:blipFill>
        <p:spPr>
          <a:xfrm>
            <a:off x="8246883" y="1929765"/>
            <a:ext cx="2807970" cy="1534795"/>
          </a:xfrm>
          <a:prstGeom prst="rect">
            <a:avLst/>
          </a:prstGeom>
        </p:spPr>
      </p:pic>
      <p:pic>
        <p:nvPicPr>
          <p:cNvPr id="12" name="Picture 11">
            <a:extLst>
              <a:ext uri="{FF2B5EF4-FFF2-40B4-BE49-F238E27FC236}">
                <a16:creationId xmlns:a16="http://schemas.microsoft.com/office/drawing/2014/main" id="{7DE8C089-4325-4F26-B86C-4F4BAF8A0F09}"/>
              </a:ext>
            </a:extLst>
          </p:cNvPr>
          <p:cNvPicPr/>
          <p:nvPr/>
        </p:nvPicPr>
        <p:blipFill>
          <a:blip r:embed="rId6"/>
          <a:stretch>
            <a:fillRect/>
          </a:stretch>
        </p:blipFill>
        <p:spPr>
          <a:xfrm>
            <a:off x="1451579" y="3643663"/>
            <a:ext cx="2807970" cy="1527810"/>
          </a:xfrm>
          <a:prstGeom prst="rect">
            <a:avLst/>
          </a:prstGeom>
        </p:spPr>
      </p:pic>
      <p:pic>
        <p:nvPicPr>
          <p:cNvPr id="13" name="Picture 12">
            <a:extLst>
              <a:ext uri="{FF2B5EF4-FFF2-40B4-BE49-F238E27FC236}">
                <a16:creationId xmlns:a16="http://schemas.microsoft.com/office/drawing/2014/main" id="{F303F3B7-C337-4B2E-BC52-BEC5D4654D2C}"/>
              </a:ext>
            </a:extLst>
          </p:cNvPr>
          <p:cNvPicPr/>
          <p:nvPr/>
        </p:nvPicPr>
        <p:blipFill>
          <a:blip r:embed="rId7"/>
          <a:stretch>
            <a:fillRect/>
          </a:stretch>
        </p:blipFill>
        <p:spPr>
          <a:xfrm>
            <a:off x="4849231" y="3643663"/>
            <a:ext cx="2807970" cy="1512570"/>
          </a:xfrm>
          <a:prstGeom prst="rect">
            <a:avLst/>
          </a:prstGeom>
        </p:spPr>
      </p:pic>
      <p:pic>
        <p:nvPicPr>
          <p:cNvPr id="14" name="Picture 13">
            <a:extLst>
              <a:ext uri="{FF2B5EF4-FFF2-40B4-BE49-F238E27FC236}">
                <a16:creationId xmlns:a16="http://schemas.microsoft.com/office/drawing/2014/main" id="{BB488A40-766A-445C-AD36-3F2A52529EBD}"/>
              </a:ext>
            </a:extLst>
          </p:cNvPr>
          <p:cNvPicPr/>
          <p:nvPr/>
        </p:nvPicPr>
        <p:blipFill>
          <a:blip r:embed="rId8"/>
          <a:stretch>
            <a:fillRect/>
          </a:stretch>
        </p:blipFill>
        <p:spPr>
          <a:xfrm>
            <a:off x="8246883" y="3644933"/>
            <a:ext cx="2807970" cy="1526540"/>
          </a:xfrm>
          <a:prstGeom prst="rect">
            <a:avLst/>
          </a:prstGeom>
        </p:spPr>
      </p:pic>
    </p:spTree>
    <p:extLst>
      <p:ext uri="{BB962C8B-B14F-4D97-AF65-F5344CB8AC3E}">
        <p14:creationId xmlns:p14="http://schemas.microsoft.com/office/powerpoint/2010/main" val="250784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Visualization of Image after Applying CNN layers</a:t>
            </a:r>
          </a:p>
        </p:txBody>
      </p:sp>
      <p:pic>
        <p:nvPicPr>
          <p:cNvPr id="15" name="Picture 14">
            <a:extLst>
              <a:ext uri="{FF2B5EF4-FFF2-40B4-BE49-F238E27FC236}">
                <a16:creationId xmlns:a16="http://schemas.microsoft.com/office/drawing/2014/main" id="{3D5E21D7-CD32-4DE3-B48A-288D207EA9FF}"/>
              </a:ext>
            </a:extLst>
          </p:cNvPr>
          <p:cNvPicPr/>
          <p:nvPr/>
        </p:nvPicPr>
        <p:blipFill>
          <a:blip r:embed="rId3"/>
          <a:stretch>
            <a:fillRect/>
          </a:stretch>
        </p:blipFill>
        <p:spPr>
          <a:xfrm>
            <a:off x="1451579" y="3021682"/>
            <a:ext cx="2847705" cy="1951372"/>
          </a:xfrm>
          <a:prstGeom prst="rect">
            <a:avLst/>
          </a:prstGeom>
        </p:spPr>
      </p:pic>
      <p:pic>
        <p:nvPicPr>
          <p:cNvPr id="16" name="Picture 15">
            <a:extLst>
              <a:ext uri="{FF2B5EF4-FFF2-40B4-BE49-F238E27FC236}">
                <a16:creationId xmlns:a16="http://schemas.microsoft.com/office/drawing/2014/main" id="{7A22D923-9A20-4892-B7BC-9ADB02DB567F}"/>
              </a:ext>
            </a:extLst>
          </p:cNvPr>
          <p:cNvPicPr/>
          <p:nvPr/>
        </p:nvPicPr>
        <p:blipFill>
          <a:blip r:embed="rId4"/>
          <a:stretch>
            <a:fillRect/>
          </a:stretch>
        </p:blipFill>
        <p:spPr>
          <a:xfrm>
            <a:off x="4586287" y="3021681"/>
            <a:ext cx="3019425" cy="2143125"/>
          </a:xfrm>
          <a:prstGeom prst="rect">
            <a:avLst/>
          </a:prstGeom>
        </p:spPr>
      </p:pic>
      <p:pic>
        <p:nvPicPr>
          <p:cNvPr id="17" name="Picture 16">
            <a:extLst>
              <a:ext uri="{FF2B5EF4-FFF2-40B4-BE49-F238E27FC236}">
                <a16:creationId xmlns:a16="http://schemas.microsoft.com/office/drawing/2014/main" id="{947E7B3E-948C-40BF-A5E2-35AFD66A7CE1}"/>
              </a:ext>
            </a:extLst>
          </p:cNvPr>
          <p:cNvPicPr/>
          <p:nvPr/>
        </p:nvPicPr>
        <p:blipFill>
          <a:blip r:embed="rId5"/>
          <a:stretch>
            <a:fillRect/>
          </a:stretch>
        </p:blipFill>
        <p:spPr>
          <a:xfrm>
            <a:off x="7892715" y="3031206"/>
            <a:ext cx="3009900" cy="2133600"/>
          </a:xfrm>
          <a:prstGeom prst="rect">
            <a:avLst/>
          </a:prstGeom>
        </p:spPr>
      </p:pic>
    </p:spTree>
    <p:extLst>
      <p:ext uri="{BB962C8B-B14F-4D97-AF65-F5344CB8AC3E}">
        <p14:creationId xmlns:p14="http://schemas.microsoft.com/office/powerpoint/2010/main" val="69123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Examples of Misclassified Images</a:t>
            </a:r>
          </a:p>
        </p:txBody>
      </p:sp>
      <p:pic>
        <p:nvPicPr>
          <p:cNvPr id="6" name="Picture 5">
            <a:extLst>
              <a:ext uri="{FF2B5EF4-FFF2-40B4-BE49-F238E27FC236}">
                <a16:creationId xmlns:a16="http://schemas.microsoft.com/office/drawing/2014/main" id="{BD18A536-61D3-48CD-B0FA-0CB73FBFC245}"/>
              </a:ext>
            </a:extLst>
          </p:cNvPr>
          <p:cNvPicPr/>
          <p:nvPr/>
        </p:nvPicPr>
        <p:blipFill>
          <a:blip r:embed="rId3"/>
          <a:stretch>
            <a:fillRect/>
          </a:stretch>
        </p:blipFill>
        <p:spPr>
          <a:xfrm>
            <a:off x="4176580" y="2118308"/>
            <a:ext cx="1181100" cy="1362075"/>
          </a:xfrm>
          <a:prstGeom prst="rect">
            <a:avLst/>
          </a:prstGeom>
        </p:spPr>
      </p:pic>
      <p:pic>
        <p:nvPicPr>
          <p:cNvPr id="7" name="Picture 6">
            <a:extLst>
              <a:ext uri="{FF2B5EF4-FFF2-40B4-BE49-F238E27FC236}">
                <a16:creationId xmlns:a16="http://schemas.microsoft.com/office/drawing/2014/main" id="{9BFC9920-7217-452A-8807-62FBA347A2E1}"/>
              </a:ext>
            </a:extLst>
          </p:cNvPr>
          <p:cNvPicPr/>
          <p:nvPr/>
        </p:nvPicPr>
        <p:blipFill>
          <a:blip r:embed="rId4"/>
          <a:stretch>
            <a:fillRect/>
          </a:stretch>
        </p:blipFill>
        <p:spPr>
          <a:xfrm>
            <a:off x="2583722" y="2100262"/>
            <a:ext cx="1219200" cy="1323975"/>
          </a:xfrm>
          <a:prstGeom prst="rect">
            <a:avLst/>
          </a:prstGeom>
        </p:spPr>
      </p:pic>
      <p:pic>
        <p:nvPicPr>
          <p:cNvPr id="8" name="Picture 7">
            <a:extLst>
              <a:ext uri="{FF2B5EF4-FFF2-40B4-BE49-F238E27FC236}">
                <a16:creationId xmlns:a16="http://schemas.microsoft.com/office/drawing/2014/main" id="{CA057631-8ED1-44DA-A5C4-3D7E2CA84AB0}"/>
              </a:ext>
            </a:extLst>
          </p:cNvPr>
          <p:cNvPicPr/>
          <p:nvPr/>
        </p:nvPicPr>
        <p:blipFill>
          <a:blip r:embed="rId5"/>
          <a:stretch>
            <a:fillRect/>
          </a:stretch>
        </p:blipFill>
        <p:spPr>
          <a:xfrm>
            <a:off x="1034487" y="2071687"/>
            <a:ext cx="1162050" cy="1352550"/>
          </a:xfrm>
          <a:prstGeom prst="rect">
            <a:avLst/>
          </a:prstGeom>
        </p:spPr>
      </p:pic>
      <p:pic>
        <p:nvPicPr>
          <p:cNvPr id="9" name="Picture 8">
            <a:extLst>
              <a:ext uri="{FF2B5EF4-FFF2-40B4-BE49-F238E27FC236}">
                <a16:creationId xmlns:a16="http://schemas.microsoft.com/office/drawing/2014/main" id="{B58D4940-5BE4-4A74-8050-BBAB3C5B21FC}"/>
              </a:ext>
            </a:extLst>
          </p:cNvPr>
          <p:cNvPicPr/>
          <p:nvPr/>
        </p:nvPicPr>
        <p:blipFill>
          <a:blip r:embed="rId6"/>
          <a:stretch>
            <a:fillRect/>
          </a:stretch>
        </p:blipFill>
        <p:spPr>
          <a:xfrm>
            <a:off x="5751283" y="2106081"/>
            <a:ext cx="1171575" cy="1352550"/>
          </a:xfrm>
          <a:prstGeom prst="rect">
            <a:avLst/>
          </a:prstGeom>
        </p:spPr>
      </p:pic>
      <p:pic>
        <p:nvPicPr>
          <p:cNvPr id="10" name="Picture 9">
            <a:extLst>
              <a:ext uri="{FF2B5EF4-FFF2-40B4-BE49-F238E27FC236}">
                <a16:creationId xmlns:a16="http://schemas.microsoft.com/office/drawing/2014/main" id="{37049CAE-A298-41AE-9A8B-D9B2E7E060FB}"/>
              </a:ext>
            </a:extLst>
          </p:cNvPr>
          <p:cNvPicPr/>
          <p:nvPr/>
        </p:nvPicPr>
        <p:blipFill>
          <a:blip r:embed="rId7"/>
          <a:stretch>
            <a:fillRect/>
          </a:stretch>
        </p:blipFill>
        <p:spPr>
          <a:xfrm>
            <a:off x="7295328" y="2123071"/>
            <a:ext cx="1143000" cy="1352550"/>
          </a:xfrm>
          <a:prstGeom prst="rect">
            <a:avLst/>
          </a:prstGeom>
        </p:spPr>
      </p:pic>
      <p:pic>
        <p:nvPicPr>
          <p:cNvPr id="11" name="Picture 10">
            <a:extLst>
              <a:ext uri="{FF2B5EF4-FFF2-40B4-BE49-F238E27FC236}">
                <a16:creationId xmlns:a16="http://schemas.microsoft.com/office/drawing/2014/main" id="{EE372CE7-DA2C-4F66-9229-45078D27E6C2}"/>
              </a:ext>
            </a:extLst>
          </p:cNvPr>
          <p:cNvPicPr/>
          <p:nvPr/>
        </p:nvPicPr>
        <p:blipFill>
          <a:blip r:embed="rId8"/>
          <a:stretch>
            <a:fillRect/>
          </a:stretch>
        </p:blipFill>
        <p:spPr>
          <a:xfrm>
            <a:off x="8919008" y="2123071"/>
            <a:ext cx="1171575" cy="1333500"/>
          </a:xfrm>
          <a:prstGeom prst="rect">
            <a:avLst/>
          </a:prstGeom>
        </p:spPr>
      </p:pic>
      <p:pic>
        <p:nvPicPr>
          <p:cNvPr id="12" name="Picture 11">
            <a:extLst>
              <a:ext uri="{FF2B5EF4-FFF2-40B4-BE49-F238E27FC236}">
                <a16:creationId xmlns:a16="http://schemas.microsoft.com/office/drawing/2014/main" id="{04466FAD-F3D8-424E-B989-F675C6B37094}"/>
              </a:ext>
            </a:extLst>
          </p:cNvPr>
          <p:cNvPicPr/>
          <p:nvPr/>
        </p:nvPicPr>
        <p:blipFill>
          <a:blip r:embed="rId9"/>
          <a:stretch>
            <a:fillRect/>
          </a:stretch>
        </p:blipFill>
        <p:spPr>
          <a:xfrm>
            <a:off x="10347624" y="2123071"/>
            <a:ext cx="1209675" cy="1362075"/>
          </a:xfrm>
          <a:prstGeom prst="rect">
            <a:avLst/>
          </a:prstGeom>
        </p:spPr>
      </p:pic>
      <p:pic>
        <p:nvPicPr>
          <p:cNvPr id="13" name="Picture 12">
            <a:extLst>
              <a:ext uri="{FF2B5EF4-FFF2-40B4-BE49-F238E27FC236}">
                <a16:creationId xmlns:a16="http://schemas.microsoft.com/office/drawing/2014/main" id="{FC91C5F7-AA26-48D0-87CB-A52881AC3ABC}"/>
              </a:ext>
            </a:extLst>
          </p:cNvPr>
          <p:cNvPicPr/>
          <p:nvPr/>
        </p:nvPicPr>
        <p:blipFill>
          <a:blip r:embed="rId10"/>
          <a:stretch>
            <a:fillRect/>
          </a:stretch>
        </p:blipFill>
        <p:spPr>
          <a:xfrm>
            <a:off x="1034487" y="3642170"/>
            <a:ext cx="1181100" cy="1343025"/>
          </a:xfrm>
          <a:prstGeom prst="rect">
            <a:avLst/>
          </a:prstGeom>
        </p:spPr>
      </p:pic>
      <p:pic>
        <p:nvPicPr>
          <p:cNvPr id="14" name="Picture 13">
            <a:extLst>
              <a:ext uri="{FF2B5EF4-FFF2-40B4-BE49-F238E27FC236}">
                <a16:creationId xmlns:a16="http://schemas.microsoft.com/office/drawing/2014/main" id="{2383BBCA-9A4A-4529-AB4B-13C4CB7DE3A8}"/>
              </a:ext>
            </a:extLst>
          </p:cNvPr>
          <p:cNvPicPr/>
          <p:nvPr/>
        </p:nvPicPr>
        <p:blipFill>
          <a:blip r:embed="rId11"/>
          <a:stretch>
            <a:fillRect/>
          </a:stretch>
        </p:blipFill>
        <p:spPr>
          <a:xfrm>
            <a:off x="2583722" y="3649439"/>
            <a:ext cx="1381125" cy="1371600"/>
          </a:xfrm>
          <a:prstGeom prst="rect">
            <a:avLst/>
          </a:prstGeom>
        </p:spPr>
      </p:pic>
      <p:pic>
        <p:nvPicPr>
          <p:cNvPr id="18" name="Picture 17">
            <a:extLst>
              <a:ext uri="{FF2B5EF4-FFF2-40B4-BE49-F238E27FC236}">
                <a16:creationId xmlns:a16="http://schemas.microsoft.com/office/drawing/2014/main" id="{C2142FA4-F521-4382-B6CC-18F806026725}"/>
              </a:ext>
            </a:extLst>
          </p:cNvPr>
          <p:cNvPicPr/>
          <p:nvPr/>
        </p:nvPicPr>
        <p:blipFill>
          <a:blip r:embed="rId12"/>
          <a:stretch>
            <a:fillRect/>
          </a:stretch>
        </p:blipFill>
        <p:spPr>
          <a:xfrm>
            <a:off x="4067733" y="3649439"/>
            <a:ext cx="1419225" cy="1362075"/>
          </a:xfrm>
          <a:prstGeom prst="rect">
            <a:avLst/>
          </a:prstGeom>
        </p:spPr>
      </p:pic>
      <p:pic>
        <p:nvPicPr>
          <p:cNvPr id="19" name="Picture 18">
            <a:extLst>
              <a:ext uri="{FF2B5EF4-FFF2-40B4-BE49-F238E27FC236}">
                <a16:creationId xmlns:a16="http://schemas.microsoft.com/office/drawing/2014/main" id="{22A21823-5758-4D99-9F95-4F4B2464F74A}"/>
              </a:ext>
            </a:extLst>
          </p:cNvPr>
          <p:cNvPicPr/>
          <p:nvPr/>
        </p:nvPicPr>
        <p:blipFill>
          <a:blip r:embed="rId13"/>
          <a:stretch>
            <a:fillRect/>
          </a:stretch>
        </p:blipFill>
        <p:spPr>
          <a:xfrm>
            <a:off x="5523197" y="3637407"/>
            <a:ext cx="1924050" cy="1352550"/>
          </a:xfrm>
          <a:prstGeom prst="rect">
            <a:avLst/>
          </a:prstGeom>
        </p:spPr>
      </p:pic>
      <p:pic>
        <p:nvPicPr>
          <p:cNvPr id="20" name="Picture 19">
            <a:extLst>
              <a:ext uri="{FF2B5EF4-FFF2-40B4-BE49-F238E27FC236}">
                <a16:creationId xmlns:a16="http://schemas.microsoft.com/office/drawing/2014/main" id="{7404E429-AAAD-4E0E-96AE-586B2BEE7BD0}"/>
              </a:ext>
            </a:extLst>
          </p:cNvPr>
          <p:cNvPicPr/>
          <p:nvPr/>
        </p:nvPicPr>
        <p:blipFill>
          <a:blip r:embed="rId14"/>
          <a:stretch>
            <a:fillRect/>
          </a:stretch>
        </p:blipFill>
        <p:spPr>
          <a:xfrm>
            <a:off x="7551888" y="3643425"/>
            <a:ext cx="1257300" cy="1400175"/>
          </a:xfrm>
          <a:prstGeom prst="rect">
            <a:avLst/>
          </a:prstGeom>
        </p:spPr>
      </p:pic>
      <p:pic>
        <p:nvPicPr>
          <p:cNvPr id="21" name="Picture 20">
            <a:extLst>
              <a:ext uri="{FF2B5EF4-FFF2-40B4-BE49-F238E27FC236}">
                <a16:creationId xmlns:a16="http://schemas.microsoft.com/office/drawing/2014/main" id="{01124E0F-6145-4575-A427-01768EB4EF16}"/>
              </a:ext>
            </a:extLst>
          </p:cNvPr>
          <p:cNvPicPr/>
          <p:nvPr/>
        </p:nvPicPr>
        <p:blipFill>
          <a:blip r:embed="rId15"/>
          <a:stretch>
            <a:fillRect/>
          </a:stretch>
        </p:blipFill>
        <p:spPr>
          <a:xfrm>
            <a:off x="8907390" y="3652949"/>
            <a:ext cx="1438275" cy="1381125"/>
          </a:xfrm>
          <a:prstGeom prst="rect">
            <a:avLst/>
          </a:prstGeom>
        </p:spPr>
      </p:pic>
      <p:pic>
        <p:nvPicPr>
          <p:cNvPr id="22" name="Picture 21">
            <a:extLst>
              <a:ext uri="{FF2B5EF4-FFF2-40B4-BE49-F238E27FC236}">
                <a16:creationId xmlns:a16="http://schemas.microsoft.com/office/drawing/2014/main" id="{2BC1CDD1-1ECF-41AA-B6A8-255E3D63E584}"/>
              </a:ext>
            </a:extLst>
          </p:cNvPr>
          <p:cNvPicPr/>
          <p:nvPr/>
        </p:nvPicPr>
        <p:blipFill>
          <a:blip r:embed="rId16"/>
          <a:stretch>
            <a:fillRect/>
          </a:stretch>
        </p:blipFill>
        <p:spPr>
          <a:xfrm>
            <a:off x="10429450" y="3658964"/>
            <a:ext cx="1209675" cy="1362075"/>
          </a:xfrm>
          <a:prstGeom prst="rect">
            <a:avLst/>
          </a:prstGeom>
        </p:spPr>
      </p:pic>
    </p:spTree>
    <p:extLst>
      <p:ext uri="{BB962C8B-B14F-4D97-AF65-F5344CB8AC3E}">
        <p14:creationId xmlns:p14="http://schemas.microsoft.com/office/powerpoint/2010/main" val="164269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Scope of Future Work</a:t>
            </a:r>
          </a:p>
        </p:txBody>
      </p:sp>
      <p:sp>
        <p:nvSpPr>
          <p:cNvPr id="9" name="Content Placeholder 2">
            <a:extLst>
              <a:ext uri="{FF2B5EF4-FFF2-40B4-BE49-F238E27FC236}">
                <a16:creationId xmlns:a16="http://schemas.microsoft.com/office/drawing/2014/main" id="{D111119C-F587-4588-8DA1-A5DF0EDE4AEB}"/>
              </a:ext>
            </a:extLst>
          </p:cNvPr>
          <p:cNvSpPr>
            <a:spLocks noGrp="1"/>
          </p:cNvSpPr>
          <p:nvPr>
            <p:ph idx="1"/>
          </p:nvPr>
        </p:nvSpPr>
        <p:spPr>
          <a:xfrm>
            <a:off x="1451579" y="2015732"/>
            <a:ext cx="9603275" cy="2379805"/>
          </a:xfrm>
          <a:ln>
            <a:noFill/>
          </a:ln>
        </p:spPr>
        <p:txBody>
          <a:bodyPr>
            <a:normAutofit/>
          </a:bodyPr>
          <a:lstStyle/>
          <a:p>
            <a:pPr algn="just"/>
            <a:r>
              <a:rPr lang="en-IN" sz="2200" dirty="0">
                <a:effectLst/>
                <a:latin typeface="Arial" panose="020B0604020202020204" pitchFamily="34" charset="0"/>
                <a:ea typeface="Calibri" panose="020F0502020204030204" pitchFamily="34" charset="0"/>
              </a:rPr>
              <a:t>Predict all 71 classes with a deep architecture</a:t>
            </a:r>
          </a:p>
          <a:p>
            <a:pPr algn="just"/>
            <a:r>
              <a:rPr lang="en-IN" sz="2200" dirty="0">
                <a:latin typeface="Arial" panose="020B0604020202020204" pitchFamily="34" charset="0"/>
              </a:rPr>
              <a:t>Use of Image Segmentation along with image recognition to predict equations</a:t>
            </a:r>
          </a:p>
          <a:p>
            <a:pPr algn="just"/>
            <a:r>
              <a:rPr lang="en-IN" sz="2200" dirty="0">
                <a:latin typeface="Arial" panose="020B0604020202020204" pitchFamily="34" charset="0"/>
              </a:rPr>
              <a:t>Use of transfer learning to reduce training time</a:t>
            </a:r>
            <a:endParaRPr lang="en-US" sz="2200" dirty="0"/>
          </a:p>
        </p:txBody>
      </p:sp>
    </p:spTree>
    <p:extLst>
      <p:ext uri="{BB962C8B-B14F-4D97-AF65-F5344CB8AC3E}">
        <p14:creationId xmlns:p14="http://schemas.microsoft.com/office/powerpoint/2010/main" val="377068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References</a:t>
            </a:r>
          </a:p>
        </p:txBody>
      </p:sp>
      <p:sp>
        <p:nvSpPr>
          <p:cNvPr id="9" name="Content Placeholder 2">
            <a:extLst>
              <a:ext uri="{FF2B5EF4-FFF2-40B4-BE49-F238E27FC236}">
                <a16:creationId xmlns:a16="http://schemas.microsoft.com/office/drawing/2014/main" id="{D111119C-F587-4588-8DA1-A5DF0EDE4AEB}"/>
              </a:ext>
            </a:extLst>
          </p:cNvPr>
          <p:cNvSpPr>
            <a:spLocks noGrp="1"/>
          </p:cNvSpPr>
          <p:nvPr>
            <p:ph idx="1"/>
          </p:nvPr>
        </p:nvSpPr>
        <p:spPr>
          <a:xfrm>
            <a:off x="1451579" y="2015732"/>
            <a:ext cx="9603275" cy="4037749"/>
          </a:xfrm>
          <a:ln>
            <a:noFill/>
          </a:ln>
        </p:spPr>
        <p:txBody>
          <a:bodyPr>
            <a:noAutofit/>
          </a:bodyPr>
          <a:lstStyle/>
          <a:p>
            <a:pPr algn="just"/>
            <a:r>
              <a:rPr lang="en-IN" sz="1400" dirty="0" err="1">
                <a:effectLst/>
                <a:latin typeface="Arial" panose="020B0604020202020204" pitchFamily="34" charset="0"/>
                <a:ea typeface="Calibri" panose="020F0502020204030204" pitchFamily="34" charset="0"/>
              </a:rPr>
              <a:t>Nazemi</a:t>
            </a:r>
            <a:r>
              <a:rPr lang="en-IN" sz="1400" dirty="0">
                <a:effectLst/>
                <a:latin typeface="Arial" panose="020B0604020202020204" pitchFamily="34" charset="0"/>
                <a:ea typeface="Calibri" panose="020F0502020204030204" pitchFamily="34" charset="0"/>
              </a:rPr>
              <a:t> </a:t>
            </a:r>
            <a:r>
              <a:rPr lang="en-IN" sz="1400" dirty="0" err="1">
                <a:effectLst/>
                <a:latin typeface="Arial" panose="020B0604020202020204" pitchFamily="34" charset="0"/>
                <a:ea typeface="Calibri" panose="020F0502020204030204" pitchFamily="34" charset="0"/>
              </a:rPr>
              <a:t>Azadeh</a:t>
            </a:r>
            <a:r>
              <a:rPr lang="en-IN" sz="1400" dirty="0">
                <a:effectLst/>
                <a:latin typeface="Arial" panose="020B0604020202020204" pitchFamily="34" charset="0"/>
                <a:ea typeface="Calibri" panose="020F0502020204030204" pitchFamily="34" charset="0"/>
              </a:rPr>
              <a:t>, </a:t>
            </a:r>
            <a:r>
              <a:rPr lang="en-IN" sz="1400" dirty="0" err="1">
                <a:effectLst/>
                <a:latin typeface="Arial" panose="020B0604020202020204" pitchFamily="34" charset="0"/>
                <a:ea typeface="Calibri" panose="020F0502020204030204" pitchFamily="34" charset="0"/>
              </a:rPr>
              <a:t>Tavakolian</a:t>
            </a:r>
            <a:r>
              <a:rPr lang="en-IN" sz="1400" dirty="0">
                <a:effectLst/>
                <a:latin typeface="Arial" panose="020B0604020202020204" pitchFamily="34" charset="0"/>
                <a:ea typeface="Calibri" panose="020F0502020204030204" pitchFamily="34" charset="0"/>
              </a:rPr>
              <a:t> </a:t>
            </a:r>
            <a:r>
              <a:rPr lang="en-IN" sz="1400" dirty="0" err="1">
                <a:effectLst/>
                <a:latin typeface="Arial" panose="020B0604020202020204" pitchFamily="34" charset="0"/>
                <a:ea typeface="Calibri" panose="020F0502020204030204" pitchFamily="34" charset="0"/>
              </a:rPr>
              <a:t>Niloofar</a:t>
            </a:r>
            <a:r>
              <a:rPr lang="en-IN" sz="1400" dirty="0">
                <a:effectLst/>
                <a:latin typeface="Arial" panose="020B0604020202020204" pitchFamily="34" charset="0"/>
                <a:ea typeface="Calibri" panose="020F0502020204030204" pitchFamily="34" charset="0"/>
              </a:rPr>
              <a:t>, </a:t>
            </a:r>
            <a:r>
              <a:rPr lang="en-IN" sz="1400" dirty="0" err="1">
                <a:effectLst/>
                <a:latin typeface="Arial" panose="020B0604020202020204" pitchFamily="34" charset="0"/>
                <a:ea typeface="Calibri" panose="020F0502020204030204" pitchFamily="34" charset="0"/>
              </a:rPr>
              <a:t>Ftizpatrick</a:t>
            </a:r>
            <a:r>
              <a:rPr lang="en-IN" sz="1400" dirty="0">
                <a:effectLst/>
                <a:latin typeface="Arial" panose="020B0604020202020204" pitchFamily="34" charset="0"/>
                <a:ea typeface="Calibri" panose="020F0502020204030204" pitchFamily="34" charset="0"/>
              </a:rPr>
              <a:t> Donal, Fernando Chandrika &amp; Suen Ching Y. (2019). Offline Handwritten Mathematical Symbol Recognition Utilising Deep Learning. (https://arxiv.org/pdf/1910.07395.pdf) </a:t>
            </a:r>
          </a:p>
          <a:p>
            <a:pPr algn="just"/>
            <a:r>
              <a:rPr lang="en-IN" sz="1400" dirty="0" err="1">
                <a:effectLst/>
                <a:latin typeface="Arial" panose="020B0604020202020204" pitchFamily="34" charset="0"/>
                <a:ea typeface="Calibri" panose="020F0502020204030204" pitchFamily="34" charset="0"/>
              </a:rPr>
              <a:t>Matsakis</a:t>
            </a:r>
            <a:r>
              <a:rPr lang="en-IN" sz="1400" dirty="0">
                <a:effectLst/>
                <a:latin typeface="Arial" panose="020B0604020202020204" pitchFamily="34" charset="0"/>
                <a:ea typeface="Calibri" panose="020F0502020204030204" pitchFamily="34" charset="0"/>
              </a:rPr>
              <a:t> Nicholas E. (1999). Recognition of Handwritten Mathematical Expressions. Submitted to the Department of Electrical Engineering and Computer Science on May 21, 1999, in partial </a:t>
            </a:r>
            <a:r>
              <a:rPr lang="en-IN" sz="1400" dirty="0" err="1">
                <a:effectLst/>
                <a:latin typeface="Arial" panose="020B0604020202020204" pitchFamily="34" charset="0"/>
                <a:ea typeface="Calibri" panose="020F0502020204030204" pitchFamily="34" charset="0"/>
              </a:rPr>
              <a:t>fulfillment</a:t>
            </a:r>
            <a:r>
              <a:rPr lang="en-IN" sz="1400" dirty="0">
                <a:effectLst/>
                <a:latin typeface="Arial" panose="020B0604020202020204" pitchFamily="34" charset="0"/>
                <a:ea typeface="Calibri" panose="020F0502020204030204" pitchFamily="34" charset="0"/>
              </a:rPr>
              <a:t> of the requirements for the degrees of Bachelor of Science in Electrical Engineering and Computer Science and Master of Engineering in Electrical Engineering and Computer Science.</a:t>
            </a:r>
          </a:p>
          <a:p>
            <a:pPr algn="just"/>
            <a:r>
              <a:rPr lang="en-IN" sz="1400" dirty="0">
                <a:effectLst/>
                <a:latin typeface="Arial" panose="020B0604020202020204" pitchFamily="34" charset="0"/>
                <a:ea typeface="Calibri" panose="020F0502020204030204" pitchFamily="34" charset="0"/>
              </a:rPr>
              <a:t>Jimenez Nicolas D &amp; Nguyen Lan. Recognition of Handwritten Mathematical Symbols with PHOG Features.</a:t>
            </a:r>
          </a:p>
          <a:p>
            <a:pPr marL="0" indent="0" algn="just">
              <a:buNone/>
            </a:pPr>
            <a:r>
              <a:rPr lang="en-IN" sz="1400" dirty="0">
                <a:latin typeface="Arial" panose="020B0604020202020204" pitchFamily="34" charset="0"/>
                <a:ea typeface="Calibri" panose="020F0502020204030204" pitchFamily="34" charset="0"/>
              </a:rPr>
              <a:t>     </a:t>
            </a:r>
            <a:r>
              <a:rPr lang="en-IN" sz="1400" dirty="0">
                <a:effectLst/>
                <a:latin typeface="Arial" panose="020B0604020202020204" pitchFamily="34" charset="0"/>
                <a:ea typeface="Calibri" panose="020F0502020204030204" pitchFamily="34" charset="0"/>
              </a:rPr>
              <a:t>(http://cs229.stanford.edu/proj2013/JimenezNguyen_MathFormulas_final_paper.pdf)</a:t>
            </a:r>
          </a:p>
          <a:p>
            <a:pPr algn="just"/>
            <a:r>
              <a:rPr lang="en-IN" sz="1400" dirty="0">
                <a:effectLst/>
                <a:latin typeface="Arial" panose="020B0604020202020204" pitchFamily="34" charset="0"/>
                <a:ea typeface="Calibri" panose="020F0502020204030204" pitchFamily="34" charset="0"/>
              </a:rPr>
              <a:t>Lu Catherine and Mohan </a:t>
            </a:r>
            <a:r>
              <a:rPr lang="en-IN" sz="1400" dirty="0" err="1">
                <a:effectLst/>
                <a:latin typeface="Arial" panose="020B0604020202020204" pitchFamily="34" charset="0"/>
                <a:ea typeface="Calibri" panose="020F0502020204030204" pitchFamily="34" charset="0"/>
              </a:rPr>
              <a:t>Karanveer</a:t>
            </a:r>
            <a:r>
              <a:rPr lang="en-IN" sz="1400" dirty="0">
                <a:effectLst/>
                <a:latin typeface="Arial" panose="020B0604020202020204" pitchFamily="34" charset="0"/>
                <a:ea typeface="Calibri" panose="020F0502020204030204" pitchFamily="34" charset="0"/>
              </a:rPr>
              <a:t>, Recognition of Online Handwritten Mathematical Expressions Using Convolutional Neural Networks (http://cs231n.stanford.edu/reports/2015/pdfs/mohan_lu_cs231n-project-final.pdf)</a:t>
            </a:r>
          </a:p>
          <a:p>
            <a:pPr algn="just"/>
            <a:r>
              <a:rPr lang="en-IN" sz="1400" dirty="0">
                <a:effectLst/>
                <a:latin typeface="Arial" panose="020B0604020202020204" pitchFamily="34" charset="0"/>
                <a:ea typeface="Calibri" panose="020F0502020204030204" pitchFamily="34" charset="0"/>
              </a:rPr>
              <a:t>Handwritten math symbols dataset (Kaggle)</a:t>
            </a:r>
          </a:p>
          <a:p>
            <a:pPr marL="0" indent="0" algn="just">
              <a:buNone/>
            </a:pPr>
            <a:r>
              <a:rPr lang="en-IN" sz="1400" dirty="0">
                <a:effectLst/>
                <a:latin typeface="Arial" panose="020B0604020202020204" pitchFamily="34" charset="0"/>
                <a:ea typeface="Calibri" panose="020F0502020204030204" pitchFamily="34" charset="0"/>
              </a:rPr>
              <a:t>     (https://www.kaggle.com/xainano/handwrittenmathsymbols?select=data.rar)</a:t>
            </a:r>
          </a:p>
          <a:p>
            <a:pPr algn="just"/>
            <a:endParaRPr lang="en-IN" sz="14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69202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81C9F-9B98-4696-8716-860BDCD117E2}"/>
              </a:ext>
            </a:extLst>
          </p:cNvPr>
          <p:cNvSpPr/>
          <p:nvPr/>
        </p:nvSpPr>
        <p:spPr>
          <a:xfrm>
            <a:off x="3812460" y="2967335"/>
            <a:ext cx="456708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165624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3B72-5773-4429-8512-74E70681CC6B}"/>
              </a:ext>
            </a:extLst>
          </p:cNvPr>
          <p:cNvSpPr>
            <a:spLocks noGrp="1"/>
          </p:cNvSpPr>
          <p:nvPr>
            <p:ph type="title"/>
          </p:nvPr>
        </p:nvSpPr>
        <p:spPr/>
        <p:txBody>
          <a:bodyPr/>
          <a:lstStyle/>
          <a:p>
            <a:r>
              <a:rPr lang="en-IN" dirty="0"/>
              <a:t>Motivation for the study – The Problem</a:t>
            </a:r>
          </a:p>
        </p:txBody>
      </p:sp>
      <p:sp>
        <p:nvSpPr>
          <p:cNvPr id="12" name="TextBox 11">
            <a:extLst>
              <a:ext uri="{FF2B5EF4-FFF2-40B4-BE49-F238E27FC236}">
                <a16:creationId xmlns:a16="http://schemas.microsoft.com/office/drawing/2014/main" id="{DB95C50A-9F2B-4560-B362-BE2DFF90E724}"/>
              </a:ext>
            </a:extLst>
          </p:cNvPr>
          <p:cNvSpPr txBox="1"/>
          <p:nvPr/>
        </p:nvSpPr>
        <p:spPr>
          <a:xfrm>
            <a:off x="1358591" y="5742099"/>
            <a:ext cx="10249641" cy="369332"/>
          </a:xfrm>
          <a:prstGeom prst="rect">
            <a:avLst/>
          </a:prstGeom>
          <a:noFill/>
        </p:spPr>
        <p:txBody>
          <a:bodyPr wrap="square">
            <a:spAutoFit/>
          </a:bodyPr>
          <a:lstStyle/>
          <a:p>
            <a:r>
              <a:rPr lang="en-IN" dirty="0"/>
              <a:t>Source: - https://www.pitt.edu/~jdnorton/Goodies/Zurich_Notebook/</a:t>
            </a:r>
          </a:p>
        </p:txBody>
      </p:sp>
      <p:pic>
        <p:nvPicPr>
          <p:cNvPr id="10" name="Picture 9">
            <a:extLst>
              <a:ext uri="{FF2B5EF4-FFF2-40B4-BE49-F238E27FC236}">
                <a16:creationId xmlns:a16="http://schemas.microsoft.com/office/drawing/2014/main" id="{547F08C3-1D1A-498F-B527-B15AC4136451}"/>
              </a:ext>
            </a:extLst>
          </p:cNvPr>
          <p:cNvPicPr>
            <a:picLocks noChangeAspect="1"/>
          </p:cNvPicPr>
          <p:nvPr/>
        </p:nvPicPr>
        <p:blipFill>
          <a:blip r:embed="rId3"/>
          <a:stretch>
            <a:fillRect/>
          </a:stretch>
        </p:blipFill>
        <p:spPr>
          <a:xfrm>
            <a:off x="1451579" y="1899935"/>
            <a:ext cx="3093822" cy="3784214"/>
          </a:xfrm>
          <a:prstGeom prst="rect">
            <a:avLst/>
          </a:prstGeom>
        </p:spPr>
      </p:pic>
      <p:pic>
        <p:nvPicPr>
          <p:cNvPr id="15" name="Picture 14">
            <a:extLst>
              <a:ext uri="{FF2B5EF4-FFF2-40B4-BE49-F238E27FC236}">
                <a16:creationId xmlns:a16="http://schemas.microsoft.com/office/drawing/2014/main" id="{E9789082-2CDA-45A4-9FD9-A8A5B90BFF13}"/>
              </a:ext>
            </a:extLst>
          </p:cNvPr>
          <p:cNvPicPr>
            <a:picLocks noChangeAspect="1"/>
          </p:cNvPicPr>
          <p:nvPr/>
        </p:nvPicPr>
        <p:blipFill>
          <a:blip r:embed="rId4"/>
          <a:stretch>
            <a:fillRect/>
          </a:stretch>
        </p:blipFill>
        <p:spPr>
          <a:xfrm>
            <a:off x="4933707" y="1911704"/>
            <a:ext cx="6201599" cy="3311225"/>
          </a:xfrm>
          <a:prstGeom prst="rect">
            <a:avLst/>
          </a:prstGeom>
        </p:spPr>
      </p:pic>
    </p:spTree>
    <p:extLst>
      <p:ext uri="{BB962C8B-B14F-4D97-AF65-F5344CB8AC3E}">
        <p14:creationId xmlns:p14="http://schemas.microsoft.com/office/powerpoint/2010/main" val="396286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WHO Might Care?</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3"/>
            <a:ext cx="4644421" cy="4037748"/>
          </a:xfrm>
          <a:ln>
            <a:noFill/>
          </a:ln>
        </p:spPr>
        <p:txBody>
          <a:bodyPr>
            <a:normAutofit/>
          </a:bodyPr>
          <a:lstStyle/>
          <a:p>
            <a:pPr algn="just"/>
            <a:r>
              <a:rPr lang="en-US" dirty="0"/>
              <a:t>Academicians</a:t>
            </a:r>
          </a:p>
          <a:p>
            <a:pPr algn="just"/>
            <a:r>
              <a:rPr lang="en-US" dirty="0"/>
              <a:t>Research Scholars</a:t>
            </a:r>
          </a:p>
          <a:p>
            <a:pPr algn="just"/>
            <a:r>
              <a:rPr lang="en-US" dirty="0"/>
              <a:t>Journal Publishers</a:t>
            </a:r>
          </a:p>
          <a:p>
            <a:pPr algn="just"/>
            <a:r>
              <a:rPr lang="en-US" dirty="0"/>
              <a:t>Book Publishers</a:t>
            </a:r>
          </a:p>
          <a:p>
            <a:pPr algn="just"/>
            <a:r>
              <a:rPr lang="en-US" dirty="0"/>
              <a:t>Students</a:t>
            </a:r>
          </a:p>
          <a:p>
            <a:pPr algn="just"/>
            <a:r>
              <a:rPr lang="en-US" dirty="0"/>
              <a:t>Professors</a:t>
            </a:r>
          </a:p>
          <a:p>
            <a:pPr algn="just"/>
            <a:r>
              <a:rPr lang="en-US" dirty="0"/>
              <a:t>Research Laboratories</a:t>
            </a:r>
          </a:p>
          <a:p>
            <a:pPr algn="just"/>
            <a:r>
              <a:rPr lang="en-US" dirty="0"/>
              <a:t>Research Institutes</a:t>
            </a:r>
          </a:p>
        </p:txBody>
      </p:sp>
      <p:pic>
        <p:nvPicPr>
          <p:cNvPr id="2050" name="Picture 2">
            <a:extLst>
              <a:ext uri="{FF2B5EF4-FFF2-40B4-BE49-F238E27FC236}">
                <a16:creationId xmlns:a16="http://schemas.microsoft.com/office/drawing/2014/main" id="{8F40D9C9-E322-4D12-942E-5E809D00A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704" y="1884427"/>
            <a:ext cx="5257403" cy="39430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596DAF-2658-4ACE-831F-ACC5FB10FCB9}"/>
              </a:ext>
            </a:extLst>
          </p:cNvPr>
          <p:cNvSpPr txBox="1"/>
          <p:nvPr/>
        </p:nvSpPr>
        <p:spPr>
          <a:xfrm>
            <a:off x="5663705" y="5772487"/>
            <a:ext cx="5391150" cy="400110"/>
          </a:xfrm>
          <a:prstGeom prst="rect">
            <a:avLst/>
          </a:prstGeom>
          <a:noFill/>
        </p:spPr>
        <p:txBody>
          <a:bodyPr wrap="square">
            <a:spAutoFit/>
          </a:bodyPr>
          <a:lstStyle/>
          <a:p>
            <a:r>
              <a:rPr lang="en-IN" sz="1000" dirty="0"/>
              <a:t>Source: - https://economictimes.indiatimes.com/industry/services/education/indian-universities-try-to-woo-foreign-academicians-whats-pushing-them-away/articleshow/66492015.cms?from=mdr</a:t>
            </a:r>
          </a:p>
        </p:txBody>
      </p:sp>
    </p:spTree>
    <p:extLst>
      <p:ext uri="{BB962C8B-B14F-4D97-AF65-F5344CB8AC3E}">
        <p14:creationId xmlns:p14="http://schemas.microsoft.com/office/powerpoint/2010/main" val="303281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Data Information</a:t>
            </a:r>
          </a:p>
        </p:txBody>
      </p:sp>
      <p:sp>
        <p:nvSpPr>
          <p:cNvPr id="22" name="Content Placeholder 2">
            <a:extLst>
              <a:ext uri="{FF2B5EF4-FFF2-40B4-BE49-F238E27FC236}">
                <a16:creationId xmlns:a16="http://schemas.microsoft.com/office/drawing/2014/main" id="{946E7E45-99E5-4BF8-89A4-D07940CB019C}"/>
              </a:ext>
            </a:extLst>
          </p:cNvPr>
          <p:cNvSpPr txBox="1">
            <a:spLocks/>
          </p:cNvSpPr>
          <p:nvPr/>
        </p:nvSpPr>
        <p:spPr>
          <a:xfrm>
            <a:off x="943429" y="2015730"/>
            <a:ext cx="4992914" cy="4037751"/>
          </a:xfrm>
          <a:prstGeom prst="rect">
            <a:avLst/>
          </a:prstGeom>
          <a:ln>
            <a:noFill/>
          </a:ln>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lgn="just"/>
            <a:r>
              <a:rPr lang="en-IN" sz="2200" dirty="0">
                <a:effectLst/>
                <a:latin typeface="+mj-lt"/>
                <a:ea typeface="Calibri" panose="020F0502020204030204" pitchFamily="34" charset="0"/>
              </a:rPr>
              <a:t>The dataset for scanned images of mathematical symbols have been acquired from Kaggle</a:t>
            </a:r>
          </a:p>
          <a:p>
            <a:pPr lvl="1" algn="just"/>
            <a:r>
              <a:rPr lang="en-US" sz="2200" dirty="0">
                <a:latin typeface="+mj-lt"/>
              </a:rPr>
              <a:t>The dataset available on Kaggle [5] contains 375,974 images of handwritten math symbols classified into 82 labels like +, -, cos, </a:t>
            </a:r>
            <a:r>
              <a:rPr lang="en-US" sz="2200" dirty="0">
                <a:latin typeface="+mj-lt"/>
                <a:sym typeface="Symbol" panose="05050102010706020507" pitchFamily="18" charset="2"/>
              </a:rPr>
              <a:t>, </a:t>
            </a:r>
            <a:r>
              <a:rPr lang="en-US" sz="2200" dirty="0">
                <a:latin typeface="+mj-lt"/>
              </a:rPr>
              <a:t>, etc. </a:t>
            </a:r>
          </a:p>
          <a:p>
            <a:pPr lvl="1" algn="just"/>
            <a:r>
              <a:rPr lang="en-IN" sz="2200" dirty="0">
                <a:effectLst/>
                <a:latin typeface="+mj-lt"/>
                <a:ea typeface="Calibri" panose="020F0502020204030204" pitchFamily="34" charset="0"/>
              </a:rPr>
              <a:t>Each image is a 45x45 pixel grayscale image and hence not much pre-processing is required for this dataset.</a:t>
            </a:r>
            <a:endParaRPr lang="en-US" sz="2200" dirty="0">
              <a:latin typeface="+mj-lt"/>
            </a:endParaRPr>
          </a:p>
        </p:txBody>
      </p:sp>
      <p:pic>
        <p:nvPicPr>
          <p:cNvPr id="28" name="Picture 27">
            <a:extLst>
              <a:ext uri="{FF2B5EF4-FFF2-40B4-BE49-F238E27FC236}">
                <a16:creationId xmlns:a16="http://schemas.microsoft.com/office/drawing/2014/main" id="{2D829C5C-2301-4A5C-AC4F-BCFA1B6956F2}"/>
              </a:ext>
            </a:extLst>
          </p:cNvPr>
          <p:cNvPicPr/>
          <p:nvPr/>
        </p:nvPicPr>
        <p:blipFill rotWithShape="1">
          <a:blip r:embed="rId2">
            <a:extLst>
              <a:ext uri="{28A0092B-C50C-407E-A947-70E740481C1C}">
                <a14:useLocalDpi xmlns:a14="http://schemas.microsoft.com/office/drawing/2010/main" val="0"/>
              </a:ext>
            </a:extLst>
          </a:blip>
          <a:srcRect t="11069" r="8225" b="9622"/>
          <a:stretch/>
        </p:blipFill>
        <p:spPr bwMode="auto">
          <a:xfrm>
            <a:off x="7310170" y="2015730"/>
            <a:ext cx="3744684" cy="403775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755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Data Information</a:t>
            </a:r>
          </a:p>
        </p:txBody>
      </p:sp>
      <p:pic>
        <p:nvPicPr>
          <p:cNvPr id="3" name="Picture 2">
            <a:extLst>
              <a:ext uri="{FF2B5EF4-FFF2-40B4-BE49-F238E27FC236}">
                <a16:creationId xmlns:a16="http://schemas.microsoft.com/office/drawing/2014/main" id="{A99638F5-0854-44FC-AC8D-EEF9BE473E98}"/>
              </a:ext>
            </a:extLst>
          </p:cNvPr>
          <p:cNvPicPr>
            <a:picLocks noChangeAspect="1"/>
          </p:cNvPicPr>
          <p:nvPr/>
        </p:nvPicPr>
        <p:blipFill rotWithShape="1">
          <a:blip r:embed="rId2"/>
          <a:srcRect b="46523"/>
          <a:stretch/>
        </p:blipFill>
        <p:spPr>
          <a:xfrm>
            <a:off x="1451579" y="2222596"/>
            <a:ext cx="3865199" cy="3292833"/>
          </a:xfrm>
          <a:prstGeom prst="rect">
            <a:avLst/>
          </a:prstGeom>
        </p:spPr>
      </p:pic>
      <p:pic>
        <p:nvPicPr>
          <p:cNvPr id="4" name="Picture 3">
            <a:extLst>
              <a:ext uri="{FF2B5EF4-FFF2-40B4-BE49-F238E27FC236}">
                <a16:creationId xmlns:a16="http://schemas.microsoft.com/office/drawing/2014/main" id="{036920D5-C1F8-4EBC-BFB0-E1EA996585DF}"/>
              </a:ext>
            </a:extLst>
          </p:cNvPr>
          <p:cNvPicPr>
            <a:picLocks noChangeAspect="1"/>
          </p:cNvPicPr>
          <p:nvPr/>
        </p:nvPicPr>
        <p:blipFill rotWithShape="1">
          <a:blip r:embed="rId2"/>
          <a:srcRect t="53241"/>
          <a:stretch/>
        </p:blipFill>
        <p:spPr>
          <a:xfrm>
            <a:off x="6253216" y="2222596"/>
            <a:ext cx="4420519" cy="3292832"/>
          </a:xfrm>
          <a:prstGeom prst="rect">
            <a:avLst/>
          </a:prstGeom>
        </p:spPr>
      </p:pic>
    </p:spTree>
    <p:extLst>
      <p:ext uri="{BB962C8B-B14F-4D97-AF65-F5344CB8AC3E}">
        <p14:creationId xmlns:p14="http://schemas.microsoft.com/office/powerpoint/2010/main" val="35350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9886-E24F-4E7D-8ED5-940B370300BB}"/>
              </a:ext>
            </a:extLst>
          </p:cNvPr>
          <p:cNvSpPr>
            <a:spLocks noGrp="1"/>
          </p:cNvSpPr>
          <p:nvPr>
            <p:ph type="title"/>
          </p:nvPr>
        </p:nvSpPr>
        <p:spPr/>
        <p:txBody>
          <a:bodyPr/>
          <a:lstStyle/>
          <a:p>
            <a:r>
              <a:rPr lang="en-IN" dirty="0"/>
              <a:t>PROCESS MAP for predicting activity</a:t>
            </a:r>
          </a:p>
        </p:txBody>
      </p:sp>
      <p:graphicFrame>
        <p:nvGraphicFramePr>
          <p:cNvPr id="6" name="Content Placeholder 5">
            <a:extLst>
              <a:ext uri="{FF2B5EF4-FFF2-40B4-BE49-F238E27FC236}">
                <a16:creationId xmlns:a16="http://schemas.microsoft.com/office/drawing/2014/main" id="{4F36D34D-6F96-436B-85BB-CEAF720D9EC0}"/>
              </a:ext>
            </a:extLst>
          </p:cNvPr>
          <p:cNvGraphicFramePr>
            <a:graphicFrameLocks noGrp="1"/>
          </p:cNvGraphicFramePr>
          <p:nvPr>
            <p:ph idx="1"/>
            <p:extLst>
              <p:ext uri="{D42A27DB-BD31-4B8C-83A1-F6EECF244321}">
                <p14:modId xmlns:p14="http://schemas.microsoft.com/office/powerpoint/2010/main" val="3513297078"/>
              </p:ext>
            </p:extLst>
          </p:nvPr>
        </p:nvGraphicFramePr>
        <p:xfrm>
          <a:off x="170121" y="1505764"/>
          <a:ext cx="11780874" cy="2555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E6B30042-7D8D-4D1F-9AE3-21F39ACDD6A8}"/>
              </a:ext>
            </a:extLst>
          </p:cNvPr>
          <p:cNvSpPr txBox="1">
            <a:spLocks/>
          </p:cNvSpPr>
          <p:nvPr/>
        </p:nvSpPr>
        <p:spPr>
          <a:xfrm>
            <a:off x="170121" y="3278940"/>
            <a:ext cx="1281458" cy="2555873"/>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Scanned images of different symbols</a:t>
            </a:r>
          </a:p>
        </p:txBody>
      </p:sp>
      <p:sp>
        <p:nvSpPr>
          <p:cNvPr id="8" name="Content Placeholder 2">
            <a:extLst>
              <a:ext uri="{FF2B5EF4-FFF2-40B4-BE49-F238E27FC236}">
                <a16:creationId xmlns:a16="http://schemas.microsoft.com/office/drawing/2014/main" id="{46B37FD8-22DA-42C8-BE98-818C63A921A2}"/>
              </a:ext>
            </a:extLst>
          </p:cNvPr>
          <p:cNvSpPr txBox="1">
            <a:spLocks/>
          </p:cNvSpPr>
          <p:nvPr/>
        </p:nvSpPr>
        <p:spPr>
          <a:xfrm>
            <a:off x="1903348" y="327636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Removing duplicate images</a:t>
            </a:r>
          </a:p>
          <a:p>
            <a:pPr algn="just"/>
            <a:r>
              <a:rPr lang="en-US" sz="1400" dirty="0"/>
              <a:t>Selecting specific no. of images to reduce computational time</a:t>
            </a:r>
          </a:p>
        </p:txBody>
      </p:sp>
      <p:sp>
        <p:nvSpPr>
          <p:cNvPr id="9" name="Content Placeholder 2">
            <a:extLst>
              <a:ext uri="{FF2B5EF4-FFF2-40B4-BE49-F238E27FC236}">
                <a16:creationId xmlns:a16="http://schemas.microsoft.com/office/drawing/2014/main" id="{A56898B5-B737-43DA-886C-7443AB35DD8C}"/>
              </a:ext>
            </a:extLst>
          </p:cNvPr>
          <p:cNvSpPr txBox="1">
            <a:spLocks/>
          </p:cNvSpPr>
          <p:nvPr/>
        </p:nvSpPr>
        <p:spPr>
          <a:xfrm>
            <a:off x="3683071" y="327378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Dividing into groups of similar type (to reduce the computational time)</a:t>
            </a:r>
          </a:p>
        </p:txBody>
      </p:sp>
      <p:sp>
        <p:nvSpPr>
          <p:cNvPr id="10" name="Content Placeholder 2">
            <a:extLst>
              <a:ext uri="{FF2B5EF4-FFF2-40B4-BE49-F238E27FC236}">
                <a16:creationId xmlns:a16="http://schemas.microsoft.com/office/drawing/2014/main" id="{F3726FE8-9B20-441E-9191-F314D5A7BB1B}"/>
              </a:ext>
            </a:extLst>
          </p:cNvPr>
          <p:cNvSpPr txBox="1">
            <a:spLocks/>
          </p:cNvSpPr>
          <p:nvPr/>
        </p:nvSpPr>
        <p:spPr>
          <a:xfrm>
            <a:off x="5400798" y="327120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Train-Test Split</a:t>
            </a:r>
          </a:p>
          <a:p>
            <a:pPr algn="just"/>
            <a:r>
              <a:rPr lang="en-US" sz="1400" dirty="0"/>
              <a:t>Standardization of image arrays</a:t>
            </a:r>
          </a:p>
        </p:txBody>
      </p:sp>
      <p:sp>
        <p:nvSpPr>
          <p:cNvPr id="11" name="Content Placeholder 2">
            <a:extLst>
              <a:ext uri="{FF2B5EF4-FFF2-40B4-BE49-F238E27FC236}">
                <a16:creationId xmlns:a16="http://schemas.microsoft.com/office/drawing/2014/main" id="{B60F45D3-9791-4898-8D04-EF832C6070FF}"/>
              </a:ext>
            </a:extLst>
          </p:cNvPr>
          <p:cNvSpPr txBox="1">
            <a:spLocks/>
          </p:cNvSpPr>
          <p:nvPr/>
        </p:nvSpPr>
        <p:spPr>
          <a:xfrm>
            <a:off x="7180424" y="327894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Identifying architectures for experiments (</a:t>
            </a:r>
            <a:r>
              <a:rPr lang="en-US" sz="1400" dirty="0" err="1"/>
              <a:t>LeNet</a:t>
            </a:r>
            <a:r>
              <a:rPr lang="en-US" sz="1400" dirty="0"/>
              <a:t> &amp; Modified </a:t>
            </a:r>
            <a:r>
              <a:rPr lang="en-US" sz="1400" dirty="0" err="1"/>
              <a:t>Lenet</a:t>
            </a:r>
            <a:r>
              <a:rPr lang="en-US" sz="1400" dirty="0"/>
              <a:t>)</a:t>
            </a:r>
          </a:p>
          <a:p>
            <a:pPr algn="just"/>
            <a:r>
              <a:rPr lang="en-US" sz="1400" dirty="0"/>
              <a:t>Hyper parameter tuning (LR and Optimizer)</a:t>
            </a:r>
          </a:p>
        </p:txBody>
      </p:sp>
      <p:sp>
        <p:nvSpPr>
          <p:cNvPr id="12" name="Content Placeholder 2">
            <a:extLst>
              <a:ext uri="{FF2B5EF4-FFF2-40B4-BE49-F238E27FC236}">
                <a16:creationId xmlns:a16="http://schemas.microsoft.com/office/drawing/2014/main" id="{64469D90-1FB9-4EBD-A918-8346913914C7}"/>
              </a:ext>
            </a:extLst>
          </p:cNvPr>
          <p:cNvSpPr txBox="1">
            <a:spLocks/>
          </p:cNvSpPr>
          <p:nvPr/>
        </p:nvSpPr>
        <p:spPr>
          <a:xfrm>
            <a:off x="8960049" y="3278941"/>
            <a:ext cx="1446694"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Calculation of Accuracies for each group</a:t>
            </a:r>
          </a:p>
        </p:txBody>
      </p:sp>
      <p:sp>
        <p:nvSpPr>
          <p:cNvPr id="13" name="Content Placeholder 2">
            <a:extLst>
              <a:ext uri="{FF2B5EF4-FFF2-40B4-BE49-F238E27FC236}">
                <a16:creationId xmlns:a16="http://schemas.microsoft.com/office/drawing/2014/main" id="{F3C986E2-522B-4577-98A2-BBA6B37673D9}"/>
              </a:ext>
            </a:extLst>
          </p:cNvPr>
          <p:cNvSpPr txBox="1">
            <a:spLocks/>
          </p:cNvSpPr>
          <p:nvPr/>
        </p:nvSpPr>
        <p:spPr>
          <a:xfrm>
            <a:off x="10693374" y="327120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err="1"/>
              <a:t>Chosing</a:t>
            </a:r>
            <a:r>
              <a:rPr lang="en-US" sz="1400" dirty="0"/>
              <a:t> best architecture and hyperparameters based on model metrics evaluation</a:t>
            </a:r>
          </a:p>
        </p:txBody>
      </p:sp>
    </p:spTree>
    <p:extLst>
      <p:ext uri="{BB962C8B-B14F-4D97-AF65-F5344CB8AC3E}">
        <p14:creationId xmlns:p14="http://schemas.microsoft.com/office/powerpoint/2010/main" val="356544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a:xfrm>
            <a:off x="1451579" y="833548"/>
            <a:ext cx="9603275" cy="1049235"/>
          </a:xfrm>
        </p:spPr>
        <p:txBody>
          <a:bodyPr/>
          <a:lstStyle/>
          <a:p>
            <a:r>
              <a:rPr lang="en-IN" dirty="0"/>
              <a:t>Data Wrangling</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44761"/>
            <a:ext cx="9603275" cy="1413267"/>
          </a:xfrm>
          <a:ln>
            <a:noFill/>
          </a:ln>
        </p:spPr>
        <p:txBody>
          <a:bodyPr>
            <a:normAutofit/>
          </a:bodyPr>
          <a:lstStyle/>
          <a:p>
            <a:pPr algn="just"/>
            <a:r>
              <a:rPr lang="en-US" dirty="0"/>
              <a:t>The classes have been grouped based on similarity because training on all 82 classes will take long time.</a:t>
            </a:r>
          </a:p>
        </p:txBody>
      </p:sp>
      <p:graphicFrame>
        <p:nvGraphicFramePr>
          <p:cNvPr id="3" name="Table 2">
            <a:extLst>
              <a:ext uri="{FF2B5EF4-FFF2-40B4-BE49-F238E27FC236}">
                <a16:creationId xmlns:a16="http://schemas.microsoft.com/office/drawing/2014/main" id="{5D7EB8C2-C4EE-40F7-811D-BEE50C898C6A}"/>
              </a:ext>
            </a:extLst>
          </p:cNvPr>
          <p:cNvGraphicFramePr>
            <a:graphicFrameLocks noGrp="1"/>
          </p:cNvGraphicFramePr>
          <p:nvPr>
            <p:extLst>
              <p:ext uri="{D42A27DB-BD31-4B8C-83A1-F6EECF244321}">
                <p14:modId xmlns:p14="http://schemas.microsoft.com/office/powerpoint/2010/main" val="2116803670"/>
              </p:ext>
            </p:extLst>
          </p:nvPr>
        </p:nvGraphicFramePr>
        <p:xfrm>
          <a:off x="1451579" y="2893851"/>
          <a:ext cx="9603275" cy="3121018"/>
        </p:xfrm>
        <a:graphic>
          <a:graphicData uri="http://schemas.openxmlformats.org/drawingml/2006/table">
            <a:tbl>
              <a:tblPr firstRow="1" firstCol="1" bandRow="1">
                <a:tableStyleId>{93296810-A885-4BE3-A3E7-6D5BEEA58F35}</a:tableStyleId>
              </a:tblPr>
              <a:tblGrid>
                <a:gridCol w="1557536">
                  <a:extLst>
                    <a:ext uri="{9D8B030D-6E8A-4147-A177-3AD203B41FA5}">
                      <a16:colId xmlns:a16="http://schemas.microsoft.com/office/drawing/2014/main" val="3553810113"/>
                    </a:ext>
                  </a:extLst>
                </a:gridCol>
                <a:gridCol w="8045739">
                  <a:extLst>
                    <a:ext uri="{9D8B030D-6E8A-4147-A177-3AD203B41FA5}">
                      <a16:colId xmlns:a16="http://schemas.microsoft.com/office/drawing/2014/main" val="1610356181"/>
                    </a:ext>
                  </a:extLst>
                </a:gridCol>
              </a:tblGrid>
              <a:tr h="301537">
                <a:tc>
                  <a:txBody>
                    <a:bodyPr/>
                    <a:lstStyle/>
                    <a:p>
                      <a:pPr algn="just">
                        <a:lnSpc>
                          <a:spcPct val="150000"/>
                        </a:lnSpc>
                        <a:spcAft>
                          <a:spcPts val="800"/>
                        </a:spcAft>
                      </a:pPr>
                      <a:r>
                        <a:rPr lang="en-IN" sz="1500" dirty="0">
                          <a:effectLst/>
                        </a:rPr>
                        <a:t>Group Name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a:effectLst/>
                        </a:rPr>
                        <a:t>Symbols</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7359972"/>
                  </a:ext>
                </a:extLst>
              </a:tr>
              <a:tr h="301537">
                <a:tc>
                  <a:txBody>
                    <a:bodyPr/>
                    <a:lstStyle/>
                    <a:p>
                      <a:pPr algn="just">
                        <a:lnSpc>
                          <a:spcPct val="150000"/>
                        </a:lnSpc>
                        <a:spcAft>
                          <a:spcPts val="800"/>
                        </a:spcAft>
                      </a:pPr>
                      <a:r>
                        <a:rPr lang="en-IN" sz="1500">
                          <a:effectLst/>
                        </a:rPr>
                        <a:t>Group-1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dirty="0">
                          <a:effectLst/>
                        </a:rPr>
                        <a:t>-, ,, !, (, ), [, ], {, }, +,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9636888"/>
                  </a:ext>
                </a:extLst>
              </a:tr>
              <a:tr h="301537">
                <a:tc>
                  <a:txBody>
                    <a:bodyPr/>
                    <a:lstStyle/>
                    <a:p>
                      <a:pPr algn="just">
                        <a:lnSpc>
                          <a:spcPct val="150000"/>
                        </a:lnSpc>
                        <a:spcAft>
                          <a:spcPts val="800"/>
                        </a:spcAft>
                      </a:pPr>
                      <a:r>
                        <a:rPr lang="en-IN" sz="1500">
                          <a:effectLst/>
                        </a:rPr>
                        <a:t>Group-2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dirty="0">
                          <a:effectLst/>
                        </a:rPr>
                        <a:t>0 to 9</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6265578"/>
                  </a:ext>
                </a:extLst>
              </a:tr>
              <a:tr h="301537">
                <a:tc>
                  <a:txBody>
                    <a:bodyPr/>
                    <a:lstStyle/>
                    <a:p>
                      <a:pPr algn="just">
                        <a:lnSpc>
                          <a:spcPct val="150000"/>
                        </a:lnSpc>
                        <a:spcAft>
                          <a:spcPts val="800"/>
                        </a:spcAft>
                      </a:pPr>
                      <a:r>
                        <a:rPr lang="en-IN" sz="1500">
                          <a:effectLst/>
                        </a:rPr>
                        <a:t>Group-3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dirty="0">
                          <a:effectLst/>
                        </a:rPr>
                        <a:t>A to M</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905719"/>
                  </a:ext>
                </a:extLst>
              </a:tr>
              <a:tr h="301537">
                <a:tc>
                  <a:txBody>
                    <a:bodyPr/>
                    <a:lstStyle/>
                    <a:p>
                      <a:pPr algn="just">
                        <a:lnSpc>
                          <a:spcPct val="150000"/>
                        </a:lnSpc>
                        <a:spcAft>
                          <a:spcPts val="800"/>
                        </a:spcAft>
                      </a:pPr>
                      <a:r>
                        <a:rPr lang="en-IN" sz="1500">
                          <a:effectLst/>
                        </a:rPr>
                        <a:t>Group-4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dirty="0">
                          <a:effectLst/>
                        </a:rPr>
                        <a:t>N to Z</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397434"/>
                  </a:ext>
                </a:extLst>
              </a:tr>
              <a:tr h="301537">
                <a:tc>
                  <a:txBody>
                    <a:bodyPr/>
                    <a:lstStyle/>
                    <a:p>
                      <a:pPr algn="just">
                        <a:lnSpc>
                          <a:spcPct val="150000"/>
                        </a:lnSpc>
                        <a:spcAft>
                          <a:spcPts val="800"/>
                        </a:spcAft>
                      </a:pPr>
                      <a:r>
                        <a:rPr lang="en-IN" sz="1500">
                          <a:effectLst/>
                        </a:rPr>
                        <a:t>Group-5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dirty="0">
                          <a:effectLst/>
                        </a:rPr>
                        <a:t>Alpha, beta, gamma, phi, pi, sigma, theta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4127446"/>
                  </a:ext>
                </a:extLst>
              </a:tr>
              <a:tr h="976302">
                <a:tc>
                  <a:txBody>
                    <a:bodyPr/>
                    <a:lstStyle/>
                    <a:p>
                      <a:pPr algn="just">
                        <a:lnSpc>
                          <a:spcPct val="150000"/>
                        </a:lnSpc>
                        <a:spcAft>
                          <a:spcPts val="800"/>
                        </a:spcAft>
                      </a:pPr>
                      <a:r>
                        <a:rPr lang="en-IN" sz="1500">
                          <a:effectLst/>
                        </a:rPr>
                        <a:t>Group-6</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dirty="0">
                          <a:effectLst/>
                        </a:rPr>
                        <a:t>Ascii24, division, forward-slash, greater than equals, greater than, integral, </a:t>
                      </a:r>
                      <a:r>
                        <a:rPr lang="en-IN" sz="1500" dirty="0" err="1">
                          <a:effectLst/>
                        </a:rPr>
                        <a:t>idots</a:t>
                      </a:r>
                      <a:r>
                        <a:rPr lang="en-IN" sz="1500" dirty="0">
                          <a:effectLst/>
                        </a:rPr>
                        <a:t>, less than equals, less than, not equals, right arrow, square root, summation, multiplication, </a:t>
                      </a:r>
                      <a:r>
                        <a:rPr lang="en-IN" sz="1500" dirty="0" err="1">
                          <a:effectLst/>
                        </a:rPr>
                        <a:t>pluss</a:t>
                      </a:r>
                      <a:r>
                        <a:rPr lang="en-IN" sz="1500" dirty="0">
                          <a:effectLst/>
                        </a:rPr>
                        <a:t> minus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7066721"/>
                  </a:ext>
                </a:extLst>
              </a:tr>
              <a:tr h="301537">
                <a:tc>
                  <a:txBody>
                    <a:bodyPr/>
                    <a:lstStyle/>
                    <a:p>
                      <a:pPr algn="just">
                        <a:lnSpc>
                          <a:spcPct val="150000"/>
                        </a:lnSpc>
                        <a:spcAft>
                          <a:spcPts val="800"/>
                        </a:spcAft>
                      </a:pPr>
                      <a:r>
                        <a:rPr lang="en-IN" sz="1500">
                          <a:effectLst/>
                        </a:rPr>
                        <a:t>Group-7</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500" dirty="0">
                          <a:effectLst/>
                        </a:rPr>
                        <a:t>Cos, infinity, limit, log, prime, sin, tan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8906511"/>
                  </a:ext>
                </a:extLst>
              </a:tr>
            </a:tbl>
          </a:graphicData>
        </a:graphic>
      </p:graphicFrame>
    </p:spTree>
    <p:extLst>
      <p:ext uri="{BB962C8B-B14F-4D97-AF65-F5344CB8AC3E}">
        <p14:creationId xmlns:p14="http://schemas.microsoft.com/office/powerpoint/2010/main" val="291956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Pre-Processing</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1953741"/>
            <a:ext cx="9603275" cy="4099740"/>
          </a:xfrm>
          <a:ln>
            <a:noFill/>
          </a:ln>
        </p:spPr>
        <p:txBody>
          <a:bodyPr>
            <a:normAutofit/>
          </a:bodyPr>
          <a:lstStyle/>
          <a:p>
            <a:pPr algn="just"/>
            <a:r>
              <a:rPr lang="en-US" sz="2600" dirty="0"/>
              <a:t>The basic approach used to create training and test dataset is as follows:</a:t>
            </a:r>
          </a:p>
          <a:p>
            <a:pPr lvl="1" algn="just"/>
            <a:r>
              <a:rPr lang="en-US" sz="2200" dirty="0"/>
              <a:t>If a particular folder contains more than 200 images then first 100 images will be used as training data and next 100 will be used as test data.</a:t>
            </a:r>
          </a:p>
          <a:p>
            <a:pPr lvl="1" algn="just"/>
            <a:r>
              <a:rPr lang="en-US" sz="2200" dirty="0"/>
              <a:t>If the folder contains less than 200 images but greater than 50 images then it will be split in the ratio of 80% for training and 20% for test.</a:t>
            </a:r>
          </a:p>
          <a:p>
            <a:pPr lvl="1" algn="just"/>
            <a:r>
              <a:rPr lang="en-US" sz="2200" dirty="0"/>
              <a:t>If the folder consists of less than 50 images then it will not be considered for classification.</a:t>
            </a:r>
          </a:p>
        </p:txBody>
      </p:sp>
    </p:spTree>
    <p:extLst>
      <p:ext uri="{BB962C8B-B14F-4D97-AF65-F5344CB8AC3E}">
        <p14:creationId xmlns:p14="http://schemas.microsoft.com/office/powerpoint/2010/main" val="186651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Deep Learning Architectures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8" y="1953741"/>
            <a:ext cx="9603275" cy="4099740"/>
          </a:xfrm>
          <a:ln>
            <a:noFill/>
          </a:ln>
        </p:spPr>
        <p:txBody>
          <a:bodyPr>
            <a:normAutofit/>
          </a:bodyPr>
          <a:lstStyle/>
          <a:p>
            <a:r>
              <a:rPr lang="en-US" dirty="0"/>
              <a:t>CNN architectures have been used for classifying images of each group.</a:t>
            </a:r>
          </a:p>
          <a:p>
            <a:r>
              <a:rPr lang="en-US" dirty="0"/>
              <a:t>The architecture of </a:t>
            </a:r>
            <a:r>
              <a:rPr lang="en-US" dirty="0" err="1"/>
              <a:t>Lenet</a:t>
            </a:r>
            <a:r>
              <a:rPr lang="en-US" dirty="0"/>
              <a:t> was first applied on similar kind of images like ours.</a:t>
            </a:r>
          </a:p>
          <a:p>
            <a:r>
              <a:rPr lang="en-US" dirty="0"/>
              <a:t>Therefore, we have used architecture of </a:t>
            </a:r>
            <a:r>
              <a:rPr lang="en-US" dirty="0" err="1"/>
              <a:t>Lenet</a:t>
            </a:r>
            <a:r>
              <a:rPr lang="en-US" dirty="0"/>
              <a:t> but instead of using tanh as activation function </a:t>
            </a:r>
            <a:r>
              <a:rPr lang="en-US" dirty="0" err="1"/>
              <a:t>relu</a:t>
            </a:r>
            <a:r>
              <a:rPr lang="en-US" dirty="0"/>
              <a:t> is used since </a:t>
            </a:r>
            <a:r>
              <a:rPr lang="en-US" dirty="0" err="1"/>
              <a:t>relu</a:t>
            </a:r>
            <a:r>
              <a:rPr lang="en-US" dirty="0"/>
              <a:t> gives better accuracy. </a:t>
            </a:r>
          </a:p>
          <a:p>
            <a:r>
              <a:rPr lang="en-US" dirty="0"/>
              <a:t>The </a:t>
            </a:r>
            <a:r>
              <a:rPr lang="en-US" dirty="0" err="1"/>
              <a:t>Lenet</a:t>
            </a:r>
            <a:r>
              <a:rPr lang="en-US" dirty="0"/>
              <a:t> architecture have been modified by modifying the parameters like stride, padding and number of nodes in a layer. </a:t>
            </a:r>
          </a:p>
          <a:p>
            <a:r>
              <a:rPr lang="en-US" dirty="0"/>
              <a:t>Apart from modified </a:t>
            </a:r>
            <a:r>
              <a:rPr lang="en-US" dirty="0" err="1"/>
              <a:t>Lenet</a:t>
            </a:r>
            <a:r>
              <a:rPr lang="en-US" dirty="0"/>
              <a:t> architecture as reported in Lu and Mohan has also been used for our experiments.</a:t>
            </a:r>
          </a:p>
        </p:txBody>
      </p:sp>
    </p:spTree>
    <p:extLst>
      <p:ext uri="{BB962C8B-B14F-4D97-AF65-F5344CB8AC3E}">
        <p14:creationId xmlns:p14="http://schemas.microsoft.com/office/powerpoint/2010/main" val="26606969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1087</TotalTime>
  <Words>1730</Words>
  <Application>Microsoft Office PowerPoint</Application>
  <PresentationFormat>Widescreen</PresentationFormat>
  <Paragraphs>215</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Recognition of Handwritten Math Symbols Using Deep Learning</vt:lpstr>
      <vt:lpstr>Motivation for the study – The Problem</vt:lpstr>
      <vt:lpstr>WHO Might Care?</vt:lpstr>
      <vt:lpstr>Data Information</vt:lpstr>
      <vt:lpstr>Data Information</vt:lpstr>
      <vt:lpstr>PROCESS MAP for predicting activity</vt:lpstr>
      <vt:lpstr>Data Wrangling</vt:lpstr>
      <vt:lpstr>Pre-Processing</vt:lpstr>
      <vt:lpstr>Deep Learning Architectures</vt:lpstr>
      <vt:lpstr>Deep Learning Architectures</vt:lpstr>
      <vt:lpstr>Deep Learning Architectures</vt:lpstr>
      <vt:lpstr>DEEP learning Algorithms</vt:lpstr>
      <vt:lpstr>Accuracies of Best Model for Each Group</vt:lpstr>
      <vt:lpstr>Effect of Hyperparameters on Accuracies</vt:lpstr>
      <vt:lpstr>Visualization of Image after Applying CNN layers</vt:lpstr>
      <vt:lpstr>Examples of Misclassified Images</vt:lpstr>
      <vt:lpstr>Scope of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Posture recognition using body tags</dc:title>
  <dc:creator>Pgupta</dc:creator>
  <cp:lastModifiedBy>Pgupta</cp:lastModifiedBy>
  <cp:revision>70</cp:revision>
  <dcterms:created xsi:type="dcterms:W3CDTF">2020-11-16T12:13:55Z</dcterms:created>
  <dcterms:modified xsi:type="dcterms:W3CDTF">2021-02-28T14:15:51Z</dcterms:modified>
</cp:coreProperties>
</file>