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subTitle"/>
          </p:nvPr>
        </p:nvSpPr>
        <p:spPr>
          <a:xfrm>
            <a:off x="311700" y="368907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By Melanie, Lisa, &amp; Priya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1043200" y="740025"/>
            <a:ext cx="6905700" cy="13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</a:t>
            </a:r>
            <a:r>
              <a:rPr lang="en" sz="4000">
                <a:solidFill>
                  <a:schemeClr val="dk1"/>
                </a:solidFill>
              </a:rPr>
              <a:t> </a:t>
            </a:r>
            <a:r>
              <a:rPr lang="en"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Cost of Living: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Income &amp;</a:t>
            </a:r>
            <a:r>
              <a:rPr lang="en" sz="4000">
                <a:solidFill>
                  <a:srgbClr val="FFFFFF"/>
                </a:solidFill>
              </a:rPr>
              <a:t> </a:t>
            </a:r>
            <a:r>
              <a:rPr lang="en"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Housing</a:t>
            </a:r>
            <a:r>
              <a:rPr lang="en" sz="4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Prices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82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Goals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820075" y="1102275"/>
            <a:ext cx="8323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Problem: </a:t>
            </a:r>
            <a:r>
              <a:rPr lang="en"/>
              <a:t>Maximizing Your Income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Solution: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</a:pPr>
            <a:r>
              <a:rPr lang="en"/>
              <a:t>Use earnings data, separated by job category &amp; location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</a:pPr>
            <a:r>
              <a:rPr lang="en"/>
              <a:t>Acquire cost of housing data for major U.S. cities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Combine data sources &amp; analyze to determine most profitable place to live, based on occupation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Use Cases: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Companies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/>
              <a:t>can maximize relocation and employee placement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Font typeface="Oswald"/>
            </a:pPr>
            <a:r>
              <a:rPr lang="en"/>
              <a:t>Individuals can determine which area is most align with their standard of living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45700"/>
            <a:ext cx="997800" cy="9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388900"/>
            <a:ext cx="8520600" cy="66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The Data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2415175" y="1383675"/>
            <a:ext cx="1881600" cy="112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Median Home Values by City/US Metro Region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rage"/>
              <a:buChar char="●"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Different home types 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rage"/>
              <a:buChar char="●"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Over Time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4518075" y="1415025"/>
            <a:ext cx="1731300" cy="112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Household income by City/US Metro Region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rage"/>
              <a:buChar char="●"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Over Time (quarterly data is available)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6470675" y="1415025"/>
            <a:ext cx="1731300" cy="112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Occupation income by City/US Metro Region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45700"/>
            <a:ext cx="997800" cy="9978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401425" y="1811150"/>
            <a:ext cx="17313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TYPE OF DATA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328250" y="3610050"/>
            <a:ext cx="18816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SOURCE OF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2456975" y="3416000"/>
            <a:ext cx="1731300" cy="752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Zillow Housing Prices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4518075" y="3416000"/>
            <a:ext cx="1731300" cy="752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Zillow Household Income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6470675" y="3416000"/>
            <a:ext cx="1731300" cy="752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US Census: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Income by Occupation</a:t>
            </a:r>
          </a:p>
        </p:txBody>
      </p:sp>
      <p:cxnSp>
        <p:nvCxnSpPr>
          <p:cNvPr id="82" name="Shape 82"/>
          <p:cNvCxnSpPr/>
          <p:nvPr/>
        </p:nvCxnSpPr>
        <p:spPr>
          <a:xfrm flipH="1">
            <a:off x="3349555" y="2686212"/>
            <a:ext cx="6300" cy="536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3" name="Shape 83"/>
          <p:cNvCxnSpPr/>
          <p:nvPr/>
        </p:nvCxnSpPr>
        <p:spPr>
          <a:xfrm flipH="1">
            <a:off x="5378970" y="2686212"/>
            <a:ext cx="6300" cy="536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4" name="Shape 84"/>
          <p:cNvCxnSpPr/>
          <p:nvPr/>
        </p:nvCxnSpPr>
        <p:spPr>
          <a:xfrm flipH="1">
            <a:off x="7333175" y="2705045"/>
            <a:ext cx="6300" cy="536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Information Challenges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-75250" y="1316475"/>
            <a:ext cx="4810800" cy="327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Two different data sources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Data will need to be cleaned/merged/joined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No clear easy join keys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There exists a data lag of about 3-6 months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Need to align data to reflect concurrent point in time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Variety achieved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Must explore opportunities for increased Volume &amp; Velocity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45700"/>
            <a:ext cx="997800" cy="99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525" y="1377045"/>
            <a:ext cx="4094825" cy="266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The Plan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00350" y="1089750"/>
            <a:ext cx="49680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Organize data into RDBMS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Structure to optimize analysis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Develop program that allows user find the top three cities they can afford to live given their occupation of choice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45700"/>
            <a:ext cx="997800" cy="99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337" y="1744062"/>
            <a:ext cx="336232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