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385" y="326089"/>
            <a:ext cx="76786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ALEGRA results for blast problem starting from energized cylindrical core (“pill”)</a:t>
            </a:r>
          </a:p>
          <a:p>
            <a:endParaRPr lang="en-US" dirty="0" smtClean="0"/>
          </a:p>
          <a:p>
            <a:r>
              <a:rPr lang="en-US" dirty="0" smtClean="0"/>
              <a:t>Settings: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Domain dimensions = 2.2 m × 2.2 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Domain origin: (0,0)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Element count = </a:t>
            </a:r>
            <a:r>
              <a:rPr lang="en-US" dirty="0" smtClean="0">
                <a:solidFill>
                  <a:srgbClr val="FF0000"/>
                </a:solidFill>
              </a:rPr>
              <a:t>256 × 256</a:t>
            </a:r>
            <a:r>
              <a:rPr lang="en-US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Ideal gas with </a:t>
            </a:r>
            <a:r>
              <a:rPr lang="en-US" dirty="0" smtClean="0">
                <a:latin typeface="Symbol" panose="05050102010706020507" pitchFamily="18" charset="2"/>
              </a:rPr>
              <a:t>g</a:t>
            </a:r>
            <a:r>
              <a:rPr lang="en-US" dirty="0" smtClean="0"/>
              <a:t> = 5/3 and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</a:t>
            </a:r>
            <a:r>
              <a:rPr lang="en-US" dirty="0" smtClean="0"/>
              <a:t> = 1.0 J/kg-K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Uniform initial density = 1.0 kg/m</a:t>
            </a:r>
            <a:r>
              <a:rPr lang="en-US" baseline="30000" dirty="0" smtClean="0"/>
              <a:t>3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Exterior pressure = 0.1 Pa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Exterior temperature = 0.15 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Core </a:t>
            </a:r>
            <a:r>
              <a:rPr lang="en-US" dirty="0"/>
              <a:t>radius = 0.1 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Core pressure = 10 Pa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Core specific internal energy = p/(</a:t>
            </a:r>
            <a:r>
              <a:rPr lang="en-US" dirty="0" smtClean="0">
                <a:latin typeface="Symbol" panose="05050102010706020507" pitchFamily="18" charset="2"/>
              </a:rPr>
              <a:t>r</a:t>
            </a:r>
            <a:r>
              <a:rPr lang="en-US" dirty="0" smtClean="0"/>
              <a:t>(</a:t>
            </a:r>
            <a:r>
              <a:rPr lang="en-US" dirty="0" smtClean="0">
                <a:latin typeface="Symbol" panose="05050102010706020507" pitchFamily="18" charset="2"/>
              </a:rPr>
              <a:t>g</a:t>
            </a:r>
            <a:r>
              <a:rPr lang="en-US" dirty="0" smtClean="0"/>
              <a:t>-1)) = 15 J/kg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Core temperature = e/</a:t>
            </a:r>
            <a:r>
              <a:rPr lang="en-US" dirty="0" err="1" smtClean="0"/>
              <a:t>Cv</a:t>
            </a:r>
            <a:r>
              <a:rPr lang="en-US" dirty="0" smtClean="0"/>
              <a:t> = 15 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Artificial viscosity (3 cases):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>
                <a:solidFill>
                  <a:srgbClr val="FF0000"/>
                </a:solidFill>
              </a:rPr>
              <a:t>Default Q, with quadratic coefficient = 2.0 (recommended value)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>
                <a:solidFill>
                  <a:srgbClr val="FF0000"/>
                </a:solidFill>
              </a:rPr>
              <a:t>Default Q, with quadratic coefficient = 0.1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>
                <a:solidFill>
                  <a:srgbClr val="FF0000"/>
                </a:solidFill>
              </a:rPr>
              <a:t>“Modern Q” (Ed Love): </a:t>
            </a:r>
            <a:r>
              <a:rPr lang="en-US" dirty="0" err="1" smtClean="0">
                <a:solidFill>
                  <a:srgbClr val="FF0000"/>
                </a:solidFill>
              </a:rPr>
              <a:t>hyperviscosity</a:t>
            </a:r>
            <a:r>
              <a:rPr lang="en-US" dirty="0" smtClean="0">
                <a:solidFill>
                  <a:srgbClr val="FF0000"/>
                </a:solidFill>
              </a:rPr>
              <a:t>, Laplacian limiter, on in expansion,  quadratic </a:t>
            </a:r>
            <a:r>
              <a:rPr lang="en-US" dirty="0" err="1" smtClean="0">
                <a:solidFill>
                  <a:srgbClr val="FF0000"/>
                </a:solidFill>
              </a:rPr>
              <a:t>coeff</a:t>
            </a:r>
            <a:r>
              <a:rPr lang="en-US" dirty="0" smtClean="0">
                <a:solidFill>
                  <a:srgbClr val="FF0000"/>
                </a:solidFill>
              </a:rPr>
              <a:t> = linear </a:t>
            </a:r>
            <a:r>
              <a:rPr lang="en-US" dirty="0" err="1" smtClean="0">
                <a:solidFill>
                  <a:srgbClr val="FF0000"/>
                </a:solidFill>
              </a:rPr>
              <a:t>coeff</a:t>
            </a:r>
            <a:r>
              <a:rPr lang="en-US" dirty="0" smtClean="0">
                <a:solidFill>
                  <a:srgbClr val="FF0000"/>
                </a:solidFill>
              </a:rPr>
              <a:t> = 1.0.  </a:t>
            </a:r>
            <a:r>
              <a:rPr lang="en-US" dirty="0" err="1" smtClean="0">
                <a:solidFill>
                  <a:srgbClr val="FF0000"/>
                </a:solidFill>
              </a:rPr>
              <a:t>Mipoint</a:t>
            </a:r>
            <a:r>
              <a:rPr lang="en-US" dirty="0" smtClean="0">
                <a:solidFill>
                  <a:srgbClr val="FF0000"/>
                </a:solidFill>
              </a:rPr>
              <a:t> time </a:t>
            </a:r>
            <a:r>
              <a:rPr lang="en-US" dirty="0" err="1" smtClean="0">
                <a:solidFill>
                  <a:srgbClr val="FF0000"/>
                </a:solidFill>
              </a:rPr>
              <a:t>integr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Hyperbolic tangent profile on core e, p, T, with </a:t>
            </a:r>
            <a:r>
              <a:rPr lang="en-US" i="1" dirty="0" smtClean="0">
                <a:latin typeface="Symbol" panose="05050102010706020507" pitchFamily="18" charset="2"/>
              </a:rPr>
              <a:t>d</a:t>
            </a:r>
            <a:r>
              <a:rPr lang="en-US" dirty="0" smtClean="0"/>
              <a:t> = 0.01 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00200" y="6018464"/>
                <a:ext cx="651165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𝑐𝑜𝑟𝑒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𝑐𝑜𝑟𝑒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tanh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[(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𝑐𝑜𝑟𝑒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))/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6018464"/>
                <a:ext cx="6511654" cy="6109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2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Users\jhniede\Documents\Alegra\+MHDTEST_TRAINING\BlastPill\CompareDrekar0219\EnergyProfile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3679824"/>
            <a:ext cx="3429001" cy="281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hniede\Documents\Alegra\+MHDTEST_TRAINING\BlastPill\CompareDrekar0304\DensityProfile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22" y="609598"/>
            <a:ext cx="3557587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jhniede\Documents\Alegra\+MHDTEST_TRAINING\BlastPill\CompareDrekar0304\PressureProfile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73" y="3679825"/>
            <a:ext cx="3475037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hniede\Documents\Alegra\+MHDTEST_TRAINING\BlastPill\CompareDrekar0304\VelocityProfile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6" y="609599"/>
            <a:ext cx="3611563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4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jhniede\Documents\Alegra\+MHDTEST_TRAINING\BlastPill\CompareDrekar0219\EnergyProfile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3679824"/>
            <a:ext cx="3429001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hniede\Documents\Alegra\+MHDTEST_TRAINING\BlastPill\CompareDrekar0304\DensityProfile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52" y="609600"/>
            <a:ext cx="3557588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jhniede\Documents\Alegra\+MHDTEST_TRAINING\BlastPill\CompareDrekar0304\PressureProfile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59" y="3679825"/>
            <a:ext cx="3475038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jhniede\Documents\Alegra\+MHDTEST_TRAINING\BlastPill\CompareDrekar0304\VelocityProfile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7" y="609598"/>
            <a:ext cx="3611562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Users\jhniede\Documents\Alegra\+MHDTEST_TRAINING\BlastPill\CompareDrekar0219\EnergyProfile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3679825"/>
            <a:ext cx="3429001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hniede\Documents\Alegra\+MHDTEST_TRAINING\BlastPill\CompareDrekar0304\DensityProfile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09" y="609599"/>
            <a:ext cx="3557588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jhniede\Documents\Alegra\+MHDTEST_TRAINING\BlastPill\CompareDrekar0304\PressureProfile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59" y="3679825"/>
            <a:ext cx="3475038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hniede\Documents\Alegra\+MHDTEST_TRAINING\BlastPill\CompareDrekar0304\VelocityProfile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6" y="609600"/>
            <a:ext cx="3611562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0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jhniede\Documents\Alegra\+MHDTEST_TRAINING\BlastPill\CompareDrekar0219\EnergyProfile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8" y="3679825"/>
            <a:ext cx="3429000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hniede\Documents\Alegra\+MHDTEST_TRAINING\BlastPill\CompareDrekar0304\DensityProfile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44" y="606174"/>
            <a:ext cx="3557588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jhniede\Documents\Alegra\+MHDTEST_TRAINING\BlastPill\CompareDrekar0304\PressureProfile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60" y="3679825"/>
            <a:ext cx="3475038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jhniede\Documents\Alegra\+MHDTEST_TRAINING\BlastPill\CompareDrekar0304\VelocityProfile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5" y="606174"/>
            <a:ext cx="3611563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72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Users\jhniede\Documents\Alegra\+MHDTEST_TRAINING\BlastPill\CompareDrekar0219\EnergyProfile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8" y="3679823"/>
            <a:ext cx="3429000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hniede\Documents\Alegra\+MHDTEST_TRAINING\BlastPill\CompareDrekar0304\DensityProfile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91" y="609599"/>
            <a:ext cx="3557587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jhniede\Documents\Alegra\+MHDTEST_TRAINING\BlastPill\CompareDrekar0304\PressureProfile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60" y="3679825"/>
            <a:ext cx="3475037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hniede\Documents\Alegra\+MHDTEST_TRAINING\BlastPill\CompareDrekar0304\VelocityProfile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5" y="609599"/>
            <a:ext cx="3611563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13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204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Niederhaus, John</dc:creator>
  <cp:lastModifiedBy>Niederhaus, John</cp:lastModifiedBy>
  <cp:revision>8</cp:revision>
  <dcterms:created xsi:type="dcterms:W3CDTF">2006-08-16T00:00:00Z</dcterms:created>
  <dcterms:modified xsi:type="dcterms:W3CDTF">2016-03-04T23:12:21Z</dcterms:modified>
</cp:coreProperties>
</file>